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9" r:id="rId4"/>
    <p:sldId id="260" r:id="rId5"/>
    <p:sldId id="261" r:id="rId6"/>
    <p:sldId id="262" r:id="rId7"/>
    <p:sldId id="265" r:id="rId8"/>
    <p:sldId id="264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E8505D-FCD5-1F6A-C90B-9E59F8851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A74DECD-4E04-3301-5D5F-2574EE3A72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7E0DE8-5B8D-3703-4CD5-0FE45947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87AD-F468-4BE0-96BF-E28122E8DA1E}" type="datetimeFigureOut">
              <a:rPr lang="zh-CN" altLang="en-US" smtClean="0"/>
              <a:t>2023/10/20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183AD7E-F98E-3DE8-5058-CCCB6707A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24A15F8-B491-1387-0BDF-831FAD1A2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DD04-6ED5-4950-A00C-3CA60338A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010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FA69FA-C48E-F190-085D-E60BFD301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E1F2D11-0F59-A2F9-D8C4-93A899674C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305F1B-ADF1-7FF7-E6F6-5931809F6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87AD-F468-4BE0-96BF-E28122E8DA1E}" type="datetimeFigureOut">
              <a:rPr lang="zh-CN" altLang="en-US" smtClean="0"/>
              <a:t>2023/10/20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E072F4-C47A-9E8D-2787-6D94F8AEA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E108B6-ABE2-0699-CDE5-E88A1F227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DD04-6ED5-4950-A00C-3CA60338A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8333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EB9C4B4-7D45-0ED0-CA65-E82AF4CB3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9914C1C-FF43-34B8-B4D6-3B7C4EB733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9841916-25F9-5D1C-235F-601AEB245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87AD-F468-4BE0-96BF-E28122E8DA1E}" type="datetimeFigureOut">
              <a:rPr lang="zh-CN" altLang="en-US" smtClean="0"/>
              <a:t>2023/10/20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FC7BECA-84A2-8FF8-0C50-3C062E7DB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D6A0C5-AE1F-1982-C7D4-4340DA2DA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DD04-6ED5-4950-A00C-3CA60338A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34342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5B1D17A-E8DC-64B4-5001-DCA98D7B0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F81C708-6BED-B1B7-7A8C-4BAC399F6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D0F5A6A-0234-7949-7CE9-DE95EA76F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87AD-F468-4BE0-96BF-E28122E8DA1E}" type="datetimeFigureOut">
              <a:rPr lang="zh-CN" altLang="en-US" smtClean="0"/>
              <a:t>2023/10/20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41983F-A915-2B0D-8037-71B15390B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11B817-085B-FCB3-4D54-593077EF6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DD04-6ED5-4950-A00C-3CA60338A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3507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857552-BA55-1BA5-4E28-BE7FEFA11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AEA964B-0B61-9DC6-6474-477A09BE97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E09631D-75D6-C9B8-8203-19AA768C84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87AD-F468-4BE0-96BF-E28122E8DA1E}" type="datetimeFigureOut">
              <a:rPr lang="zh-CN" altLang="en-US" smtClean="0"/>
              <a:t>2023/10/20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0F1808-1E05-BB20-704F-77F58AC41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3C1C5B6-C917-0850-7B4A-E687F19C6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DD04-6ED5-4950-A00C-3CA60338A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47746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72010E-33CB-09C5-A55C-7DDB12684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6EBE405-32FB-DA83-E7F4-4D38C943E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FA45960-CBBE-D5BE-C1D3-E10CB48D2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B0E3C65-8085-4A9A-BD1A-D5392B7D2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87AD-F468-4BE0-96BF-E28122E8DA1E}" type="datetimeFigureOut">
              <a:rPr lang="zh-CN" altLang="en-US" smtClean="0"/>
              <a:t>2023/10/20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DE9C4C2-40AE-7F2D-650A-D9C5A9E48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69A8237-D931-5D0C-5BCF-57F4DA436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DD04-6ED5-4950-A00C-3CA60338A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60647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FF82CB-2249-4ABA-7C66-EBB72A35C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6852710-82B1-FE3D-8503-166711CF8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104F262-5ECF-DD15-5226-5C183C0045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7F78FDB-6AA9-12C1-C86B-A99223CE92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FBDDCFF-779C-5B48-CD7C-208ECF1DF9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00BA958-0118-AEF6-0654-AB83F8D9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87AD-F468-4BE0-96BF-E28122E8DA1E}" type="datetimeFigureOut">
              <a:rPr lang="zh-CN" altLang="en-US" smtClean="0"/>
              <a:t>2023/10/20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59D2033-7D4A-E728-1741-451C91674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970A53D2-CC94-A5E2-9E95-8AAD3C7B9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DD04-6ED5-4950-A00C-3CA60338A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66790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ECC77F-27D9-4DC3-3F8C-29F634303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6896AF4-1191-BB0A-FF72-65EDA68B4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87AD-F468-4BE0-96BF-E28122E8DA1E}" type="datetimeFigureOut">
              <a:rPr lang="zh-CN" altLang="en-US" smtClean="0"/>
              <a:t>2023/10/20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B3A61E7-A786-E912-4924-9F73F35D0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51AE6DF-5B95-F013-8C11-30A569FE4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DD04-6ED5-4950-A00C-3CA60338A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37703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3707BDB-321A-7771-BAB6-B24BE1698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87AD-F468-4BE0-96BF-E28122E8DA1E}" type="datetimeFigureOut">
              <a:rPr lang="zh-CN" altLang="en-US" smtClean="0"/>
              <a:t>2023/10/20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5560800-EBA9-0E5F-D1FF-FD9EFD07C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0212548-BF7E-DDE0-1E5F-4663F6839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DD04-6ED5-4950-A00C-3CA60338A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33538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EDCF56D-E9BC-14CA-403E-566AAF089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FBE5A2A-49A5-B2B6-A4BA-5E0BD8D2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25B04C6-B07A-350F-09D9-9D2D9DDB9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46BD139-C957-D8DB-2399-9583B63CA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87AD-F468-4BE0-96BF-E28122E8DA1E}" type="datetimeFigureOut">
              <a:rPr lang="zh-CN" altLang="en-US" smtClean="0"/>
              <a:t>2023/10/20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7534C54-58F6-6E4B-F133-7C6A2B656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A3E1EC9-A835-E4A1-5B13-4CB524319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DD04-6ED5-4950-A00C-3CA60338A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23528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58B79EE-185B-3C0C-2E67-86F41AD73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C5FEFF42-C47B-8A0F-80A0-FC51769B5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C44A52C-11DE-257F-1010-A062D07068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6D24AB2-EE99-CEF8-2E52-59EEF0C72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187AD-F468-4BE0-96BF-E28122E8DA1E}" type="datetimeFigureOut">
              <a:rPr lang="zh-CN" altLang="en-US" smtClean="0"/>
              <a:t>2023/10/20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310FBA6-D0B0-C98B-EC7C-A3814E85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594A4A-CA87-CEC0-DC95-1606250D5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CDD04-6ED5-4950-A00C-3CA60338A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010418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95706B7-3FB3-4734-C2ED-B8A8F1F4B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9405700-1DF7-CD62-E335-57626CEF49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9A527B5-13A4-51A0-E89F-03CD43CB9A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187AD-F468-4BE0-96BF-E28122E8DA1E}" type="datetimeFigureOut">
              <a:rPr lang="zh-CN" altLang="en-US" smtClean="0"/>
              <a:t>2023/10/20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C8A0D5F-72B0-691A-83BA-0EB74AB6A2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61D3D65-27E0-719A-299B-B09A430E68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CDD04-6ED5-4950-A00C-3CA60338A0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9843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6BA362C5-DC83-270C-F419-6C4E6744C7DD}"/>
              </a:ext>
            </a:extLst>
          </p:cNvPr>
          <p:cNvSpPr/>
          <p:nvPr/>
        </p:nvSpPr>
        <p:spPr>
          <a:xfrm>
            <a:off x="9044820" y="164273"/>
            <a:ext cx="2828732" cy="904011"/>
          </a:xfrm>
          <a:prstGeom prst="roundRect">
            <a:avLst>
              <a:gd name="adj" fmla="val 12078"/>
            </a:avLst>
          </a:prstGeom>
          <a:ln w="190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初始时刻</a:t>
            </a:r>
            <a:endParaRPr lang="zh-CN" altLang="en-US" sz="2800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17DB0F52-BC47-E294-D080-61D5E6EEBEA0}"/>
              </a:ext>
            </a:extLst>
          </p:cNvPr>
          <p:cNvSpPr/>
          <p:nvPr/>
        </p:nvSpPr>
        <p:spPr>
          <a:xfrm>
            <a:off x="9044820" y="1269173"/>
            <a:ext cx="2828732" cy="90401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close all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66371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矩形: 圆角 3">
            <a:extLst>
              <a:ext uri="{FF2B5EF4-FFF2-40B4-BE49-F238E27FC236}">
                <a16:creationId xmlns:a16="http://schemas.microsoft.com/office/drawing/2014/main" id="{CBB73F56-5154-DBAF-245E-A13EF1BDF3FF}"/>
              </a:ext>
            </a:extLst>
          </p:cNvPr>
          <p:cNvSpPr/>
          <p:nvPr/>
        </p:nvSpPr>
        <p:spPr>
          <a:xfrm>
            <a:off x="3665216" y="1561079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sp>
        <p:nvSpPr>
          <p:cNvPr id="5" name="!!矩形: 圆角 4">
            <a:extLst>
              <a:ext uri="{FF2B5EF4-FFF2-40B4-BE49-F238E27FC236}">
                <a16:creationId xmlns:a16="http://schemas.microsoft.com/office/drawing/2014/main" id="{FDC31BDD-3186-EEDE-4F86-1693BA6263C6}"/>
              </a:ext>
            </a:extLst>
          </p:cNvPr>
          <p:cNvSpPr/>
          <p:nvPr/>
        </p:nvSpPr>
        <p:spPr>
          <a:xfrm>
            <a:off x="2092308" y="2976994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sp>
        <p:nvSpPr>
          <p:cNvPr id="6" name="!!矩形: 圆角 5">
            <a:extLst>
              <a:ext uri="{FF2B5EF4-FFF2-40B4-BE49-F238E27FC236}">
                <a16:creationId xmlns:a16="http://schemas.microsoft.com/office/drawing/2014/main" id="{BB7333A3-2097-1CC9-7485-7905AF1E3C53}"/>
              </a:ext>
            </a:extLst>
          </p:cNvPr>
          <p:cNvSpPr/>
          <p:nvPr/>
        </p:nvSpPr>
        <p:spPr>
          <a:xfrm>
            <a:off x="5266782" y="2976994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子对象</a:t>
            </a:r>
          </a:p>
        </p:txBody>
      </p:sp>
      <p:cxnSp>
        <p:nvCxnSpPr>
          <p:cNvPr id="8" name="!!直接连接符 7">
            <a:extLst>
              <a:ext uri="{FF2B5EF4-FFF2-40B4-BE49-F238E27FC236}">
                <a16:creationId xmlns:a16="http://schemas.microsoft.com/office/drawing/2014/main" id="{3FAC9B21-974A-3DBB-BE82-E8DE380FFCE4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3216430" y="2465090"/>
            <a:ext cx="1572908" cy="51190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!!直接连接符 8">
            <a:extLst>
              <a:ext uri="{FF2B5EF4-FFF2-40B4-BE49-F238E27FC236}">
                <a16:creationId xmlns:a16="http://schemas.microsoft.com/office/drawing/2014/main" id="{9A55BACE-530C-DB12-5DFE-B3EF49BF95AE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>
            <a:off x="4789338" y="2465090"/>
            <a:ext cx="1601566" cy="51190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6BA362C5-DC83-270C-F419-6C4E6744C7DD}"/>
              </a:ext>
            </a:extLst>
          </p:cNvPr>
          <p:cNvSpPr/>
          <p:nvPr/>
        </p:nvSpPr>
        <p:spPr>
          <a:xfrm>
            <a:off x="9044820" y="164273"/>
            <a:ext cx="2828732" cy="904011"/>
          </a:xfrm>
          <a:prstGeom prst="roundRect">
            <a:avLst>
              <a:gd name="adj" fmla="val 12078"/>
            </a:avLst>
          </a:prstGeom>
          <a:ln w="190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新建画布</a:t>
            </a:r>
          </a:p>
        </p:txBody>
      </p:sp>
      <p:sp>
        <p:nvSpPr>
          <p:cNvPr id="18" name="矩形: 圆角 17">
            <a:extLst>
              <a:ext uri="{FF2B5EF4-FFF2-40B4-BE49-F238E27FC236}">
                <a16:creationId xmlns:a16="http://schemas.microsoft.com/office/drawing/2014/main" id="{17DB0F52-BC47-E294-D080-61D5E6EEBEA0}"/>
              </a:ext>
            </a:extLst>
          </p:cNvPr>
          <p:cNvSpPr/>
          <p:nvPr/>
        </p:nvSpPr>
        <p:spPr>
          <a:xfrm>
            <a:off x="9044820" y="1269173"/>
            <a:ext cx="2828732" cy="90401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f1=figure(1);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213602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矩形: 圆角 3">
            <a:extLst>
              <a:ext uri="{FF2B5EF4-FFF2-40B4-BE49-F238E27FC236}">
                <a16:creationId xmlns:a16="http://schemas.microsoft.com/office/drawing/2014/main" id="{CBB73F56-5154-DBAF-245E-A13EF1BDF3FF}"/>
              </a:ext>
            </a:extLst>
          </p:cNvPr>
          <p:cNvSpPr/>
          <p:nvPr/>
        </p:nvSpPr>
        <p:spPr>
          <a:xfrm>
            <a:off x="2838963" y="831023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sp>
        <p:nvSpPr>
          <p:cNvPr id="5" name="!!矩形: 圆角 4">
            <a:extLst>
              <a:ext uri="{FF2B5EF4-FFF2-40B4-BE49-F238E27FC236}">
                <a16:creationId xmlns:a16="http://schemas.microsoft.com/office/drawing/2014/main" id="{FDC31BDD-3186-EEDE-4F86-1693BA6263C6}"/>
              </a:ext>
            </a:extLst>
          </p:cNvPr>
          <p:cNvSpPr/>
          <p:nvPr/>
        </p:nvSpPr>
        <p:spPr>
          <a:xfrm>
            <a:off x="1266055" y="2246938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sp>
        <p:nvSpPr>
          <p:cNvPr id="6" name="!!矩形: 圆角 5">
            <a:extLst>
              <a:ext uri="{FF2B5EF4-FFF2-40B4-BE49-F238E27FC236}">
                <a16:creationId xmlns:a16="http://schemas.microsoft.com/office/drawing/2014/main" id="{BB7333A3-2097-1CC9-7485-7905AF1E3C53}"/>
              </a:ext>
            </a:extLst>
          </p:cNvPr>
          <p:cNvSpPr/>
          <p:nvPr/>
        </p:nvSpPr>
        <p:spPr>
          <a:xfrm>
            <a:off x="4440529" y="2246938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Axes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cxnSp>
        <p:nvCxnSpPr>
          <p:cNvPr id="8" name="!!直接连接符 7">
            <a:extLst>
              <a:ext uri="{FF2B5EF4-FFF2-40B4-BE49-F238E27FC236}">
                <a16:creationId xmlns:a16="http://schemas.microsoft.com/office/drawing/2014/main" id="{3FAC9B21-974A-3DBB-BE82-E8DE380FFCE4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2390177" y="1735034"/>
            <a:ext cx="1572908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!!直接连接符 8">
            <a:extLst>
              <a:ext uri="{FF2B5EF4-FFF2-40B4-BE49-F238E27FC236}">
                <a16:creationId xmlns:a16="http://schemas.microsoft.com/office/drawing/2014/main" id="{9A55BACE-530C-DB12-5DFE-B3EF49BF95AE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>
            <a:off x="3963085" y="1735034"/>
            <a:ext cx="1601566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!!矩形: 圆角 1">
            <a:extLst>
              <a:ext uri="{FF2B5EF4-FFF2-40B4-BE49-F238E27FC236}">
                <a16:creationId xmlns:a16="http://schemas.microsoft.com/office/drawing/2014/main" id="{5B0D81DF-82EA-0E78-233D-348D9846D456}"/>
              </a:ext>
            </a:extLst>
          </p:cNvPr>
          <p:cNvSpPr/>
          <p:nvPr/>
        </p:nvSpPr>
        <p:spPr>
          <a:xfrm>
            <a:off x="2838963" y="3662853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Axes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sp>
        <p:nvSpPr>
          <p:cNvPr id="3" name="!!矩形: 圆角 2">
            <a:extLst>
              <a:ext uri="{FF2B5EF4-FFF2-40B4-BE49-F238E27FC236}">
                <a16:creationId xmlns:a16="http://schemas.microsoft.com/office/drawing/2014/main" id="{2C615BBF-55FD-DEE2-A4B8-FEE7EC75DFFB}"/>
              </a:ext>
            </a:extLst>
          </p:cNvPr>
          <p:cNvSpPr/>
          <p:nvPr/>
        </p:nvSpPr>
        <p:spPr>
          <a:xfrm>
            <a:off x="6096000" y="3662853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子对象</a:t>
            </a:r>
          </a:p>
        </p:txBody>
      </p:sp>
      <p:cxnSp>
        <p:nvCxnSpPr>
          <p:cNvPr id="7" name="!!直接连接符 6">
            <a:extLst>
              <a:ext uri="{FF2B5EF4-FFF2-40B4-BE49-F238E27FC236}">
                <a16:creationId xmlns:a16="http://schemas.microsoft.com/office/drawing/2014/main" id="{80CD99F6-59C8-165E-C3A1-7412F2C32E98}"/>
              </a:ext>
            </a:extLst>
          </p:cNvPr>
          <p:cNvCxnSpPr>
            <a:cxnSpLocks/>
            <a:stCxn id="6" idx="2"/>
            <a:endCxn id="2" idx="0"/>
          </p:cNvCxnSpPr>
          <p:nvPr/>
        </p:nvCxnSpPr>
        <p:spPr>
          <a:xfrm flipH="1">
            <a:off x="3963085" y="3150949"/>
            <a:ext cx="1601566" cy="51190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!!直接连接符 12">
            <a:extLst>
              <a:ext uri="{FF2B5EF4-FFF2-40B4-BE49-F238E27FC236}">
                <a16:creationId xmlns:a16="http://schemas.microsoft.com/office/drawing/2014/main" id="{829BD326-3EE9-35F8-EAAF-398F5CA40086}"/>
              </a:ext>
            </a:extLst>
          </p:cNvPr>
          <p:cNvCxnSpPr>
            <a:cxnSpLocks/>
            <a:stCxn id="6" idx="2"/>
            <a:endCxn id="3" idx="0"/>
          </p:cNvCxnSpPr>
          <p:nvPr/>
        </p:nvCxnSpPr>
        <p:spPr>
          <a:xfrm>
            <a:off x="5564651" y="3150949"/>
            <a:ext cx="1655471" cy="51190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矩形: 圆角 15">
            <a:extLst>
              <a:ext uri="{FF2B5EF4-FFF2-40B4-BE49-F238E27FC236}">
                <a16:creationId xmlns:a16="http://schemas.microsoft.com/office/drawing/2014/main" id="{284A2B82-413E-26EF-94C0-448E33142DB8}"/>
              </a:ext>
            </a:extLst>
          </p:cNvPr>
          <p:cNvSpPr/>
          <p:nvPr/>
        </p:nvSpPr>
        <p:spPr>
          <a:xfrm>
            <a:off x="9044820" y="164273"/>
            <a:ext cx="2828732" cy="904011"/>
          </a:xfrm>
          <a:prstGeom prst="roundRect">
            <a:avLst>
              <a:gd name="adj" fmla="val 12078"/>
            </a:avLst>
          </a:prstGeom>
          <a:ln w="190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新建坐标轴</a:t>
            </a:r>
          </a:p>
        </p:txBody>
      </p:sp>
      <p:sp>
        <p:nvSpPr>
          <p:cNvPr id="17" name="矩形: 圆角 16">
            <a:extLst>
              <a:ext uri="{FF2B5EF4-FFF2-40B4-BE49-F238E27FC236}">
                <a16:creationId xmlns:a16="http://schemas.microsoft.com/office/drawing/2014/main" id="{35CC779C-3087-23CF-B022-271D28E38E51}"/>
              </a:ext>
            </a:extLst>
          </p:cNvPr>
          <p:cNvSpPr/>
          <p:nvPr/>
        </p:nvSpPr>
        <p:spPr>
          <a:xfrm>
            <a:off x="9044820" y="1269173"/>
            <a:ext cx="2828732" cy="90401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f1.CurrentAxes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13312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矩形: 圆角 3">
            <a:extLst>
              <a:ext uri="{FF2B5EF4-FFF2-40B4-BE49-F238E27FC236}">
                <a16:creationId xmlns:a16="http://schemas.microsoft.com/office/drawing/2014/main" id="{CBB73F56-5154-DBAF-245E-A13EF1BDF3FF}"/>
              </a:ext>
            </a:extLst>
          </p:cNvPr>
          <p:cNvSpPr/>
          <p:nvPr/>
        </p:nvSpPr>
        <p:spPr>
          <a:xfrm>
            <a:off x="2341241" y="597170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sp>
        <p:nvSpPr>
          <p:cNvPr id="5" name="!!矩形: 圆角 4">
            <a:extLst>
              <a:ext uri="{FF2B5EF4-FFF2-40B4-BE49-F238E27FC236}">
                <a16:creationId xmlns:a16="http://schemas.microsoft.com/office/drawing/2014/main" id="{FDC31BDD-3186-EEDE-4F86-1693BA6263C6}"/>
              </a:ext>
            </a:extLst>
          </p:cNvPr>
          <p:cNvSpPr/>
          <p:nvPr/>
        </p:nvSpPr>
        <p:spPr>
          <a:xfrm>
            <a:off x="768333" y="2013085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sp>
        <p:nvSpPr>
          <p:cNvPr id="6" name="!!矩形: 圆角 5">
            <a:extLst>
              <a:ext uri="{FF2B5EF4-FFF2-40B4-BE49-F238E27FC236}">
                <a16:creationId xmlns:a16="http://schemas.microsoft.com/office/drawing/2014/main" id="{BB7333A3-2097-1CC9-7485-7905AF1E3C53}"/>
              </a:ext>
            </a:extLst>
          </p:cNvPr>
          <p:cNvSpPr/>
          <p:nvPr/>
        </p:nvSpPr>
        <p:spPr>
          <a:xfrm>
            <a:off x="3942807" y="2013085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Axes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cxnSp>
        <p:nvCxnSpPr>
          <p:cNvPr id="8" name="!!直接连接符 7">
            <a:extLst>
              <a:ext uri="{FF2B5EF4-FFF2-40B4-BE49-F238E27FC236}">
                <a16:creationId xmlns:a16="http://schemas.microsoft.com/office/drawing/2014/main" id="{3FAC9B21-974A-3DBB-BE82-E8DE380FFCE4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1892455" y="1501181"/>
            <a:ext cx="1572908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!!直接连接符 8">
            <a:extLst>
              <a:ext uri="{FF2B5EF4-FFF2-40B4-BE49-F238E27FC236}">
                <a16:creationId xmlns:a16="http://schemas.microsoft.com/office/drawing/2014/main" id="{9A55BACE-530C-DB12-5DFE-B3EF49BF95AE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>
            <a:off x="3465363" y="1501181"/>
            <a:ext cx="1601566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!!矩形: 圆角 1">
            <a:extLst>
              <a:ext uri="{FF2B5EF4-FFF2-40B4-BE49-F238E27FC236}">
                <a16:creationId xmlns:a16="http://schemas.microsoft.com/office/drawing/2014/main" id="{5B0D81DF-82EA-0E78-233D-348D9846D456}"/>
              </a:ext>
            </a:extLst>
          </p:cNvPr>
          <p:cNvSpPr/>
          <p:nvPr/>
        </p:nvSpPr>
        <p:spPr>
          <a:xfrm>
            <a:off x="2341241" y="3429000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Axes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sp>
        <p:nvSpPr>
          <p:cNvPr id="3" name="!!矩形: 圆角 2">
            <a:extLst>
              <a:ext uri="{FF2B5EF4-FFF2-40B4-BE49-F238E27FC236}">
                <a16:creationId xmlns:a16="http://schemas.microsoft.com/office/drawing/2014/main" id="{2C615BBF-55FD-DEE2-A4B8-FEE7EC75DFFB}"/>
              </a:ext>
            </a:extLst>
          </p:cNvPr>
          <p:cNvSpPr/>
          <p:nvPr/>
        </p:nvSpPr>
        <p:spPr>
          <a:xfrm>
            <a:off x="5598278" y="3429000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Line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cxnSp>
        <p:nvCxnSpPr>
          <p:cNvPr id="7" name="!!直接连接符 6">
            <a:extLst>
              <a:ext uri="{FF2B5EF4-FFF2-40B4-BE49-F238E27FC236}">
                <a16:creationId xmlns:a16="http://schemas.microsoft.com/office/drawing/2014/main" id="{80CD99F6-59C8-165E-C3A1-7412F2C32E98}"/>
              </a:ext>
            </a:extLst>
          </p:cNvPr>
          <p:cNvCxnSpPr>
            <a:cxnSpLocks/>
            <a:stCxn id="6" idx="2"/>
            <a:endCxn id="2" idx="0"/>
          </p:cNvCxnSpPr>
          <p:nvPr/>
        </p:nvCxnSpPr>
        <p:spPr>
          <a:xfrm flipH="1">
            <a:off x="3465363" y="2917096"/>
            <a:ext cx="1601566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!!直接连接符 12">
            <a:extLst>
              <a:ext uri="{FF2B5EF4-FFF2-40B4-BE49-F238E27FC236}">
                <a16:creationId xmlns:a16="http://schemas.microsoft.com/office/drawing/2014/main" id="{829BD326-3EE9-35F8-EAAF-398F5CA40086}"/>
              </a:ext>
            </a:extLst>
          </p:cNvPr>
          <p:cNvCxnSpPr>
            <a:cxnSpLocks/>
            <a:stCxn id="6" idx="2"/>
            <a:endCxn id="3" idx="0"/>
          </p:cNvCxnSpPr>
          <p:nvPr/>
        </p:nvCxnSpPr>
        <p:spPr>
          <a:xfrm>
            <a:off x="5066929" y="2917096"/>
            <a:ext cx="1655471" cy="51190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!!矩形: 圆角 9">
            <a:extLst>
              <a:ext uri="{FF2B5EF4-FFF2-40B4-BE49-F238E27FC236}">
                <a16:creationId xmlns:a16="http://schemas.microsoft.com/office/drawing/2014/main" id="{2DBE7E66-EB6B-2166-350F-0615F4ED62C5}"/>
              </a:ext>
            </a:extLst>
          </p:cNvPr>
          <p:cNvSpPr/>
          <p:nvPr/>
        </p:nvSpPr>
        <p:spPr>
          <a:xfrm>
            <a:off x="5598278" y="4932528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Line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cxnSp>
        <p:nvCxnSpPr>
          <p:cNvPr id="16" name="!!直接连接符 15">
            <a:extLst>
              <a:ext uri="{FF2B5EF4-FFF2-40B4-BE49-F238E27FC236}">
                <a16:creationId xmlns:a16="http://schemas.microsoft.com/office/drawing/2014/main" id="{F7AEAA64-737C-6B20-C725-406C5E4CFBA4}"/>
              </a:ext>
            </a:extLst>
          </p:cNvPr>
          <p:cNvCxnSpPr>
            <a:cxnSpLocks/>
            <a:stCxn id="3" idx="2"/>
            <a:endCxn id="10" idx="0"/>
          </p:cNvCxnSpPr>
          <p:nvPr/>
        </p:nvCxnSpPr>
        <p:spPr>
          <a:xfrm>
            <a:off x="6722400" y="4333011"/>
            <a:ext cx="0" cy="59951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DE38FDF9-7B56-0842-3486-89DA6DC19348}"/>
              </a:ext>
            </a:extLst>
          </p:cNvPr>
          <p:cNvSpPr/>
          <p:nvPr/>
        </p:nvSpPr>
        <p:spPr>
          <a:xfrm>
            <a:off x="9044820" y="164273"/>
            <a:ext cx="2828732" cy="904011"/>
          </a:xfrm>
          <a:prstGeom prst="roundRect">
            <a:avLst>
              <a:gd name="adj" fmla="val 12078"/>
            </a:avLst>
          </a:prstGeom>
          <a:ln w="190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画线图</a:t>
            </a:r>
          </a:p>
        </p:txBody>
      </p:sp>
      <p:sp>
        <p:nvSpPr>
          <p:cNvPr id="21" name="矩形: 圆角 20">
            <a:extLst>
              <a:ext uri="{FF2B5EF4-FFF2-40B4-BE49-F238E27FC236}">
                <a16:creationId xmlns:a16="http://schemas.microsoft.com/office/drawing/2014/main" id="{29E536F9-A600-5361-0FD2-2559CE79D858}"/>
              </a:ext>
            </a:extLst>
          </p:cNvPr>
          <p:cNvSpPr/>
          <p:nvPr/>
        </p:nvSpPr>
        <p:spPr>
          <a:xfrm>
            <a:off x="9044820" y="1269173"/>
            <a:ext cx="2828732" cy="904011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plot(</a:t>
            </a:r>
            <a:r>
              <a:rPr lang="en-US" altLang="zh-CN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x,y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);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291630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矩形: 圆角 3">
            <a:extLst>
              <a:ext uri="{FF2B5EF4-FFF2-40B4-BE49-F238E27FC236}">
                <a16:creationId xmlns:a16="http://schemas.microsoft.com/office/drawing/2014/main" id="{CBB73F56-5154-DBAF-245E-A13EF1BDF3FF}"/>
              </a:ext>
            </a:extLst>
          </p:cNvPr>
          <p:cNvSpPr/>
          <p:nvPr/>
        </p:nvSpPr>
        <p:spPr>
          <a:xfrm>
            <a:off x="2407916" y="792923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sp>
        <p:nvSpPr>
          <p:cNvPr id="5" name="!!矩形: 圆角 4">
            <a:extLst>
              <a:ext uri="{FF2B5EF4-FFF2-40B4-BE49-F238E27FC236}">
                <a16:creationId xmlns:a16="http://schemas.microsoft.com/office/drawing/2014/main" id="{FDC31BDD-3186-EEDE-4F86-1693BA6263C6}"/>
              </a:ext>
            </a:extLst>
          </p:cNvPr>
          <p:cNvSpPr/>
          <p:nvPr/>
        </p:nvSpPr>
        <p:spPr>
          <a:xfrm>
            <a:off x="835008" y="2208838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sp>
        <p:nvSpPr>
          <p:cNvPr id="6" name="!!矩形: 圆角 5">
            <a:extLst>
              <a:ext uri="{FF2B5EF4-FFF2-40B4-BE49-F238E27FC236}">
                <a16:creationId xmlns:a16="http://schemas.microsoft.com/office/drawing/2014/main" id="{BB7333A3-2097-1CC9-7485-7905AF1E3C53}"/>
              </a:ext>
            </a:extLst>
          </p:cNvPr>
          <p:cNvSpPr/>
          <p:nvPr/>
        </p:nvSpPr>
        <p:spPr>
          <a:xfrm>
            <a:off x="4009482" y="2208838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Axes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cxnSp>
        <p:nvCxnSpPr>
          <p:cNvPr id="8" name="!!直接连接符 7">
            <a:extLst>
              <a:ext uri="{FF2B5EF4-FFF2-40B4-BE49-F238E27FC236}">
                <a16:creationId xmlns:a16="http://schemas.microsoft.com/office/drawing/2014/main" id="{3FAC9B21-974A-3DBB-BE82-E8DE380FFCE4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1959130" y="1696934"/>
            <a:ext cx="1572908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!!直接连接符 8">
            <a:extLst>
              <a:ext uri="{FF2B5EF4-FFF2-40B4-BE49-F238E27FC236}">
                <a16:creationId xmlns:a16="http://schemas.microsoft.com/office/drawing/2014/main" id="{9A55BACE-530C-DB12-5DFE-B3EF49BF95AE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>
            <a:off x="3532038" y="1696934"/>
            <a:ext cx="1601566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!!矩形: 圆角 1">
            <a:extLst>
              <a:ext uri="{FF2B5EF4-FFF2-40B4-BE49-F238E27FC236}">
                <a16:creationId xmlns:a16="http://schemas.microsoft.com/office/drawing/2014/main" id="{5B0D81DF-82EA-0E78-233D-348D9846D456}"/>
              </a:ext>
            </a:extLst>
          </p:cNvPr>
          <p:cNvSpPr/>
          <p:nvPr/>
        </p:nvSpPr>
        <p:spPr>
          <a:xfrm>
            <a:off x="2407916" y="3624753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Axes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sp>
        <p:nvSpPr>
          <p:cNvPr id="3" name="!!矩形: 圆角 2">
            <a:extLst>
              <a:ext uri="{FF2B5EF4-FFF2-40B4-BE49-F238E27FC236}">
                <a16:creationId xmlns:a16="http://schemas.microsoft.com/office/drawing/2014/main" id="{2C615BBF-55FD-DEE2-A4B8-FEE7EC75DFFB}"/>
              </a:ext>
            </a:extLst>
          </p:cNvPr>
          <p:cNvSpPr/>
          <p:nvPr/>
        </p:nvSpPr>
        <p:spPr>
          <a:xfrm>
            <a:off x="5664953" y="3624753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Line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cxnSp>
        <p:nvCxnSpPr>
          <p:cNvPr id="7" name="!!直接连接符 6">
            <a:extLst>
              <a:ext uri="{FF2B5EF4-FFF2-40B4-BE49-F238E27FC236}">
                <a16:creationId xmlns:a16="http://schemas.microsoft.com/office/drawing/2014/main" id="{80CD99F6-59C8-165E-C3A1-7412F2C32E98}"/>
              </a:ext>
            </a:extLst>
          </p:cNvPr>
          <p:cNvCxnSpPr>
            <a:cxnSpLocks/>
            <a:stCxn id="6" idx="2"/>
            <a:endCxn id="2" idx="0"/>
          </p:cNvCxnSpPr>
          <p:nvPr/>
        </p:nvCxnSpPr>
        <p:spPr>
          <a:xfrm flipH="1">
            <a:off x="3532038" y="3112849"/>
            <a:ext cx="1601566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!!直接连接符 12">
            <a:extLst>
              <a:ext uri="{FF2B5EF4-FFF2-40B4-BE49-F238E27FC236}">
                <a16:creationId xmlns:a16="http://schemas.microsoft.com/office/drawing/2014/main" id="{829BD326-3EE9-35F8-EAAF-398F5CA40086}"/>
              </a:ext>
            </a:extLst>
          </p:cNvPr>
          <p:cNvCxnSpPr>
            <a:cxnSpLocks/>
            <a:stCxn id="6" idx="2"/>
            <a:endCxn id="3" idx="0"/>
          </p:cNvCxnSpPr>
          <p:nvPr/>
        </p:nvCxnSpPr>
        <p:spPr>
          <a:xfrm>
            <a:off x="5133604" y="3112849"/>
            <a:ext cx="1655471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!!矩形: 圆角 9">
            <a:extLst>
              <a:ext uri="{FF2B5EF4-FFF2-40B4-BE49-F238E27FC236}">
                <a16:creationId xmlns:a16="http://schemas.microsoft.com/office/drawing/2014/main" id="{2DBE7E66-EB6B-2166-350F-0615F4ED62C5}"/>
              </a:ext>
            </a:extLst>
          </p:cNvPr>
          <p:cNvSpPr/>
          <p:nvPr/>
        </p:nvSpPr>
        <p:spPr>
          <a:xfrm>
            <a:off x="5664953" y="5128281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Line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cxnSp>
        <p:nvCxnSpPr>
          <p:cNvPr id="16" name="!!直接连接符 15">
            <a:extLst>
              <a:ext uri="{FF2B5EF4-FFF2-40B4-BE49-F238E27FC236}">
                <a16:creationId xmlns:a16="http://schemas.microsoft.com/office/drawing/2014/main" id="{F7AEAA64-737C-6B20-C725-406C5E4CFBA4}"/>
              </a:ext>
            </a:extLst>
          </p:cNvPr>
          <p:cNvCxnSpPr>
            <a:cxnSpLocks/>
            <a:stCxn id="3" idx="2"/>
            <a:endCxn id="10" idx="0"/>
          </p:cNvCxnSpPr>
          <p:nvPr/>
        </p:nvCxnSpPr>
        <p:spPr>
          <a:xfrm>
            <a:off x="6789075" y="4528764"/>
            <a:ext cx="0" cy="599517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!!矩形: 圆角 11">
            <a:extLst>
              <a:ext uri="{FF2B5EF4-FFF2-40B4-BE49-F238E27FC236}">
                <a16:creationId xmlns:a16="http://schemas.microsoft.com/office/drawing/2014/main" id="{E953A4F9-F03C-CBF0-C09E-82915057A786}"/>
              </a:ext>
            </a:extLst>
          </p:cNvPr>
          <p:cNvSpPr/>
          <p:nvPr/>
        </p:nvSpPr>
        <p:spPr>
          <a:xfrm>
            <a:off x="8921990" y="3624753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Scatter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sp>
        <p:nvSpPr>
          <p:cNvPr id="14" name="!!矩形: 圆角 13">
            <a:extLst>
              <a:ext uri="{FF2B5EF4-FFF2-40B4-BE49-F238E27FC236}">
                <a16:creationId xmlns:a16="http://schemas.microsoft.com/office/drawing/2014/main" id="{F6426642-6F79-70D9-7574-9F3A6DDFB02F}"/>
              </a:ext>
            </a:extLst>
          </p:cNvPr>
          <p:cNvSpPr/>
          <p:nvPr/>
        </p:nvSpPr>
        <p:spPr>
          <a:xfrm>
            <a:off x="8921990" y="5128281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Scatter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cxnSp>
        <p:nvCxnSpPr>
          <p:cNvPr id="15" name="!!直接连接符 14">
            <a:extLst>
              <a:ext uri="{FF2B5EF4-FFF2-40B4-BE49-F238E27FC236}">
                <a16:creationId xmlns:a16="http://schemas.microsoft.com/office/drawing/2014/main" id="{213CAAF1-E11B-6228-1B82-6874BAB002E1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>
          <a:xfrm>
            <a:off x="10046112" y="4528764"/>
            <a:ext cx="0" cy="59951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!!直接连接符 16">
            <a:extLst>
              <a:ext uri="{FF2B5EF4-FFF2-40B4-BE49-F238E27FC236}">
                <a16:creationId xmlns:a16="http://schemas.microsoft.com/office/drawing/2014/main" id="{BC1802CF-A91D-4E7D-119E-D5CE7DCB658E}"/>
              </a:ext>
            </a:extLst>
          </p:cNvPr>
          <p:cNvCxnSpPr>
            <a:cxnSpLocks/>
            <a:stCxn id="6" idx="2"/>
            <a:endCxn id="12" idx="0"/>
          </p:cNvCxnSpPr>
          <p:nvPr/>
        </p:nvCxnSpPr>
        <p:spPr>
          <a:xfrm>
            <a:off x="5133604" y="3112849"/>
            <a:ext cx="4912508" cy="51190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91536690-7FAC-9E00-DF01-4492F113A49F}"/>
              </a:ext>
            </a:extLst>
          </p:cNvPr>
          <p:cNvSpPr/>
          <p:nvPr/>
        </p:nvSpPr>
        <p:spPr>
          <a:xfrm>
            <a:off x="9044820" y="164273"/>
            <a:ext cx="2828732" cy="904011"/>
          </a:xfrm>
          <a:prstGeom prst="roundRect">
            <a:avLst>
              <a:gd name="adj" fmla="val 12078"/>
            </a:avLst>
          </a:prstGeom>
          <a:ln w="190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新加入图像后</a:t>
            </a:r>
          </a:p>
        </p:txBody>
      </p:sp>
      <p:sp>
        <p:nvSpPr>
          <p:cNvPr id="23" name="矩形: 圆角 22">
            <a:extLst>
              <a:ext uri="{FF2B5EF4-FFF2-40B4-BE49-F238E27FC236}">
                <a16:creationId xmlns:a16="http://schemas.microsoft.com/office/drawing/2014/main" id="{6869572C-F85D-5F48-B64B-7E0E1828FC91}"/>
              </a:ext>
            </a:extLst>
          </p:cNvPr>
          <p:cNvSpPr/>
          <p:nvPr/>
        </p:nvSpPr>
        <p:spPr>
          <a:xfrm>
            <a:off x="9044820" y="1269173"/>
            <a:ext cx="2828732" cy="93966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hold on;</a:t>
            </a:r>
          </a:p>
          <a:p>
            <a:pPr algn="ctr"/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scatter(</a:t>
            </a:r>
            <a:r>
              <a:rPr lang="en-US" altLang="zh-CN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x,y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);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326503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矩形: 圆角 3">
            <a:extLst>
              <a:ext uri="{FF2B5EF4-FFF2-40B4-BE49-F238E27FC236}">
                <a16:creationId xmlns:a16="http://schemas.microsoft.com/office/drawing/2014/main" id="{CBB73F56-5154-DBAF-245E-A13EF1BDF3FF}"/>
              </a:ext>
            </a:extLst>
          </p:cNvPr>
          <p:cNvSpPr/>
          <p:nvPr/>
        </p:nvSpPr>
        <p:spPr>
          <a:xfrm>
            <a:off x="2646041" y="597170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sp>
        <p:nvSpPr>
          <p:cNvPr id="5" name="!!矩形: 圆角 4">
            <a:extLst>
              <a:ext uri="{FF2B5EF4-FFF2-40B4-BE49-F238E27FC236}">
                <a16:creationId xmlns:a16="http://schemas.microsoft.com/office/drawing/2014/main" id="{FDC31BDD-3186-EEDE-4F86-1693BA6263C6}"/>
              </a:ext>
            </a:extLst>
          </p:cNvPr>
          <p:cNvSpPr/>
          <p:nvPr/>
        </p:nvSpPr>
        <p:spPr>
          <a:xfrm>
            <a:off x="1073133" y="2013085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sp>
        <p:nvSpPr>
          <p:cNvPr id="6" name="!!矩形: 圆角 5">
            <a:extLst>
              <a:ext uri="{FF2B5EF4-FFF2-40B4-BE49-F238E27FC236}">
                <a16:creationId xmlns:a16="http://schemas.microsoft.com/office/drawing/2014/main" id="{BB7333A3-2097-1CC9-7485-7905AF1E3C53}"/>
              </a:ext>
            </a:extLst>
          </p:cNvPr>
          <p:cNvSpPr/>
          <p:nvPr/>
        </p:nvSpPr>
        <p:spPr>
          <a:xfrm>
            <a:off x="4247607" y="2013085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Axes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cxnSp>
        <p:nvCxnSpPr>
          <p:cNvPr id="8" name="!!直接连接符 7">
            <a:extLst>
              <a:ext uri="{FF2B5EF4-FFF2-40B4-BE49-F238E27FC236}">
                <a16:creationId xmlns:a16="http://schemas.microsoft.com/office/drawing/2014/main" id="{3FAC9B21-974A-3DBB-BE82-E8DE380FFCE4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2197255" y="1501181"/>
            <a:ext cx="1572908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!!直接连接符 8">
            <a:extLst>
              <a:ext uri="{FF2B5EF4-FFF2-40B4-BE49-F238E27FC236}">
                <a16:creationId xmlns:a16="http://schemas.microsoft.com/office/drawing/2014/main" id="{9A55BACE-530C-DB12-5DFE-B3EF49BF95AE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>
            <a:off x="3770163" y="1501181"/>
            <a:ext cx="1601566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!!矩形: 圆角 1">
            <a:extLst>
              <a:ext uri="{FF2B5EF4-FFF2-40B4-BE49-F238E27FC236}">
                <a16:creationId xmlns:a16="http://schemas.microsoft.com/office/drawing/2014/main" id="{5B0D81DF-82EA-0E78-233D-348D9846D456}"/>
              </a:ext>
            </a:extLst>
          </p:cNvPr>
          <p:cNvSpPr/>
          <p:nvPr/>
        </p:nvSpPr>
        <p:spPr>
          <a:xfrm>
            <a:off x="2646041" y="3429000"/>
            <a:ext cx="2248244" cy="904011"/>
          </a:xfrm>
          <a:prstGeom prst="roundRect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Axes</a:t>
            </a:r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sp>
        <p:nvSpPr>
          <p:cNvPr id="3" name="!!矩形: 圆角 2">
            <a:extLst>
              <a:ext uri="{FF2B5EF4-FFF2-40B4-BE49-F238E27FC236}">
                <a16:creationId xmlns:a16="http://schemas.microsoft.com/office/drawing/2014/main" id="{2C615BBF-55FD-DEE2-A4B8-FEE7EC75DFFB}"/>
              </a:ext>
            </a:extLst>
          </p:cNvPr>
          <p:cNvSpPr/>
          <p:nvPr/>
        </p:nvSpPr>
        <p:spPr>
          <a:xfrm>
            <a:off x="5903078" y="3429000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Line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cxnSp>
        <p:nvCxnSpPr>
          <p:cNvPr id="7" name="!!直接连接符 6">
            <a:extLst>
              <a:ext uri="{FF2B5EF4-FFF2-40B4-BE49-F238E27FC236}">
                <a16:creationId xmlns:a16="http://schemas.microsoft.com/office/drawing/2014/main" id="{80CD99F6-59C8-165E-C3A1-7412F2C32E98}"/>
              </a:ext>
            </a:extLst>
          </p:cNvPr>
          <p:cNvCxnSpPr>
            <a:cxnSpLocks/>
            <a:stCxn id="6" idx="2"/>
            <a:endCxn id="2" idx="0"/>
          </p:cNvCxnSpPr>
          <p:nvPr/>
        </p:nvCxnSpPr>
        <p:spPr>
          <a:xfrm flipH="1">
            <a:off x="3770163" y="2917096"/>
            <a:ext cx="1601566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!!直接连接符 12">
            <a:extLst>
              <a:ext uri="{FF2B5EF4-FFF2-40B4-BE49-F238E27FC236}">
                <a16:creationId xmlns:a16="http://schemas.microsoft.com/office/drawing/2014/main" id="{829BD326-3EE9-35F8-EAAF-398F5CA40086}"/>
              </a:ext>
            </a:extLst>
          </p:cNvPr>
          <p:cNvCxnSpPr>
            <a:cxnSpLocks/>
            <a:stCxn id="6" idx="2"/>
            <a:endCxn id="3" idx="0"/>
          </p:cNvCxnSpPr>
          <p:nvPr/>
        </p:nvCxnSpPr>
        <p:spPr>
          <a:xfrm>
            <a:off x="5371729" y="2917096"/>
            <a:ext cx="1655471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!!矩形: 圆角 9">
            <a:extLst>
              <a:ext uri="{FF2B5EF4-FFF2-40B4-BE49-F238E27FC236}">
                <a16:creationId xmlns:a16="http://schemas.microsoft.com/office/drawing/2014/main" id="{2DBE7E66-EB6B-2166-350F-0615F4ED62C5}"/>
              </a:ext>
            </a:extLst>
          </p:cNvPr>
          <p:cNvSpPr/>
          <p:nvPr/>
        </p:nvSpPr>
        <p:spPr>
          <a:xfrm>
            <a:off x="5903078" y="4932528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Line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cxnSp>
        <p:nvCxnSpPr>
          <p:cNvPr id="16" name="!!直接连接符 15">
            <a:extLst>
              <a:ext uri="{FF2B5EF4-FFF2-40B4-BE49-F238E27FC236}">
                <a16:creationId xmlns:a16="http://schemas.microsoft.com/office/drawing/2014/main" id="{F7AEAA64-737C-6B20-C725-406C5E4CFBA4}"/>
              </a:ext>
            </a:extLst>
          </p:cNvPr>
          <p:cNvCxnSpPr>
            <a:cxnSpLocks/>
            <a:stCxn id="3" idx="2"/>
            <a:endCxn id="10" idx="0"/>
          </p:cNvCxnSpPr>
          <p:nvPr/>
        </p:nvCxnSpPr>
        <p:spPr>
          <a:xfrm>
            <a:off x="7027200" y="4333011"/>
            <a:ext cx="0" cy="599517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!!矩形: 圆角 11">
            <a:extLst>
              <a:ext uri="{FF2B5EF4-FFF2-40B4-BE49-F238E27FC236}">
                <a16:creationId xmlns:a16="http://schemas.microsoft.com/office/drawing/2014/main" id="{E953A4F9-F03C-CBF0-C09E-82915057A786}"/>
              </a:ext>
            </a:extLst>
          </p:cNvPr>
          <p:cNvSpPr/>
          <p:nvPr/>
        </p:nvSpPr>
        <p:spPr>
          <a:xfrm>
            <a:off x="9160115" y="3429000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Scatter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sp>
        <p:nvSpPr>
          <p:cNvPr id="14" name="!!矩形: 圆角 13">
            <a:extLst>
              <a:ext uri="{FF2B5EF4-FFF2-40B4-BE49-F238E27FC236}">
                <a16:creationId xmlns:a16="http://schemas.microsoft.com/office/drawing/2014/main" id="{F6426642-6F79-70D9-7574-9F3A6DDFB02F}"/>
              </a:ext>
            </a:extLst>
          </p:cNvPr>
          <p:cNvSpPr/>
          <p:nvPr/>
        </p:nvSpPr>
        <p:spPr>
          <a:xfrm>
            <a:off x="9160115" y="4932528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Scatter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cxnSp>
        <p:nvCxnSpPr>
          <p:cNvPr id="15" name="!!直接连接符 14">
            <a:extLst>
              <a:ext uri="{FF2B5EF4-FFF2-40B4-BE49-F238E27FC236}">
                <a16:creationId xmlns:a16="http://schemas.microsoft.com/office/drawing/2014/main" id="{213CAAF1-E11B-6228-1B82-6874BAB002E1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>
          <a:xfrm>
            <a:off x="10284237" y="4333011"/>
            <a:ext cx="0" cy="599517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cxnSp>
        <p:nvCxnSpPr>
          <p:cNvPr id="17" name="!!直接连接符 16">
            <a:extLst>
              <a:ext uri="{FF2B5EF4-FFF2-40B4-BE49-F238E27FC236}">
                <a16:creationId xmlns:a16="http://schemas.microsoft.com/office/drawing/2014/main" id="{BC1802CF-A91D-4E7D-119E-D5CE7DCB658E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5456346" y="2917096"/>
            <a:ext cx="4827891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</p:cxn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91536690-7FAC-9E00-DF01-4492F113A49F}"/>
              </a:ext>
            </a:extLst>
          </p:cNvPr>
          <p:cNvSpPr>
            <a:spLocks/>
          </p:cNvSpPr>
          <p:nvPr/>
        </p:nvSpPr>
        <p:spPr>
          <a:xfrm>
            <a:off x="9044820" y="164273"/>
            <a:ext cx="2828732" cy="904011"/>
          </a:xfrm>
          <a:prstGeom prst="roundRect">
            <a:avLst>
              <a:gd name="adj" fmla="val 12078"/>
            </a:avLst>
          </a:prstGeom>
          <a:ln w="190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加入标签、标题</a:t>
            </a:r>
          </a:p>
        </p:txBody>
      </p:sp>
      <p:cxnSp>
        <p:nvCxnSpPr>
          <p:cNvPr id="11" name="!!直接连接符 10">
            <a:extLst>
              <a:ext uri="{FF2B5EF4-FFF2-40B4-BE49-F238E27FC236}">
                <a16:creationId xmlns:a16="http://schemas.microsoft.com/office/drawing/2014/main" id="{24F519D4-3177-1143-DBCB-EC428AAEA8BB}"/>
              </a:ext>
            </a:extLst>
          </p:cNvPr>
          <p:cNvCxnSpPr>
            <a:cxnSpLocks/>
            <a:stCxn id="2" idx="2"/>
            <a:endCxn id="25" idx="0"/>
          </p:cNvCxnSpPr>
          <p:nvPr/>
        </p:nvCxnSpPr>
        <p:spPr>
          <a:xfrm flipH="1">
            <a:off x="1380104" y="4333011"/>
            <a:ext cx="2390059" cy="511904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!!直接连接符 20">
            <a:extLst>
              <a:ext uri="{FF2B5EF4-FFF2-40B4-BE49-F238E27FC236}">
                <a16:creationId xmlns:a16="http://schemas.microsoft.com/office/drawing/2014/main" id="{0BC1B6FE-7D3C-20A2-64B2-41C594E27264}"/>
              </a:ext>
            </a:extLst>
          </p:cNvPr>
          <p:cNvCxnSpPr>
            <a:cxnSpLocks/>
            <a:stCxn id="2" idx="2"/>
            <a:endCxn id="24" idx="0"/>
          </p:cNvCxnSpPr>
          <p:nvPr/>
        </p:nvCxnSpPr>
        <p:spPr>
          <a:xfrm>
            <a:off x="3770163" y="4333011"/>
            <a:ext cx="939992" cy="511904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!!矩形: 圆角 23">
            <a:extLst>
              <a:ext uri="{FF2B5EF4-FFF2-40B4-BE49-F238E27FC236}">
                <a16:creationId xmlns:a16="http://schemas.microsoft.com/office/drawing/2014/main" id="{AFF53809-7352-5F8A-3F1F-4AF76B116574}"/>
              </a:ext>
            </a:extLst>
          </p:cNvPr>
          <p:cNvSpPr/>
          <p:nvPr/>
        </p:nvSpPr>
        <p:spPr>
          <a:xfrm>
            <a:off x="3963964" y="4844915"/>
            <a:ext cx="1492382" cy="904011"/>
          </a:xfrm>
          <a:prstGeom prst="roundRect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其它</a:t>
            </a:r>
          </a:p>
        </p:txBody>
      </p:sp>
      <p:sp>
        <p:nvSpPr>
          <p:cNvPr id="25" name="!!矩形: 圆角 24">
            <a:extLst>
              <a:ext uri="{FF2B5EF4-FFF2-40B4-BE49-F238E27FC236}">
                <a16:creationId xmlns:a16="http://schemas.microsoft.com/office/drawing/2014/main" id="{E3AFE2E9-B7B8-EE87-E8C7-649EA68BCFC1}"/>
              </a:ext>
            </a:extLst>
          </p:cNvPr>
          <p:cNvSpPr/>
          <p:nvPr/>
        </p:nvSpPr>
        <p:spPr>
          <a:xfrm>
            <a:off x="633913" y="4844915"/>
            <a:ext cx="1492382" cy="904011"/>
          </a:xfrm>
          <a:prstGeom prst="roundRect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Title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!!矩形: 圆角 25">
            <a:extLst>
              <a:ext uri="{FF2B5EF4-FFF2-40B4-BE49-F238E27FC236}">
                <a16:creationId xmlns:a16="http://schemas.microsoft.com/office/drawing/2014/main" id="{EFFDE29B-A25C-4278-E141-171C94E052FA}"/>
              </a:ext>
            </a:extLst>
          </p:cNvPr>
          <p:cNvSpPr/>
          <p:nvPr/>
        </p:nvSpPr>
        <p:spPr>
          <a:xfrm>
            <a:off x="2298938" y="4844915"/>
            <a:ext cx="1492382" cy="904011"/>
          </a:xfrm>
          <a:prstGeom prst="roundRect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Legend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8" name="直接连接符 27">
            <a:extLst>
              <a:ext uri="{FF2B5EF4-FFF2-40B4-BE49-F238E27FC236}">
                <a16:creationId xmlns:a16="http://schemas.microsoft.com/office/drawing/2014/main" id="{84D140EF-3B13-F69A-7C7E-B42B0762BD78}"/>
              </a:ext>
            </a:extLst>
          </p:cNvPr>
          <p:cNvCxnSpPr>
            <a:cxnSpLocks/>
            <a:stCxn id="2" idx="2"/>
            <a:endCxn id="26" idx="0"/>
          </p:cNvCxnSpPr>
          <p:nvPr/>
        </p:nvCxnSpPr>
        <p:spPr>
          <a:xfrm flipH="1">
            <a:off x="3045129" y="4333011"/>
            <a:ext cx="725034" cy="511904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矩形: 圆角 35">
            <a:extLst>
              <a:ext uri="{FF2B5EF4-FFF2-40B4-BE49-F238E27FC236}">
                <a16:creationId xmlns:a16="http://schemas.microsoft.com/office/drawing/2014/main" id="{797E469D-C298-8318-F5A5-F0353F86CEAD}"/>
              </a:ext>
            </a:extLst>
          </p:cNvPr>
          <p:cNvSpPr/>
          <p:nvPr/>
        </p:nvSpPr>
        <p:spPr>
          <a:xfrm>
            <a:off x="9044820" y="1308976"/>
            <a:ext cx="2828732" cy="1008603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title("***");</a:t>
            </a:r>
          </a:p>
          <a:p>
            <a:pPr algn="ctr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legend("***");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94269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矩形: 圆角 3">
            <a:extLst>
              <a:ext uri="{FF2B5EF4-FFF2-40B4-BE49-F238E27FC236}">
                <a16:creationId xmlns:a16="http://schemas.microsoft.com/office/drawing/2014/main" id="{CBB73F56-5154-DBAF-245E-A13EF1BDF3FF}"/>
              </a:ext>
            </a:extLst>
          </p:cNvPr>
          <p:cNvSpPr/>
          <p:nvPr/>
        </p:nvSpPr>
        <p:spPr>
          <a:xfrm>
            <a:off x="2407916" y="792923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sp>
        <p:nvSpPr>
          <p:cNvPr id="5" name="!!矩形: 圆角 4">
            <a:extLst>
              <a:ext uri="{FF2B5EF4-FFF2-40B4-BE49-F238E27FC236}">
                <a16:creationId xmlns:a16="http://schemas.microsoft.com/office/drawing/2014/main" id="{FDC31BDD-3186-EEDE-4F86-1693BA6263C6}"/>
              </a:ext>
            </a:extLst>
          </p:cNvPr>
          <p:cNvSpPr/>
          <p:nvPr/>
        </p:nvSpPr>
        <p:spPr>
          <a:xfrm>
            <a:off x="835008" y="2208838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sp>
        <p:nvSpPr>
          <p:cNvPr id="6" name="!!矩形: 圆角 5">
            <a:extLst>
              <a:ext uri="{FF2B5EF4-FFF2-40B4-BE49-F238E27FC236}">
                <a16:creationId xmlns:a16="http://schemas.microsoft.com/office/drawing/2014/main" id="{BB7333A3-2097-1CC9-7485-7905AF1E3C53}"/>
              </a:ext>
            </a:extLst>
          </p:cNvPr>
          <p:cNvSpPr/>
          <p:nvPr/>
        </p:nvSpPr>
        <p:spPr>
          <a:xfrm>
            <a:off x="4009482" y="2208838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Axes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cxnSp>
        <p:nvCxnSpPr>
          <p:cNvPr id="8" name="!!直接连接符 7">
            <a:extLst>
              <a:ext uri="{FF2B5EF4-FFF2-40B4-BE49-F238E27FC236}">
                <a16:creationId xmlns:a16="http://schemas.microsoft.com/office/drawing/2014/main" id="{3FAC9B21-974A-3DBB-BE82-E8DE380FFCE4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1959130" y="1696934"/>
            <a:ext cx="1572908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!!直接连接符 8">
            <a:extLst>
              <a:ext uri="{FF2B5EF4-FFF2-40B4-BE49-F238E27FC236}">
                <a16:creationId xmlns:a16="http://schemas.microsoft.com/office/drawing/2014/main" id="{9A55BACE-530C-DB12-5DFE-B3EF49BF95AE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>
            <a:off x="3532038" y="1696934"/>
            <a:ext cx="1601566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!!矩形: 圆角 1">
            <a:extLst>
              <a:ext uri="{FF2B5EF4-FFF2-40B4-BE49-F238E27FC236}">
                <a16:creationId xmlns:a16="http://schemas.microsoft.com/office/drawing/2014/main" id="{5B0D81DF-82EA-0E78-233D-348D9846D456}"/>
              </a:ext>
            </a:extLst>
          </p:cNvPr>
          <p:cNvSpPr/>
          <p:nvPr/>
        </p:nvSpPr>
        <p:spPr>
          <a:xfrm>
            <a:off x="2407916" y="3624753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Axes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sp>
        <p:nvSpPr>
          <p:cNvPr id="3" name="!!矩形: 圆角 2">
            <a:extLst>
              <a:ext uri="{FF2B5EF4-FFF2-40B4-BE49-F238E27FC236}">
                <a16:creationId xmlns:a16="http://schemas.microsoft.com/office/drawing/2014/main" id="{2C615BBF-55FD-DEE2-A4B8-FEE7EC75DFFB}"/>
              </a:ext>
            </a:extLst>
          </p:cNvPr>
          <p:cNvSpPr/>
          <p:nvPr/>
        </p:nvSpPr>
        <p:spPr>
          <a:xfrm>
            <a:off x="5664953" y="3624753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Line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cxnSp>
        <p:nvCxnSpPr>
          <p:cNvPr id="7" name="!!直接连接符 6">
            <a:extLst>
              <a:ext uri="{FF2B5EF4-FFF2-40B4-BE49-F238E27FC236}">
                <a16:creationId xmlns:a16="http://schemas.microsoft.com/office/drawing/2014/main" id="{80CD99F6-59C8-165E-C3A1-7412F2C32E98}"/>
              </a:ext>
            </a:extLst>
          </p:cNvPr>
          <p:cNvCxnSpPr>
            <a:cxnSpLocks/>
            <a:stCxn id="6" idx="2"/>
            <a:endCxn id="2" idx="0"/>
          </p:cNvCxnSpPr>
          <p:nvPr/>
        </p:nvCxnSpPr>
        <p:spPr>
          <a:xfrm flipH="1">
            <a:off x="3532038" y="3112849"/>
            <a:ext cx="1601566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!!直接连接符 12">
            <a:extLst>
              <a:ext uri="{FF2B5EF4-FFF2-40B4-BE49-F238E27FC236}">
                <a16:creationId xmlns:a16="http://schemas.microsoft.com/office/drawing/2014/main" id="{829BD326-3EE9-35F8-EAAF-398F5CA40086}"/>
              </a:ext>
            </a:extLst>
          </p:cNvPr>
          <p:cNvCxnSpPr>
            <a:cxnSpLocks/>
            <a:stCxn id="6" idx="2"/>
            <a:endCxn id="3" idx="0"/>
          </p:cNvCxnSpPr>
          <p:nvPr/>
        </p:nvCxnSpPr>
        <p:spPr>
          <a:xfrm>
            <a:off x="5133604" y="3112849"/>
            <a:ext cx="1655471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!!矩形: 圆角 9">
            <a:extLst>
              <a:ext uri="{FF2B5EF4-FFF2-40B4-BE49-F238E27FC236}">
                <a16:creationId xmlns:a16="http://schemas.microsoft.com/office/drawing/2014/main" id="{2DBE7E66-EB6B-2166-350F-0615F4ED62C5}"/>
              </a:ext>
            </a:extLst>
          </p:cNvPr>
          <p:cNvSpPr/>
          <p:nvPr/>
        </p:nvSpPr>
        <p:spPr>
          <a:xfrm>
            <a:off x="5664953" y="5128281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Line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cxnSp>
        <p:nvCxnSpPr>
          <p:cNvPr id="16" name="!!直接连接符 15">
            <a:extLst>
              <a:ext uri="{FF2B5EF4-FFF2-40B4-BE49-F238E27FC236}">
                <a16:creationId xmlns:a16="http://schemas.microsoft.com/office/drawing/2014/main" id="{F7AEAA64-737C-6B20-C725-406C5E4CFBA4}"/>
              </a:ext>
            </a:extLst>
          </p:cNvPr>
          <p:cNvCxnSpPr>
            <a:cxnSpLocks/>
            <a:stCxn id="3" idx="2"/>
            <a:endCxn id="10" idx="0"/>
          </p:cNvCxnSpPr>
          <p:nvPr/>
        </p:nvCxnSpPr>
        <p:spPr>
          <a:xfrm>
            <a:off x="6789075" y="4528764"/>
            <a:ext cx="0" cy="599517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!!矩形: 圆角 11">
            <a:extLst>
              <a:ext uri="{FF2B5EF4-FFF2-40B4-BE49-F238E27FC236}">
                <a16:creationId xmlns:a16="http://schemas.microsoft.com/office/drawing/2014/main" id="{E953A4F9-F03C-CBF0-C09E-82915057A786}"/>
              </a:ext>
            </a:extLst>
          </p:cNvPr>
          <p:cNvSpPr/>
          <p:nvPr/>
        </p:nvSpPr>
        <p:spPr>
          <a:xfrm>
            <a:off x="8921990" y="3624753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Scatter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sp>
        <p:nvSpPr>
          <p:cNvPr id="14" name="!!矩形: 圆角 13">
            <a:extLst>
              <a:ext uri="{FF2B5EF4-FFF2-40B4-BE49-F238E27FC236}">
                <a16:creationId xmlns:a16="http://schemas.microsoft.com/office/drawing/2014/main" id="{F6426642-6F79-70D9-7574-9F3A6DDFB02F}"/>
              </a:ext>
            </a:extLst>
          </p:cNvPr>
          <p:cNvSpPr/>
          <p:nvPr/>
        </p:nvSpPr>
        <p:spPr>
          <a:xfrm>
            <a:off x="8921990" y="5128281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Scatter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cxnSp>
        <p:nvCxnSpPr>
          <p:cNvPr id="15" name="!!直接连接符 14">
            <a:extLst>
              <a:ext uri="{FF2B5EF4-FFF2-40B4-BE49-F238E27FC236}">
                <a16:creationId xmlns:a16="http://schemas.microsoft.com/office/drawing/2014/main" id="{213CAAF1-E11B-6228-1B82-6874BAB002E1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>
          <a:xfrm>
            <a:off x="10046112" y="4528764"/>
            <a:ext cx="0" cy="59951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!!直接连接符 16">
            <a:extLst>
              <a:ext uri="{FF2B5EF4-FFF2-40B4-BE49-F238E27FC236}">
                <a16:creationId xmlns:a16="http://schemas.microsoft.com/office/drawing/2014/main" id="{BC1802CF-A91D-4E7D-119E-D5CE7DCB658E}"/>
              </a:ext>
            </a:extLst>
          </p:cNvPr>
          <p:cNvCxnSpPr>
            <a:cxnSpLocks/>
            <a:stCxn id="6" idx="2"/>
            <a:endCxn id="12" idx="0"/>
          </p:cNvCxnSpPr>
          <p:nvPr/>
        </p:nvCxnSpPr>
        <p:spPr>
          <a:xfrm>
            <a:off x="5133604" y="3112849"/>
            <a:ext cx="4912508" cy="511904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91536690-7FAC-9E00-DF01-4492F113A49F}"/>
              </a:ext>
            </a:extLst>
          </p:cNvPr>
          <p:cNvSpPr/>
          <p:nvPr/>
        </p:nvSpPr>
        <p:spPr>
          <a:xfrm>
            <a:off x="9044820" y="164273"/>
            <a:ext cx="2828732" cy="904011"/>
          </a:xfrm>
          <a:prstGeom prst="roundRect">
            <a:avLst>
              <a:gd name="adj" fmla="val 12078"/>
            </a:avLst>
          </a:prstGeom>
          <a:ln w="190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新加入图像后</a:t>
            </a:r>
          </a:p>
        </p:txBody>
      </p:sp>
      <p:sp>
        <p:nvSpPr>
          <p:cNvPr id="23" name="矩形: 圆角 22">
            <a:extLst>
              <a:ext uri="{FF2B5EF4-FFF2-40B4-BE49-F238E27FC236}">
                <a16:creationId xmlns:a16="http://schemas.microsoft.com/office/drawing/2014/main" id="{6869572C-F85D-5F48-B64B-7E0E1828FC91}"/>
              </a:ext>
            </a:extLst>
          </p:cNvPr>
          <p:cNvSpPr/>
          <p:nvPr/>
        </p:nvSpPr>
        <p:spPr>
          <a:xfrm>
            <a:off x="9044820" y="1269173"/>
            <a:ext cx="2828732" cy="93966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hold on;</a:t>
            </a:r>
          </a:p>
          <a:p>
            <a:pPr algn="ctr"/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scatter(</a:t>
            </a:r>
            <a:r>
              <a:rPr lang="en-US" altLang="zh-CN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x,y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);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47807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矩形: 圆角 3">
            <a:extLst>
              <a:ext uri="{FF2B5EF4-FFF2-40B4-BE49-F238E27FC236}">
                <a16:creationId xmlns:a16="http://schemas.microsoft.com/office/drawing/2014/main" id="{CBB73F56-5154-DBAF-245E-A13EF1BDF3FF}"/>
              </a:ext>
            </a:extLst>
          </p:cNvPr>
          <p:cNvSpPr/>
          <p:nvPr/>
        </p:nvSpPr>
        <p:spPr>
          <a:xfrm>
            <a:off x="1723809" y="589723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sp>
        <p:nvSpPr>
          <p:cNvPr id="5" name="!!矩形: 圆角 4">
            <a:extLst>
              <a:ext uri="{FF2B5EF4-FFF2-40B4-BE49-F238E27FC236}">
                <a16:creationId xmlns:a16="http://schemas.microsoft.com/office/drawing/2014/main" id="{FDC31BDD-3186-EEDE-4F86-1693BA6263C6}"/>
              </a:ext>
            </a:extLst>
          </p:cNvPr>
          <p:cNvSpPr/>
          <p:nvPr/>
        </p:nvSpPr>
        <p:spPr>
          <a:xfrm>
            <a:off x="150901" y="2005638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Figure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sp>
        <p:nvSpPr>
          <p:cNvPr id="6" name="!!矩形: 圆角 5">
            <a:extLst>
              <a:ext uri="{FF2B5EF4-FFF2-40B4-BE49-F238E27FC236}">
                <a16:creationId xmlns:a16="http://schemas.microsoft.com/office/drawing/2014/main" id="{BB7333A3-2097-1CC9-7485-7905AF1E3C53}"/>
              </a:ext>
            </a:extLst>
          </p:cNvPr>
          <p:cNvSpPr/>
          <p:nvPr/>
        </p:nvSpPr>
        <p:spPr>
          <a:xfrm>
            <a:off x="3325375" y="2005638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Axes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cxnSp>
        <p:nvCxnSpPr>
          <p:cNvPr id="8" name="!!直接连接符 7">
            <a:extLst>
              <a:ext uri="{FF2B5EF4-FFF2-40B4-BE49-F238E27FC236}">
                <a16:creationId xmlns:a16="http://schemas.microsoft.com/office/drawing/2014/main" id="{3FAC9B21-974A-3DBB-BE82-E8DE380FFCE4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1275023" y="1493734"/>
            <a:ext cx="1572908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!!直接连接符 8">
            <a:extLst>
              <a:ext uri="{FF2B5EF4-FFF2-40B4-BE49-F238E27FC236}">
                <a16:creationId xmlns:a16="http://schemas.microsoft.com/office/drawing/2014/main" id="{9A55BACE-530C-DB12-5DFE-B3EF49BF95AE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>
            <a:off x="2847931" y="1493734"/>
            <a:ext cx="1601566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!!矩形: 圆角 1">
            <a:extLst>
              <a:ext uri="{FF2B5EF4-FFF2-40B4-BE49-F238E27FC236}">
                <a16:creationId xmlns:a16="http://schemas.microsoft.com/office/drawing/2014/main" id="{5B0D81DF-82EA-0E78-233D-348D9846D456}"/>
              </a:ext>
            </a:extLst>
          </p:cNvPr>
          <p:cNvSpPr/>
          <p:nvPr/>
        </p:nvSpPr>
        <p:spPr>
          <a:xfrm>
            <a:off x="1723809" y="3421553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Axes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sp>
        <p:nvSpPr>
          <p:cNvPr id="3" name="!!矩形: 圆角 2">
            <a:extLst>
              <a:ext uri="{FF2B5EF4-FFF2-40B4-BE49-F238E27FC236}">
                <a16:creationId xmlns:a16="http://schemas.microsoft.com/office/drawing/2014/main" id="{2C615BBF-55FD-DEE2-A4B8-FEE7EC75DFFB}"/>
              </a:ext>
            </a:extLst>
          </p:cNvPr>
          <p:cNvSpPr/>
          <p:nvPr/>
        </p:nvSpPr>
        <p:spPr>
          <a:xfrm>
            <a:off x="4601232" y="3429000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Line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cxnSp>
        <p:nvCxnSpPr>
          <p:cNvPr id="7" name="!!直接连接符 6">
            <a:extLst>
              <a:ext uri="{FF2B5EF4-FFF2-40B4-BE49-F238E27FC236}">
                <a16:creationId xmlns:a16="http://schemas.microsoft.com/office/drawing/2014/main" id="{80CD99F6-59C8-165E-C3A1-7412F2C32E98}"/>
              </a:ext>
            </a:extLst>
          </p:cNvPr>
          <p:cNvCxnSpPr>
            <a:cxnSpLocks/>
            <a:stCxn id="6" idx="2"/>
            <a:endCxn id="2" idx="0"/>
          </p:cNvCxnSpPr>
          <p:nvPr/>
        </p:nvCxnSpPr>
        <p:spPr>
          <a:xfrm flipH="1">
            <a:off x="2847931" y="2909649"/>
            <a:ext cx="1601566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!!直接连接符 12">
            <a:extLst>
              <a:ext uri="{FF2B5EF4-FFF2-40B4-BE49-F238E27FC236}">
                <a16:creationId xmlns:a16="http://schemas.microsoft.com/office/drawing/2014/main" id="{829BD326-3EE9-35F8-EAAF-398F5CA40086}"/>
              </a:ext>
            </a:extLst>
          </p:cNvPr>
          <p:cNvCxnSpPr>
            <a:cxnSpLocks/>
            <a:stCxn id="6" idx="2"/>
            <a:endCxn id="3" idx="0"/>
          </p:cNvCxnSpPr>
          <p:nvPr/>
        </p:nvCxnSpPr>
        <p:spPr>
          <a:xfrm>
            <a:off x="4449497" y="2909649"/>
            <a:ext cx="1275857" cy="519351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!!矩形: 圆角 9">
            <a:extLst>
              <a:ext uri="{FF2B5EF4-FFF2-40B4-BE49-F238E27FC236}">
                <a16:creationId xmlns:a16="http://schemas.microsoft.com/office/drawing/2014/main" id="{2DBE7E66-EB6B-2166-350F-0615F4ED62C5}"/>
              </a:ext>
            </a:extLst>
          </p:cNvPr>
          <p:cNvSpPr/>
          <p:nvPr/>
        </p:nvSpPr>
        <p:spPr>
          <a:xfrm>
            <a:off x="4601232" y="4932528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Line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cxnSp>
        <p:nvCxnSpPr>
          <p:cNvPr id="16" name="!!直接连接符 15">
            <a:extLst>
              <a:ext uri="{FF2B5EF4-FFF2-40B4-BE49-F238E27FC236}">
                <a16:creationId xmlns:a16="http://schemas.microsoft.com/office/drawing/2014/main" id="{F7AEAA64-737C-6B20-C725-406C5E4CFBA4}"/>
              </a:ext>
            </a:extLst>
          </p:cNvPr>
          <p:cNvCxnSpPr>
            <a:cxnSpLocks/>
            <a:stCxn id="3" idx="2"/>
            <a:endCxn id="10" idx="0"/>
          </p:cNvCxnSpPr>
          <p:nvPr/>
        </p:nvCxnSpPr>
        <p:spPr>
          <a:xfrm>
            <a:off x="5725354" y="4333011"/>
            <a:ext cx="0" cy="599517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!!矩形: 圆角 11">
            <a:extLst>
              <a:ext uri="{FF2B5EF4-FFF2-40B4-BE49-F238E27FC236}">
                <a16:creationId xmlns:a16="http://schemas.microsoft.com/office/drawing/2014/main" id="{E953A4F9-F03C-CBF0-C09E-82915057A786}"/>
              </a:ext>
            </a:extLst>
          </p:cNvPr>
          <p:cNvSpPr/>
          <p:nvPr/>
        </p:nvSpPr>
        <p:spPr>
          <a:xfrm>
            <a:off x="7095825" y="3421553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Scatter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sp>
        <p:nvSpPr>
          <p:cNvPr id="14" name="!!矩形: 圆角 13">
            <a:extLst>
              <a:ext uri="{FF2B5EF4-FFF2-40B4-BE49-F238E27FC236}">
                <a16:creationId xmlns:a16="http://schemas.microsoft.com/office/drawing/2014/main" id="{F6426642-6F79-70D9-7574-9F3A6DDFB02F}"/>
              </a:ext>
            </a:extLst>
          </p:cNvPr>
          <p:cNvSpPr/>
          <p:nvPr/>
        </p:nvSpPr>
        <p:spPr>
          <a:xfrm>
            <a:off x="7095825" y="4925081"/>
            <a:ext cx="2248244" cy="904011"/>
          </a:xfrm>
          <a:prstGeom prst="round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Scatter</a:t>
            </a:r>
            <a:r>
              <a:rPr lang="zh-CN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cxnSp>
        <p:nvCxnSpPr>
          <p:cNvPr id="15" name="!!直接连接符 14">
            <a:extLst>
              <a:ext uri="{FF2B5EF4-FFF2-40B4-BE49-F238E27FC236}">
                <a16:creationId xmlns:a16="http://schemas.microsoft.com/office/drawing/2014/main" id="{213CAAF1-E11B-6228-1B82-6874BAB002E1}"/>
              </a:ext>
            </a:extLst>
          </p:cNvPr>
          <p:cNvCxnSpPr>
            <a:cxnSpLocks/>
            <a:stCxn id="12" idx="2"/>
            <a:endCxn id="14" idx="0"/>
          </p:cNvCxnSpPr>
          <p:nvPr/>
        </p:nvCxnSpPr>
        <p:spPr>
          <a:xfrm>
            <a:off x="8219947" y="4325564"/>
            <a:ext cx="0" cy="599517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!!直接连接符 16">
            <a:extLst>
              <a:ext uri="{FF2B5EF4-FFF2-40B4-BE49-F238E27FC236}">
                <a16:creationId xmlns:a16="http://schemas.microsoft.com/office/drawing/2014/main" id="{BC1802CF-A91D-4E7D-119E-D5CE7DCB658E}"/>
              </a:ext>
            </a:extLst>
          </p:cNvPr>
          <p:cNvCxnSpPr>
            <a:cxnSpLocks/>
            <a:stCxn id="6" idx="2"/>
            <a:endCxn id="12" idx="0"/>
          </p:cNvCxnSpPr>
          <p:nvPr/>
        </p:nvCxnSpPr>
        <p:spPr>
          <a:xfrm>
            <a:off x="4449497" y="2909649"/>
            <a:ext cx="3770450" cy="511904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: 圆角 19">
            <a:extLst>
              <a:ext uri="{FF2B5EF4-FFF2-40B4-BE49-F238E27FC236}">
                <a16:creationId xmlns:a16="http://schemas.microsoft.com/office/drawing/2014/main" id="{91536690-7FAC-9E00-DF01-4492F113A49F}"/>
              </a:ext>
            </a:extLst>
          </p:cNvPr>
          <p:cNvSpPr/>
          <p:nvPr/>
        </p:nvSpPr>
        <p:spPr>
          <a:xfrm>
            <a:off x="9044820" y="164273"/>
            <a:ext cx="2828732" cy="904011"/>
          </a:xfrm>
          <a:prstGeom prst="roundRect">
            <a:avLst>
              <a:gd name="adj" fmla="val 12078"/>
            </a:avLst>
          </a:prstGeom>
          <a:ln w="190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CN" altLang="en-US" sz="2800">
                <a:solidFill>
                  <a:srgbClr val="7030A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再加一组散点图</a:t>
            </a:r>
            <a:endParaRPr lang="zh-CN" altLang="en-US" sz="2800" dirty="0">
              <a:solidFill>
                <a:srgbClr val="7030A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矩形: 圆角 22">
            <a:extLst>
              <a:ext uri="{FF2B5EF4-FFF2-40B4-BE49-F238E27FC236}">
                <a16:creationId xmlns:a16="http://schemas.microsoft.com/office/drawing/2014/main" id="{6869572C-F85D-5F48-B64B-7E0E1828FC91}"/>
              </a:ext>
            </a:extLst>
          </p:cNvPr>
          <p:cNvSpPr/>
          <p:nvPr/>
        </p:nvSpPr>
        <p:spPr>
          <a:xfrm>
            <a:off x="9044820" y="1269173"/>
            <a:ext cx="2828732" cy="93966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 w="190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hold on;</a:t>
            </a:r>
          </a:p>
          <a:p>
            <a:pPr algn="ctr"/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scatter(</a:t>
            </a:r>
            <a:r>
              <a:rPr lang="en-US" altLang="zh-CN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x,y</a:t>
            </a:r>
            <a:r>
              <a:rPr lang="en-US" altLang="zh-CN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);</a:t>
            </a:r>
            <a:endParaRPr lang="zh-CN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: 圆角 21">
            <a:extLst>
              <a:ext uri="{FF2B5EF4-FFF2-40B4-BE49-F238E27FC236}">
                <a16:creationId xmlns:a16="http://schemas.microsoft.com/office/drawing/2014/main" id="{76F5C815-D7DF-255E-FD72-9C1DD0023A85}"/>
              </a:ext>
            </a:extLst>
          </p:cNvPr>
          <p:cNvSpPr/>
          <p:nvPr/>
        </p:nvSpPr>
        <p:spPr>
          <a:xfrm>
            <a:off x="9717856" y="3430020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Scatter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对象</a:t>
            </a:r>
          </a:p>
        </p:txBody>
      </p:sp>
      <p:sp>
        <p:nvSpPr>
          <p:cNvPr id="18" name="矩形: 圆角 23">
            <a:extLst>
              <a:ext uri="{FF2B5EF4-FFF2-40B4-BE49-F238E27FC236}">
                <a16:creationId xmlns:a16="http://schemas.microsoft.com/office/drawing/2014/main" id="{4034D33B-AF17-6324-BBCE-03AB7E6FC23B}"/>
              </a:ext>
            </a:extLst>
          </p:cNvPr>
          <p:cNvSpPr/>
          <p:nvPr/>
        </p:nvSpPr>
        <p:spPr>
          <a:xfrm>
            <a:off x="9717856" y="4933548"/>
            <a:ext cx="2248244" cy="904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Scatter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属性</a:t>
            </a:r>
          </a:p>
        </p:txBody>
      </p:sp>
      <p:cxnSp>
        <p:nvCxnSpPr>
          <p:cNvPr id="19" name="直接连接符 24">
            <a:extLst>
              <a:ext uri="{FF2B5EF4-FFF2-40B4-BE49-F238E27FC236}">
                <a16:creationId xmlns:a16="http://schemas.microsoft.com/office/drawing/2014/main" id="{2D257321-3308-C0B6-BC82-39AB188B72B0}"/>
              </a:ext>
            </a:extLst>
          </p:cNvPr>
          <p:cNvCxnSpPr>
            <a:cxnSpLocks/>
            <a:stCxn id="11" idx="2"/>
            <a:endCxn id="18" idx="0"/>
          </p:cNvCxnSpPr>
          <p:nvPr/>
        </p:nvCxnSpPr>
        <p:spPr>
          <a:xfrm>
            <a:off x="10841978" y="4334031"/>
            <a:ext cx="0" cy="599517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接连接符 26">
            <a:extLst>
              <a:ext uri="{FF2B5EF4-FFF2-40B4-BE49-F238E27FC236}">
                <a16:creationId xmlns:a16="http://schemas.microsoft.com/office/drawing/2014/main" id="{770C4415-5F0E-5C8A-A72A-FEAB971E1BCC}"/>
              </a:ext>
            </a:extLst>
          </p:cNvPr>
          <p:cNvCxnSpPr>
            <a:cxnSpLocks/>
            <a:stCxn id="6" idx="2"/>
            <a:endCxn id="11" idx="0"/>
          </p:cNvCxnSpPr>
          <p:nvPr/>
        </p:nvCxnSpPr>
        <p:spPr>
          <a:xfrm>
            <a:off x="4449497" y="2909649"/>
            <a:ext cx="6392481" cy="52037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5071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>
        <p159:morph option="byObject"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172</Words>
  <Application>Microsoft Office PowerPoint</Application>
  <PresentationFormat>宽屏</PresentationFormat>
  <Paragraphs>71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等线</vt:lpstr>
      <vt:lpstr>等线 Light</vt:lpstr>
      <vt:lpstr>微软雅黑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zou quan</dc:creator>
  <cp:lastModifiedBy>quan zou</cp:lastModifiedBy>
  <cp:revision>18</cp:revision>
  <dcterms:created xsi:type="dcterms:W3CDTF">2023-03-18T05:53:47Z</dcterms:created>
  <dcterms:modified xsi:type="dcterms:W3CDTF">2023-10-20T05:29:57Z</dcterms:modified>
</cp:coreProperties>
</file>