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63" r:id="rId4"/>
    <p:sldId id="272" r:id="rId5"/>
    <p:sldId id="271" r:id="rId6"/>
    <p:sldId id="297" r:id="rId7"/>
    <p:sldId id="281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635"/>
    <a:srgbClr val="9158D0"/>
    <a:srgbClr val="FD6B4D"/>
    <a:srgbClr val="FFE525"/>
    <a:srgbClr val="778495"/>
    <a:srgbClr val="FFB000"/>
    <a:srgbClr val="BFBFBF"/>
    <a:srgbClr val="7FB7DF"/>
    <a:srgbClr val="FE7F7E"/>
    <a:srgbClr val="586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3" autoAdjust="0"/>
    <p:restoredTop sz="87075" autoAdjust="0"/>
  </p:normalViewPr>
  <p:slideViewPr>
    <p:cSldViewPr snapToGrid="0" showGuides="1">
      <p:cViewPr varScale="1">
        <p:scale>
          <a:sx n="111" d="100"/>
          <a:sy n="111" d="100"/>
        </p:scale>
        <p:origin x="12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B514-F614-4284-A722-A1EB728D7C3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EB21-6345-42F5-8FEA-0438228423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word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使用熟练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答辩经验丰富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0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0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4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6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3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0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5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6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70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30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0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7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5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75000"/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11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4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2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21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8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7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739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88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9582" y="6356350"/>
            <a:ext cx="63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937AE48D-79FD-49F3-9EF6-50ADF1CA0B37}"/>
              </a:ext>
            </a:extLst>
          </p:cNvPr>
          <p:cNvSpPr/>
          <p:nvPr/>
        </p:nvSpPr>
        <p:spPr>
          <a:xfrm>
            <a:off x="857251" y="0"/>
            <a:ext cx="1614488" cy="17859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459583" y="2437734"/>
            <a:ext cx="1127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6000" b="1" spc="300" dirty="0">
                <a:solidFill>
                  <a:srgbClr val="592377"/>
                </a:solidFill>
              </a:rPr>
              <a:t>入门讲座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704147" y="467093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D18909AC-1CB7-4ED6-9483-1FBBA101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7" y="292713"/>
            <a:ext cx="1037275" cy="10372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704147" y="950370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3038475" y="3644324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授之于渔</a:t>
            </a:r>
            <a:endParaRPr lang="zh-CN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851CA6-E50D-439E-896E-EC0C467F6A97}"/>
              </a:ext>
            </a:extLst>
          </p:cNvPr>
          <p:cNvSpPr txBox="1"/>
          <p:nvPr/>
        </p:nvSpPr>
        <p:spPr>
          <a:xfrm>
            <a:off x="4339827" y="4358471"/>
            <a:ext cx="351234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B000"/>
                </a:solidFill>
                <a:latin typeface="+mn-ea"/>
                <a:cs typeface="Aharoni" panose="02010803020104030203" pitchFamily="2" charset="-79"/>
              </a:rPr>
              <a:t>分享人：史明磊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B23565-7EE8-4622-9DBC-5338DC349A49}"/>
              </a:ext>
            </a:extLst>
          </p:cNvPr>
          <p:cNvSpPr txBox="1"/>
          <p:nvPr/>
        </p:nvSpPr>
        <p:spPr>
          <a:xfrm>
            <a:off x="7924800" y="6188902"/>
            <a:ext cx="380761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fld id="{FF108DC1-D2DA-4AE1-A5C2-3134F1108288}" type="datetime2"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2024年11月23日 Saturday</a:t>
            </a:fld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F11D7741-57F6-4973-8D2E-B19C36907C64}"/>
              </a:ext>
            </a:extLst>
          </p:cNvPr>
          <p:cNvSpPr/>
          <p:nvPr/>
        </p:nvSpPr>
        <p:spPr>
          <a:xfrm>
            <a:off x="385763" y="1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592377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1559718" y="109866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自我介绍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AD975F-EDE7-4EAC-B8CE-709B699C906B}"/>
              </a:ext>
            </a:extLst>
          </p:cNvPr>
          <p:cNvSpPr txBox="1"/>
          <p:nvPr/>
        </p:nvSpPr>
        <p:spPr>
          <a:xfrm>
            <a:off x="707549" y="1114712"/>
            <a:ext cx="578469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000000"/>
                </a:solidFill>
                <a:latin typeface="Helvetica Neue"/>
                <a:ea typeface="微软雅黑" panose="020B0503020204020204" pitchFamily="34" charset="-122"/>
              </a:rPr>
              <a:t>史明磊</a:t>
            </a:r>
            <a:endParaRPr lang="en-US" altLang="zh-CN" sz="2400" dirty="0">
              <a:solidFill>
                <a:srgbClr val="000000"/>
              </a:solidFill>
              <a:latin typeface="Helvetica Neue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学习与发展指导中心乐学工作坊讲师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自动化系本科四年级，主要讲授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使用、学业规划与宣传等内容。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曾获王大中奖学金、综合优秀奖学金、清华大学优秀学生干部、清华大学优秀共青团员等荣誉。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科研兴趣：深度学习与计算机视觉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79C754-B8EC-A942-B63C-0A0B99BED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60" y="1127760"/>
            <a:ext cx="4287520" cy="428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97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b="1" spc="300">
                <a:solidFill>
                  <a:srgbClr val="592377"/>
                </a:solidFill>
              </a:rPr>
              <a:t>课程安排</a:t>
            </a:r>
            <a:endParaRPr lang="zh-CN" altLang="en-US" sz="4800" b="1" spc="300" dirty="0">
              <a:solidFill>
                <a:srgbClr val="592377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积少成多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670E96B0-A0CB-40C5-99AB-CC5126C7B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712206" y="888504"/>
            <a:ext cx="5091760" cy="273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三节课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每节课控制在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1.5~2.0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小时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以实际操作为主，建议跟着操作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课堂互动：现场出题、提问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可能录屏上传，但建议线下参加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大部分材料会共享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流程图: 离页连接符 4">
            <a:extLst>
              <a:ext uri="{FF2B5EF4-FFF2-40B4-BE49-F238E27FC236}">
                <a16:creationId xmlns:a16="http://schemas.microsoft.com/office/drawing/2014/main" id="{8C294EE1-0021-4C5C-9766-A3B5DDB7E8B2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8C97DF-76A2-A64E-8ABC-A5485FE8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2129"/>
            <a:ext cx="4913308" cy="48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流程图: 离页连接符 4">
            <a:extLst>
              <a:ext uri="{FF2B5EF4-FFF2-40B4-BE49-F238E27FC236}">
                <a16:creationId xmlns:a16="http://schemas.microsoft.com/office/drawing/2014/main" id="{A4B3E327-B5C6-D7E5-CD36-ECFD5E940621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94D0AA-F5FF-F64E-934F-3CFE18B6E3E7}"/>
              </a:ext>
            </a:extLst>
          </p:cNvPr>
          <p:cNvSpPr txBox="1"/>
          <p:nvPr/>
        </p:nvSpPr>
        <p:spPr>
          <a:xfrm>
            <a:off x="712206" y="888504"/>
            <a:ext cx="5279716" cy="544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第一节课：熟悉使用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基础知识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安装、布局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变量与矩阵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代数运算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第二节课：函数与绘图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B424B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逻辑预算与循环控制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函数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绘图入门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并行计算、图像处理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第三节课：进阶知识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绘图进阶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数据统计简单演示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数据拟合、神经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网络、</a:t>
            </a: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simulink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2637C72-F1C5-9F4C-A75C-631C66D3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2129"/>
            <a:ext cx="4913308" cy="48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592377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总结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Verdana" panose="020B0604030504040204"/>
                <a:ea typeface="微软雅黑" panose="020B0503020204020204" pitchFamily="34" charset="-122"/>
              </a:rPr>
              <a:t>温故而知新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" action="ppaction://noaction"/>
            <a:extLst>
              <a:ext uri="{FF2B5EF4-FFF2-40B4-BE49-F238E27FC236}">
                <a16:creationId xmlns:a16="http://schemas.microsoft.com/office/drawing/2014/main" id="{66ECB0EF-F77A-4052-BD24-5756DB5885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2374106" y="2862164"/>
            <a:ext cx="744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FB73F8-1526-4923-ACD8-BDC91CE85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6" y="3877827"/>
            <a:ext cx="2095200" cy="2095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470F32C-5A99-4F54-A5AF-3FD2171541D1}"/>
              </a:ext>
            </a:extLst>
          </p:cNvPr>
          <p:cNvSpPr/>
          <p:nvPr/>
        </p:nvSpPr>
        <p:spPr>
          <a:xfrm>
            <a:off x="1047342" y="5854110"/>
            <a:ext cx="1338828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乐学公众号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06BEF0-4C5E-4A4A-86DA-A947ED83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976966"/>
            <a:ext cx="1934810" cy="18719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D447464-0089-BF4C-87B3-C73339B10865}"/>
              </a:ext>
            </a:extLst>
          </p:cNvPr>
          <p:cNvSpPr/>
          <p:nvPr/>
        </p:nvSpPr>
        <p:spPr>
          <a:xfrm>
            <a:off x="3466077" y="5827965"/>
            <a:ext cx="1338828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反馈二维码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B6FDE"/>
    </a:accent1>
    <a:accent2>
      <a:srgbClr val="FFB000"/>
    </a:accent2>
    <a:accent3>
      <a:srgbClr val="FD6B4D"/>
    </a:accent3>
    <a:accent4>
      <a:srgbClr val="828282"/>
    </a:accent4>
    <a:accent5>
      <a:srgbClr val="A5A5A5"/>
    </a:accent5>
    <a:accent6>
      <a:srgbClr val="C9C9C9"/>
    </a:accent6>
    <a:hlink>
      <a:srgbClr val="4B6FD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11401</TotalTime>
  <Words>242</Words>
  <Application>Microsoft Macintosh PowerPoint</Application>
  <PresentationFormat>宽屏</PresentationFormat>
  <Paragraphs>68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微软雅黑</vt:lpstr>
      <vt:lpstr>Arial</vt:lpstr>
      <vt:lpstr>Consolas</vt:lpstr>
      <vt:lpstr>Helvetica Neue</vt:lpstr>
      <vt:lpstr>Verdana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Z701</dc:creator>
  <cp:lastModifiedBy>1454853976@qq.com</cp:lastModifiedBy>
  <cp:revision>268</cp:revision>
  <dcterms:created xsi:type="dcterms:W3CDTF">2020-10-14T01:46:53Z</dcterms:created>
  <dcterms:modified xsi:type="dcterms:W3CDTF">2024-11-23T03:45:10Z</dcterms:modified>
</cp:coreProperties>
</file>