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Lst>
  <p:notesMasterIdLst>
    <p:notesMasterId r:id="rId34"/>
  </p:notesMasterIdLst>
  <p:sldIdLst>
    <p:sldId id="343" r:id="rId3"/>
    <p:sldId id="256" r:id="rId4"/>
    <p:sldId id="344" r:id="rId5"/>
    <p:sldId id="327" r:id="rId6"/>
    <p:sldId id="345" r:id="rId7"/>
    <p:sldId id="342" r:id="rId8"/>
    <p:sldId id="348" r:id="rId9"/>
    <p:sldId id="346" r:id="rId10"/>
    <p:sldId id="326" r:id="rId11"/>
    <p:sldId id="350" r:id="rId12"/>
    <p:sldId id="347" r:id="rId13"/>
    <p:sldId id="338" r:id="rId14"/>
    <p:sldId id="273" r:id="rId15"/>
    <p:sldId id="257" r:id="rId16"/>
    <p:sldId id="351" r:id="rId17"/>
    <p:sldId id="264" r:id="rId18"/>
    <p:sldId id="353" r:id="rId19"/>
    <p:sldId id="354" r:id="rId20"/>
    <p:sldId id="355" r:id="rId21"/>
    <p:sldId id="974" r:id="rId22"/>
    <p:sldId id="975" r:id="rId23"/>
    <p:sldId id="976" r:id="rId24"/>
    <p:sldId id="332" r:id="rId25"/>
    <p:sldId id="978" r:id="rId26"/>
    <p:sldId id="977" r:id="rId27"/>
    <p:sldId id="356" r:id="rId28"/>
    <p:sldId id="349" r:id="rId29"/>
    <p:sldId id="973" r:id="rId30"/>
    <p:sldId id="357" r:id="rId31"/>
    <p:sldId id="263" r:id="rId32"/>
    <p:sldId id="339"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881"/>
    <a:srgbClr val="974BAF"/>
    <a:srgbClr val="D3B1DD"/>
    <a:srgbClr val="A45EBA"/>
    <a:srgbClr val="814195"/>
    <a:srgbClr val="BB87CB"/>
    <a:srgbClr val="E8D7ED"/>
    <a:srgbClr val="D6B6E0"/>
    <a:srgbClr val="B57BC7"/>
    <a:srgbClr val="F5ED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8" autoAdjust="0"/>
    <p:restoredTop sz="78998" autoAdjust="0"/>
  </p:normalViewPr>
  <p:slideViewPr>
    <p:cSldViewPr snapToGrid="0" showGuides="1">
      <p:cViewPr varScale="1">
        <p:scale>
          <a:sx n="69" d="100"/>
          <a:sy n="69" d="100"/>
        </p:scale>
        <p:origin x="86" y="199"/>
      </p:cViewPr>
      <p:guideLst>
        <p:guide orient="horz" pos="2205"/>
        <p:guide pos="3840"/>
      </p:guideLst>
    </p:cSldViewPr>
  </p:slideViewPr>
  <p:notesTextViewPr>
    <p:cViewPr>
      <p:scale>
        <a:sx n="1" d="1"/>
        <a:sy n="1" d="1"/>
      </p:scale>
      <p:origin x="0" y="0"/>
    </p:cViewPr>
  </p:notesTextViewPr>
  <p:sorterViewPr>
    <p:cViewPr>
      <p:scale>
        <a:sx n="80" d="100"/>
        <a:sy n="80" d="100"/>
      </p:scale>
      <p:origin x="0" y="-8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ea"/>
              <a:sym typeface="+mn-lt"/>
            </a:defRPr>
          </a:pPr>
          <a:endParaRPr lang="zh-CN"/>
        </a:p>
      </c:txPr>
    </c:legend>
    <c:plotVisOnly val="1"/>
    <c:dispBlanksAs val="gap"/>
    <c:showDLblsOverMax val="0"/>
  </c:chart>
  <c:spPr>
    <a:noFill/>
    <a:ln>
      <a:noFill/>
    </a:ln>
    <a:effectLst/>
  </c:spPr>
  <c:txPr>
    <a:bodyPr/>
    <a:lstStyle/>
    <a:p>
      <a:pPr>
        <a:defRPr lang="zh-CN">
          <a:latin typeface="+mn-lt"/>
          <a:ea typeface="+mn-ea"/>
          <a:cs typeface="+mn-ea"/>
          <a:sym typeface="+mn-lt"/>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4#2">
  <dgm:title val=""/>
  <dgm:desc val=""/>
  <dgm:catLst>
    <dgm:cat type="accent5" pri="11400"/>
  </dgm:catLst>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B33093C-8C41-4CD9-A08B-89F5480C463C}" type="doc">
      <dgm:prSet loTypeId="urn:microsoft.com/office/officeart/2005/8/layout/cycle3#2" loCatId="cycle" qsTypeId="urn:microsoft.com/office/officeart/2005/8/quickstyle/simple1#7" qsCatId="simple" csTypeId="urn:microsoft.com/office/officeart/2005/8/colors/accent5_4#2" csCatId="accent5" phldr="1"/>
      <dgm:spPr/>
      <dgm:t>
        <a:bodyPr/>
        <a:lstStyle/>
        <a:p>
          <a:endParaRPr lang="zh-CN" altLang="en-US"/>
        </a:p>
      </dgm:t>
    </dgm:pt>
    <dgm:pt modelId="{13D371FC-75ED-4A0D-87D4-309A5317A59B}">
      <dgm:prSet phldrT="[文本]"/>
      <dgm:spPr>
        <a:solidFill>
          <a:srgbClr val="703881"/>
        </a:solidFill>
      </dgm:spPr>
      <dgm:t>
        <a:bodyPr/>
        <a:lstStyle/>
        <a:p>
          <a:r>
            <a:rPr lang="zh-CN" altLang="en-US" dirty="0"/>
            <a:t>有限理性</a:t>
          </a:r>
        </a:p>
      </dgm:t>
    </dgm:pt>
    <dgm:pt modelId="{86F79021-28DF-4597-A6C5-8F415AB363F4}" type="parTrans" cxnId="{78F0DAE8-CD0E-45AB-97C3-B4566B85BAAD}">
      <dgm:prSet/>
      <dgm:spPr/>
      <dgm:t>
        <a:bodyPr/>
        <a:lstStyle/>
        <a:p>
          <a:endParaRPr lang="zh-CN" altLang="en-US"/>
        </a:p>
      </dgm:t>
    </dgm:pt>
    <dgm:pt modelId="{7295FB33-17DE-49EB-91AB-F1BE62C079A7}" type="sibTrans" cxnId="{78F0DAE8-CD0E-45AB-97C3-B4566B85BAAD}">
      <dgm:prSet/>
      <dgm:spPr>
        <a:solidFill>
          <a:srgbClr val="703881">
            <a:alpha val="38000"/>
          </a:srgbClr>
        </a:solidFill>
      </dgm:spPr>
      <dgm:t>
        <a:bodyPr/>
        <a:lstStyle/>
        <a:p>
          <a:endParaRPr lang="zh-CN" altLang="en-US"/>
        </a:p>
      </dgm:t>
    </dgm:pt>
    <dgm:pt modelId="{06BF8B6A-F069-4B5D-A53B-CFBD5731BD0E}">
      <dgm:prSet phldrT="[文本]"/>
      <dgm:spPr>
        <a:solidFill>
          <a:srgbClr val="D3B1DD"/>
        </a:solidFill>
      </dgm:spPr>
      <dgm:t>
        <a:bodyPr/>
        <a:lstStyle/>
        <a:p>
          <a:r>
            <a:rPr lang="zh-CN" altLang="en-US" dirty="0"/>
            <a:t>资源限制</a:t>
          </a:r>
        </a:p>
      </dgm:t>
    </dgm:pt>
    <dgm:pt modelId="{B5B0E086-5FF6-454C-AA5B-79322CD55E64}" type="parTrans" cxnId="{3C8B508E-B61A-437A-A1E0-5BFF3FA72DB8}">
      <dgm:prSet/>
      <dgm:spPr/>
      <dgm:t>
        <a:bodyPr/>
        <a:lstStyle/>
        <a:p>
          <a:endParaRPr lang="zh-CN" altLang="en-US"/>
        </a:p>
      </dgm:t>
    </dgm:pt>
    <dgm:pt modelId="{DC45E0C5-7AFA-4370-89FE-F3EBEB22DBE6}" type="sibTrans" cxnId="{3C8B508E-B61A-437A-A1E0-5BFF3FA72DB8}">
      <dgm:prSet/>
      <dgm:spPr/>
      <dgm:t>
        <a:bodyPr/>
        <a:lstStyle/>
        <a:p>
          <a:endParaRPr lang="zh-CN" altLang="en-US"/>
        </a:p>
      </dgm:t>
    </dgm:pt>
    <dgm:pt modelId="{5C09752B-A152-45BA-AC15-D73F91BC6003}">
      <dgm:prSet phldrT="[文本]"/>
      <dgm:spPr>
        <a:solidFill>
          <a:srgbClr val="974BAF"/>
        </a:solidFill>
      </dgm:spPr>
      <dgm:t>
        <a:bodyPr/>
        <a:lstStyle/>
        <a:p>
          <a:r>
            <a:rPr lang="zh-CN" altLang="en-US" dirty="0"/>
            <a:t>竞争环境</a:t>
          </a:r>
        </a:p>
      </dgm:t>
    </dgm:pt>
    <dgm:pt modelId="{FAAEC1F9-300C-4D13-AF10-669A296931BC}" type="parTrans" cxnId="{DE251930-81AE-404D-B19F-E2A0FAF013F9}">
      <dgm:prSet/>
      <dgm:spPr/>
      <dgm:t>
        <a:bodyPr/>
        <a:lstStyle/>
        <a:p>
          <a:endParaRPr lang="zh-CN" altLang="en-US"/>
        </a:p>
      </dgm:t>
    </dgm:pt>
    <dgm:pt modelId="{2C3E7FE6-E671-40C5-A321-54A4224E74E9}" type="sibTrans" cxnId="{DE251930-81AE-404D-B19F-E2A0FAF013F9}">
      <dgm:prSet/>
      <dgm:spPr/>
      <dgm:t>
        <a:bodyPr/>
        <a:lstStyle/>
        <a:p>
          <a:endParaRPr lang="zh-CN" altLang="en-US"/>
        </a:p>
      </dgm:t>
    </dgm:pt>
    <dgm:pt modelId="{E29959E6-A761-49D3-A76D-DDDF59081C2F}" type="pres">
      <dgm:prSet presAssocID="{0B33093C-8C41-4CD9-A08B-89F5480C463C}" presName="Name0" presStyleCnt="0">
        <dgm:presLayoutVars>
          <dgm:dir/>
          <dgm:resizeHandles val="exact"/>
        </dgm:presLayoutVars>
      </dgm:prSet>
      <dgm:spPr/>
    </dgm:pt>
    <dgm:pt modelId="{FDFF6416-EE78-4A8B-9332-EFAF99FF8674}" type="pres">
      <dgm:prSet presAssocID="{0B33093C-8C41-4CD9-A08B-89F5480C463C}" presName="cycle" presStyleCnt="0"/>
      <dgm:spPr/>
    </dgm:pt>
    <dgm:pt modelId="{F648C713-B97E-4FED-B3B0-8B61D36C2DCD}" type="pres">
      <dgm:prSet presAssocID="{13D371FC-75ED-4A0D-87D4-309A5317A59B}" presName="nodeFirstNode" presStyleLbl="node1" presStyleIdx="0" presStyleCnt="3">
        <dgm:presLayoutVars>
          <dgm:bulletEnabled val="1"/>
        </dgm:presLayoutVars>
      </dgm:prSet>
      <dgm:spPr/>
    </dgm:pt>
    <dgm:pt modelId="{B596863A-4875-46C0-A666-89F26960D233}" type="pres">
      <dgm:prSet presAssocID="{7295FB33-17DE-49EB-91AB-F1BE62C079A7}" presName="sibTransFirstNode" presStyleLbl="bgShp" presStyleIdx="0" presStyleCnt="1"/>
      <dgm:spPr/>
    </dgm:pt>
    <dgm:pt modelId="{6DCB9882-FCDF-435A-8C27-0DB248A0E523}" type="pres">
      <dgm:prSet presAssocID="{06BF8B6A-F069-4B5D-A53B-CFBD5731BD0E}" presName="nodeFollowingNodes" presStyleLbl="node1" presStyleIdx="1" presStyleCnt="3" custRadScaleRad="97384" custRadScaleInc="-30771">
        <dgm:presLayoutVars>
          <dgm:bulletEnabled val="1"/>
        </dgm:presLayoutVars>
      </dgm:prSet>
      <dgm:spPr/>
    </dgm:pt>
    <dgm:pt modelId="{6E7658C6-F659-474E-9A8D-CE33BEFA4212}" type="pres">
      <dgm:prSet presAssocID="{5C09752B-A152-45BA-AC15-D73F91BC6003}" presName="nodeFollowingNodes" presStyleLbl="node1" presStyleIdx="2" presStyleCnt="3" custRadScaleRad="113704" custRadScaleInc="31139">
        <dgm:presLayoutVars>
          <dgm:bulletEnabled val="1"/>
        </dgm:presLayoutVars>
      </dgm:prSet>
      <dgm:spPr/>
    </dgm:pt>
  </dgm:ptLst>
  <dgm:cxnLst>
    <dgm:cxn modelId="{B643831D-F2F3-4935-96E3-E4D01E62F45B}" type="presOf" srcId="{13D371FC-75ED-4A0D-87D4-309A5317A59B}" destId="{F648C713-B97E-4FED-B3B0-8B61D36C2DCD}" srcOrd="0" destOrd="0" presId="urn:microsoft.com/office/officeart/2005/8/layout/cycle3#2"/>
    <dgm:cxn modelId="{6AAFCE20-E006-4B38-932E-B5AA4EE2689F}" type="presOf" srcId="{5C09752B-A152-45BA-AC15-D73F91BC6003}" destId="{6E7658C6-F659-474E-9A8D-CE33BEFA4212}" srcOrd="0" destOrd="0" presId="urn:microsoft.com/office/officeart/2005/8/layout/cycle3#2"/>
    <dgm:cxn modelId="{DE251930-81AE-404D-B19F-E2A0FAF013F9}" srcId="{0B33093C-8C41-4CD9-A08B-89F5480C463C}" destId="{5C09752B-A152-45BA-AC15-D73F91BC6003}" srcOrd="2" destOrd="0" parTransId="{FAAEC1F9-300C-4D13-AF10-669A296931BC}" sibTransId="{2C3E7FE6-E671-40C5-A321-54A4224E74E9}"/>
    <dgm:cxn modelId="{9D573A31-8999-4409-A6B9-A96A3509D6AE}" type="presOf" srcId="{06BF8B6A-F069-4B5D-A53B-CFBD5731BD0E}" destId="{6DCB9882-FCDF-435A-8C27-0DB248A0E523}" srcOrd="0" destOrd="0" presId="urn:microsoft.com/office/officeart/2005/8/layout/cycle3#2"/>
    <dgm:cxn modelId="{3DDF636F-2AA7-4860-AD9C-0390C22255E1}" type="presOf" srcId="{0B33093C-8C41-4CD9-A08B-89F5480C463C}" destId="{E29959E6-A761-49D3-A76D-DDDF59081C2F}" srcOrd="0" destOrd="0" presId="urn:microsoft.com/office/officeart/2005/8/layout/cycle3#2"/>
    <dgm:cxn modelId="{3C8B508E-B61A-437A-A1E0-5BFF3FA72DB8}" srcId="{0B33093C-8C41-4CD9-A08B-89F5480C463C}" destId="{06BF8B6A-F069-4B5D-A53B-CFBD5731BD0E}" srcOrd="1" destOrd="0" parTransId="{B5B0E086-5FF6-454C-AA5B-79322CD55E64}" sibTransId="{DC45E0C5-7AFA-4370-89FE-F3EBEB22DBE6}"/>
    <dgm:cxn modelId="{F8CD6CBA-D13D-4C68-809C-ABE1AAD0B668}" type="presOf" srcId="{7295FB33-17DE-49EB-91AB-F1BE62C079A7}" destId="{B596863A-4875-46C0-A666-89F26960D233}" srcOrd="0" destOrd="0" presId="urn:microsoft.com/office/officeart/2005/8/layout/cycle3#2"/>
    <dgm:cxn modelId="{78F0DAE8-CD0E-45AB-97C3-B4566B85BAAD}" srcId="{0B33093C-8C41-4CD9-A08B-89F5480C463C}" destId="{13D371FC-75ED-4A0D-87D4-309A5317A59B}" srcOrd="0" destOrd="0" parTransId="{86F79021-28DF-4597-A6C5-8F415AB363F4}" sibTransId="{7295FB33-17DE-49EB-91AB-F1BE62C079A7}"/>
    <dgm:cxn modelId="{695C4C90-6588-4060-8D12-187966980EA4}" type="presParOf" srcId="{E29959E6-A761-49D3-A76D-DDDF59081C2F}" destId="{FDFF6416-EE78-4A8B-9332-EFAF99FF8674}" srcOrd="0" destOrd="0" presId="urn:microsoft.com/office/officeart/2005/8/layout/cycle3#2"/>
    <dgm:cxn modelId="{E6B5A232-484F-40D8-AA43-D7227D0FBAD0}" type="presParOf" srcId="{FDFF6416-EE78-4A8B-9332-EFAF99FF8674}" destId="{F648C713-B97E-4FED-B3B0-8B61D36C2DCD}" srcOrd="0" destOrd="0" presId="urn:microsoft.com/office/officeart/2005/8/layout/cycle3#2"/>
    <dgm:cxn modelId="{417D0EB8-E2EA-41F5-B831-56A1A70B2FBD}" type="presParOf" srcId="{FDFF6416-EE78-4A8B-9332-EFAF99FF8674}" destId="{B596863A-4875-46C0-A666-89F26960D233}" srcOrd="1" destOrd="0" presId="urn:microsoft.com/office/officeart/2005/8/layout/cycle3#2"/>
    <dgm:cxn modelId="{C0CD8AFB-BE22-4081-B7E3-29682DE9E30B}" type="presParOf" srcId="{FDFF6416-EE78-4A8B-9332-EFAF99FF8674}" destId="{6DCB9882-FCDF-435A-8C27-0DB248A0E523}" srcOrd="2" destOrd="0" presId="urn:microsoft.com/office/officeart/2005/8/layout/cycle3#2"/>
    <dgm:cxn modelId="{8729D0DE-F696-4600-B65F-293799283D27}" type="presParOf" srcId="{FDFF6416-EE78-4A8B-9332-EFAF99FF8674}" destId="{6E7658C6-F659-474E-9A8D-CE33BEFA4212}" srcOrd="3" destOrd="0" presId="urn:microsoft.com/office/officeart/2005/8/layout/cycle3#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6863A-4875-46C0-A666-89F26960D233}">
      <dsp:nvSpPr>
        <dsp:cNvPr id="0" name=""/>
        <dsp:cNvSpPr/>
      </dsp:nvSpPr>
      <dsp:spPr>
        <a:xfrm>
          <a:off x="567754" y="-68556"/>
          <a:ext cx="1905403" cy="1905403"/>
        </a:xfrm>
        <a:prstGeom prst="circularArrow">
          <a:avLst>
            <a:gd name="adj1" fmla="val 5689"/>
            <a:gd name="adj2" fmla="val 340510"/>
            <a:gd name="adj3" fmla="val 12805449"/>
            <a:gd name="adj4" fmla="val 18002498"/>
            <a:gd name="adj5" fmla="val 5908"/>
          </a:avLst>
        </a:prstGeom>
        <a:solidFill>
          <a:srgbClr val="703881">
            <a:alpha val="38000"/>
          </a:srgbClr>
        </a:solidFill>
        <a:ln>
          <a:noFill/>
        </a:ln>
        <a:effectLst/>
      </dsp:spPr>
      <dsp:style>
        <a:lnRef idx="0">
          <a:scrgbClr r="0" g="0" b="0"/>
        </a:lnRef>
        <a:fillRef idx="1">
          <a:scrgbClr r="0" g="0" b="0"/>
        </a:fillRef>
        <a:effectRef idx="0">
          <a:scrgbClr r="0" g="0" b="0"/>
        </a:effectRef>
        <a:fontRef idx="minor"/>
      </dsp:style>
    </dsp:sp>
    <dsp:sp modelId="{F648C713-B97E-4FED-B3B0-8B61D36C2DCD}">
      <dsp:nvSpPr>
        <dsp:cNvPr id="0" name=""/>
        <dsp:cNvSpPr/>
      </dsp:nvSpPr>
      <dsp:spPr>
        <a:xfrm>
          <a:off x="907225" y="233"/>
          <a:ext cx="1226461" cy="613230"/>
        </a:xfrm>
        <a:prstGeom prst="roundRect">
          <a:avLst/>
        </a:prstGeom>
        <a:solidFill>
          <a:srgbClr val="70388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CN" altLang="en-US" sz="1900" kern="1200" dirty="0"/>
            <a:t>有限理性</a:t>
          </a:r>
        </a:p>
      </dsp:txBody>
      <dsp:txXfrm>
        <a:off x="937160" y="30168"/>
        <a:ext cx="1166591" cy="553360"/>
      </dsp:txXfrm>
    </dsp:sp>
    <dsp:sp modelId="{6DCB9882-FCDF-435A-8C27-0DB248A0E523}">
      <dsp:nvSpPr>
        <dsp:cNvPr id="0" name=""/>
        <dsp:cNvSpPr/>
      </dsp:nvSpPr>
      <dsp:spPr>
        <a:xfrm>
          <a:off x="1718627" y="866783"/>
          <a:ext cx="1226461" cy="613230"/>
        </a:xfrm>
        <a:prstGeom prst="roundRect">
          <a:avLst/>
        </a:prstGeom>
        <a:solidFill>
          <a:srgbClr val="D3B1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CN" altLang="en-US" sz="1900" kern="1200" dirty="0"/>
            <a:t>资源限制</a:t>
          </a:r>
        </a:p>
      </dsp:txBody>
      <dsp:txXfrm>
        <a:off x="1748562" y="896718"/>
        <a:ext cx="1166591" cy="553360"/>
      </dsp:txXfrm>
    </dsp:sp>
    <dsp:sp modelId="{6E7658C6-F659-474E-9A8D-CE33BEFA4212}">
      <dsp:nvSpPr>
        <dsp:cNvPr id="0" name=""/>
        <dsp:cNvSpPr/>
      </dsp:nvSpPr>
      <dsp:spPr>
        <a:xfrm>
          <a:off x="0" y="866782"/>
          <a:ext cx="1226461" cy="613230"/>
        </a:xfrm>
        <a:prstGeom prst="roundRect">
          <a:avLst/>
        </a:prstGeom>
        <a:solidFill>
          <a:srgbClr val="974BA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CN" altLang="en-US" sz="1900" kern="1200" dirty="0"/>
            <a:t>竞争环境</a:t>
          </a:r>
        </a:p>
      </dsp:txBody>
      <dsp:txXfrm>
        <a:off x="29935" y="896717"/>
        <a:ext cx="1166591" cy="553360"/>
      </dsp:txXfrm>
    </dsp:sp>
  </dsp:spTree>
</dsp:drawing>
</file>

<file path=ppt/diagrams/layout1.xml><?xml version="1.0" encoding="utf-8"?>
<dgm:layoutDef xmlns:dgm="http://schemas.openxmlformats.org/drawingml/2006/diagram" xmlns:a="http://schemas.openxmlformats.org/drawingml/2006/main" uniqueId="urn:microsoft.com/office/officeart/2005/8/layout/cycle3#2">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dstNode" val="node1"/>
                <dgm:param type="connRout" val="longCurve"/>
                <dgm:param type="begPts" val="midR"/>
                <dgm:param type="endPts" val="midL"/>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dstNode" val="node1"/>
                <dgm:param type="connRout" val="longCurve"/>
                <dgm:param type="begPts" val="midL"/>
                <dgm:param type="endPts" val="midR"/>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dstNode" val="nodeFirstNode"/>
                      <dgm:param type="connRout" val="longCurve"/>
                      <dgm:param type="begPts" val="midR"/>
                      <dgm:param type="endPts" val="midL"/>
                    </dgm:alg>
                  </dgm:if>
                  <dgm:else name="Name15">
                    <dgm:alg type="conn">
                      <dgm:param type="dstNode" val="nodeFirstNode"/>
                      <dgm:param type="connRout" val="longCurve"/>
                      <dgm:param type="begPts" val="midL"/>
                      <dgm:param type="endPts" val="midR"/>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8C7A92-BE57-4643-A063-067DD9EBF662}" type="datetimeFigureOut">
              <a:rPr lang="zh-CN" altLang="en-US" smtClean="0"/>
              <a:t>2024/3/19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40A2F5-961A-45DC-9B56-8438DF61963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psy.china.com.cn/2023-11/01/content_42575050.htm#:~:text=%E4%B8%BA%E4%BB%80%E4%B9%88%E6%88%91%E4%BB%AC%E8%BF%99%E4%B9%88%E5%AE%B3%E6%80%95%E6%8B%92%E7%BB%9D%E5%88%AB%E4%BA%BA%EF%BC%8C%E5%AE%81%E5%8F%AF%E5%8F%97%E5%A7%94%E5%B1%88%E4%B9%9F%E4%B8%8D%E6%95%A2%E8%AF%B4%E4%B8%8D%E5%91%A2%EF%BC%9F,%E8%A5%BF%E5%8D%97%E5%A4%A7%E5%AD%A6%E5%BF%83%E7%90%86%E5%AD%A6%E9%83%A8%E5%BA%94%E7%94%A8%E5%BF%83%E7%90%86%E7%B3%BB%E6%95%99%E6%8E%88%E6%B1%A4%E6%B0%B8%E9%9A%86%E8%A7%A3%E9%87%8A%EF%BC%8C%E4%B8%8D%E4%BC%9A%E6%8B%92%E7%BB%9D%EF%BC%8C%E5%8F%88%E5%AE%B3%E6%80%95%E8%A2%AB%E4%BA%BA%E6%8B%92%E7%BB%9D%EF%BC%8C%E5%9C%A8%E5%BF%83%E7%90%86%E5%AD%A6%E4%B8%8A%E5%8F%AB%E5%81%9A%E2%80%9C%E8%A2%AB%E6%8B%92%E6%95%8F%E6%84%9F%E2%80%9D%E3%80%82"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ed.com/talks/sheena_iyengar_the_art_of_choosin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rPr>
              <a:t>各位下午好，我是来自工程物理系</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2023</a:t>
            </a:r>
            <a:r>
              <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rPr>
              <a:t>级的硕士魏林琳</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a:t>
            </a:r>
            <a:endParaRPr lang="en-US" altLang="zh-CN" dirty="0"/>
          </a:p>
          <a:p>
            <a:r>
              <a:rPr lang="zh-CN" altLang="en-US" dirty="0"/>
              <a:t>在一个新的时间段刚开始的时候，我们都会立下很多的</a:t>
            </a:r>
            <a:r>
              <a:rPr lang="en-US" altLang="zh-CN" dirty="0"/>
              <a:t>flag</a:t>
            </a:r>
            <a:r>
              <a:rPr lang="zh-CN" altLang="en-US" dirty="0"/>
              <a:t>，开始计划新的一年、新的学期要干什么，好好学习拿个不错的</a:t>
            </a:r>
            <a:r>
              <a:rPr lang="en-US" altLang="zh-CN" dirty="0"/>
              <a:t>GPA</a:t>
            </a:r>
            <a:r>
              <a:rPr lang="zh-CN" altLang="en-US" dirty="0"/>
              <a:t>、好好实习混个不错的履历、认真科研做出成果，往往这个时候也会是我们最开心的时候，因为希望总是很美好的。</a:t>
            </a:r>
            <a:endParaRPr lang="en-US" altLang="zh-CN" dirty="0"/>
          </a:p>
          <a:p>
            <a:r>
              <a:rPr lang="zh-CN" altLang="en-US" dirty="0"/>
              <a:t>但事实却是，</a:t>
            </a:r>
            <a:r>
              <a:rPr lang="en-US" altLang="zh-CN" dirty="0"/>
              <a:t>flag</a:t>
            </a:r>
            <a:r>
              <a:rPr lang="zh-CN" altLang="en-US" dirty="0"/>
              <a:t>终究是</a:t>
            </a:r>
            <a:r>
              <a:rPr lang="en-US" altLang="zh-CN" dirty="0"/>
              <a:t>flag</a:t>
            </a:r>
            <a:r>
              <a:rPr lang="zh-CN" altLang="en-US" dirty="0"/>
              <a:t>，我们很难实现自己最开始设定的目标，通常的情况是，一开始信心满怀，然后事情一件一件地压倒，累的要死，却又没做出什么成果，最后不了了之，觉得就这样吧，明年再来完成也不晚。</a:t>
            </a:r>
            <a:endParaRPr lang="en-US" altLang="zh-CN" dirty="0"/>
          </a:p>
          <a:p>
            <a:r>
              <a:rPr lang="zh-CN" altLang="en-US" dirty="0"/>
              <a:t>但我们都知道，人从历史中学到的唯一教训就是我们学不到任何教训。</a:t>
            </a:r>
          </a:p>
        </p:txBody>
      </p:sp>
      <p:sp>
        <p:nvSpPr>
          <p:cNvPr id="4" name="灯片编号占位符 3"/>
          <p:cNvSpPr>
            <a:spLocks noGrp="1"/>
          </p:cNvSpPr>
          <p:nvPr>
            <p:ph type="sldNum" sz="quarter" idx="5"/>
          </p:nvPr>
        </p:nvSpPr>
        <p:spPr/>
        <p:txBody>
          <a:bodyPr/>
          <a:lstStyle/>
          <a:p>
            <a:fld id="{7E40A2F5-961A-45DC-9B56-8438DF619636}" type="slidenum">
              <a:rPr lang="zh-CN" altLang="en-US" smtClean="0"/>
              <a:t>1</a:t>
            </a:fld>
            <a:endParaRPr lang="zh-CN" altLang="en-US"/>
          </a:p>
        </p:txBody>
      </p:sp>
    </p:spTree>
    <p:extLst>
      <p:ext uri="{BB962C8B-B14F-4D97-AF65-F5344CB8AC3E}">
        <p14:creationId xmlns:p14="http://schemas.microsoft.com/office/powerpoint/2010/main" val="1128517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当我们做出自己的选择，找到一个或者几个目标之后，就可以开始做时间规划了，这时候我们又需要面对一个问题，每个目标有什么样的预期？</a:t>
            </a:r>
            <a:endParaRPr lang="en-US" altLang="zh-CN" dirty="0"/>
          </a:p>
          <a:p>
            <a:r>
              <a:rPr lang="zh-CN" altLang="en-US" dirty="0"/>
              <a:t>赫伯特西蒙曾经提出，满意即可，不要最优化，就是在决策的时候需要平衡决策成本和决策收益，接受人和资源的局限性，放弃追求理想中最优解的往年，在有限的选择中做出一个务实的决策</a:t>
            </a:r>
            <a:endParaRPr lang="en-US" altLang="zh-CN" dirty="0"/>
          </a:p>
          <a:p>
            <a:r>
              <a:rPr lang="zh-CN" altLang="en-US" dirty="0"/>
              <a:t>最后的问题</a:t>
            </a:r>
          </a:p>
        </p:txBody>
      </p:sp>
      <p:sp>
        <p:nvSpPr>
          <p:cNvPr id="4" name="灯片编号占位符 3"/>
          <p:cNvSpPr>
            <a:spLocks noGrp="1"/>
          </p:cNvSpPr>
          <p:nvPr>
            <p:ph type="sldNum" sz="quarter" idx="5"/>
          </p:nvPr>
        </p:nvSpPr>
        <p:spPr/>
        <p:txBody>
          <a:bodyPr/>
          <a:lstStyle/>
          <a:p>
            <a:fld id="{FEC8F19F-AEB0-4DBA-8C74-388F971008F9}" type="slidenum">
              <a:rPr lang="zh-CN" altLang="en-US" smtClean="0"/>
              <a:t>10</a:t>
            </a:fld>
            <a:endParaRPr lang="zh-CN" altLang="en-US"/>
          </a:p>
        </p:txBody>
      </p:sp>
    </p:spTree>
    <p:extLst>
      <p:ext uri="{BB962C8B-B14F-4D97-AF65-F5344CB8AC3E}">
        <p14:creationId xmlns:p14="http://schemas.microsoft.com/office/powerpoint/2010/main" val="3838456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266700"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三是缺乏反馈。没有外部动力、没有明确的</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ddl</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没有明确的正向或者反向反馈，很难感受到自己的变化和成长，也没有人来监督你完成这件事情，久而久之你可能就会懈怠，到最后不了了之。最明显的是，大学的老师并不在意你这周出席了吗，这周的作业完成的怎么样，或者这部分的知识掌握情况如何，大部分的课程除了期末考试和展示，并不存在一个即时的、合理的反馈，因此，就像《童年》中的歌词一样，总是要等到考试以后才知道该念的书都没有念。</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0A2F5-961A-45DC-9B56-8438DF61963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14171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266700"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在了解了这几个原因之后，相信大部分同学也知道大概应该如何去操作了，无非就是找到自己有限的、最重要的目标，按照优先级排入自己的有效工作时间，并且一定要定期自己给自己反馈，不断鼓励自己。</a:t>
            </a: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indent="266700"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但我想，还有一个小问题需要重申。</a:t>
            </a: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indent="266700"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就是我们进行时间管理的目的。</a:t>
            </a:r>
            <a:endParaRPr lang="zh-CN" altLang="en-US" dirty="0"/>
          </a:p>
        </p:txBody>
      </p:sp>
      <p:sp>
        <p:nvSpPr>
          <p:cNvPr id="4" name="灯片编号占位符 3"/>
          <p:cNvSpPr>
            <a:spLocks noGrp="1"/>
          </p:cNvSpPr>
          <p:nvPr>
            <p:ph type="sldNum" sz="quarter" idx="5"/>
          </p:nvPr>
        </p:nvSpPr>
        <p:spPr/>
        <p:txBody>
          <a:bodyPr/>
          <a:lstStyle/>
          <a:p>
            <a:fld id="{7E40A2F5-961A-45DC-9B56-8438DF619636}"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266700" algn="just"/>
            <a:r>
              <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rPr>
              <a:t>大家觉得我们为什么要讨论时间管理这个话题？是因为大家有很多事情没有做完吗？好像熬熬夜、肝肝锅，事情也总是能做完，但我</a:t>
            </a:r>
            <a:r>
              <a:rPr lang="zh-CN" altLang="zh-CN" sz="1200" b="1" kern="100" dirty="0">
                <a:effectLst/>
                <a:latin typeface="等线" panose="02010600030101010101" pitchFamily="2" charset="-122"/>
                <a:ea typeface="等线" panose="02010600030101010101" pitchFamily="2" charset="-122"/>
                <a:cs typeface="Times New Roman" panose="02020603050405020304" pitchFamily="18" charset="0"/>
              </a:rPr>
              <a:t>们感觉不到快乐，也发现不了自己的提升</a:t>
            </a:r>
            <a:r>
              <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rPr>
              <a:t>。时间管理并不是让我们的工作量最大化，因为工作量根本不存在最大值，我们想要做到的是在不牺牲个人福祉的情况下完成自己的目标，简单化一下这句话，你在这个学校里所进行的学习、科研、社工、志愿这些活动，总体来说是让你感到中性或者正面情绪的，而不是让自己的生活被工作所压倒，透支自己的精力和健康，因此，我们时间管理的目的在于，在完成必须的或者喜欢的工作的同时，仍然有时间去做更喜欢的事情。</a:t>
            </a:r>
          </a:p>
          <a:p>
            <a:pPr algn="just"/>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 OK</a:t>
            </a:r>
            <a:r>
              <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rPr>
              <a:t>，该讲的已经讲得差不多了，接下来我们就来看看该如何进行操作，按照我自己的经验，我把多线程时间管理，划分为三个层次。</a:t>
            </a:r>
          </a:p>
          <a:p>
            <a:endParaRPr lang="zh-CN" altLang="en-US" dirty="0"/>
          </a:p>
        </p:txBody>
      </p:sp>
      <p:sp>
        <p:nvSpPr>
          <p:cNvPr id="4" name="灯片编号占位符 3"/>
          <p:cNvSpPr>
            <a:spLocks noGrp="1"/>
          </p:cNvSpPr>
          <p:nvPr>
            <p:ph type="sldNum" sz="quarter" idx="5"/>
          </p:nvPr>
        </p:nvSpPr>
        <p:spPr/>
        <p:txBody>
          <a:bodyPr/>
          <a:lstStyle/>
          <a:p>
            <a:fld id="{6E88DC4C-01A5-41C1-B58F-1E1BC96F39F0}"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困惑点放在首页</a:t>
            </a:r>
            <a:endParaRPr lang="en-US" altLang="zh-CN" dirty="0"/>
          </a:p>
          <a:p>
            <a:r>
              <a:rPr lang="zh-CN" altLang="en-US" dirty="0"/>
              <a:t>事情重不重要、要不要投入很多的精力</a:t>
            </a:r>
            <a:endParaRPr lang="en-US" altLang="zh-CN" dirty="0"/>
          </a:p>
          <a:p>
            <a:r>
              <a:rPr lang="zh-CN" altLang="en-US" dirty="0"/>
              <a:t>感兴趣的东西</a:t>
            </a:r>
            <a:r>
              <a:rPr lang="en-US" altLang="zh-CN" dirty="0"/>
              <a:t>——</a:t>
            </a:r>
            <a:r>
              <a:rPr lang="zh-CN" altLang="en-US" dirty="0"/>
              <a:t>但是要去挖掘</a:t>
            </a:r>
            <a:endParaRPr lang="en-US" altLang="zh-CN" dirty="0"/>
          </a:p>
          <a:p>
            <a:r>
              <a:rPr lang="zh-CN" altLang="en-US" dirty="0"/>
              <a:t>外部探索 合理的预期</a:t>
            </a:r>
            <a:endParaRPr lang="en-US" altLang="zh-CN" dirty="0"/>
          </a:p>
          <a:p>
            <a:r>
              <a:rPr lang="zh-CN" altLang="en-US" dirty="0"/>
              <a:t>自主认知</a:t>
            </a:r>
            <a:endParaRPr lang="en-US" altLang="zh-CN" dirty="0"/>
          </a:p>
          <a:p>
            <a:r>
              <a:rPr lang="zh-CN" altLang="en-US" dirty="0"/>
              <a:t>最后到大一大二之后确认自己的目标</a:t>
            </a:r>
            <a:endParaRPr lang="en-US" altLang="zh-CN" dirty="0"/>
          </a:p>
          <a:p>
            <a:endParaRPr lang="en-US" altLang="zh-CN" dirty="0"/>
          </a:p>
          <a:p>
            <a:r>
              <a:rPr lang="zh-CN" altLang="en-US" dirty="0"/>
              <a:t>低年级 </a:t>
            </a:r>
            <a:r>
              <a:rPr lang="en-US" altLang="zh-CN" dirty="0" err="1"/>
              <a:t>ddl</a:t>
            </a:r>
            <a:r>
              <a:rPr lang="en-US" altLang="zh-CN" dirty="0"/>
              <a:t> </a:t>
            </a:r>
            <a:r>
              <a:rPr lang="zh-CN" altLang="en-US" dirty="0"/>
              <a:t>不能是被推动的 </a:t>
            </a:r>
            <a:endParaRPr lang="en-US" altLang="zh-CN" dirty="0"/>
          </a:p>
          <a:p>
            <a:r>
              <a:rPr lang="zh-CN" altLang="en-US" dirty="0"/>
              <a:t>关于期末、课程论文、写沟作业</a:t>
            </a:r>
            <a:endParaRPr lang="en-US" altLang="zh-CN" dirty="0"/>
          </a:p>
          <a:p>
            <a:r>
              <a:rPr lang="zh-CN" altLang="en-US" dirty="0"/>
              <a:t>七步法</a:t>
            </a:r>
            <a:endParaRPr lang="en-US" altLang="zh-CN" dirty="0"/>
          </a:p>
          <a:p>
            <a:r>
              <a:rPr lang="zh-CN" altLang="en-US" dirty="0"/>
              <a:t>目标</a:t>
            </a:r>
            <a:r>
              <a:rPr lang="en-US" altLang="zh-CN" dirty="0"/>
              <a:t>-</a:t>
            </a:r>
            <a:r>
              <a:rPr lang="zh-CN" altLang="en-US" dirty="0"/>
              <a:t>分拆</a:t>
            </a:r>
            <a:r>
              <a:rPr lang="en-US" altLang="zh-CN" dirty="0"/>
              <a:t>-</a:t>
            </a:r>
          </a:p>
          <a:p>
            <a:endParaRPr lang="en-US" altLang="zh-CN" dirty="0"/>
          </a:p>
          <a:p>
            <a:r>
              <a:rPr lang="zh-CN" altLang="en-US" dirty="0"/>
              <a:t>执行力</a:t>
            </a:r>
            <a:r>
              <a:rPr lang="en-US" altLang="zh-CN" dirty="0"/>
              <a:t>——</a:t>
            </a:r>
            <a:r>
              <a:rPr lang="zh-CN" altLang="en-US" dirty="0"/>
              <a:t>黄金时间</a:t>
            </a:r>
            <a:r>
              <a:rPr lang="en-US" altLang="zh-CN" dirty="0"/>
              <a:t>——</a:t>
            </a:r>
            <a:r>
              <a:rPr lang="zh-CN" altLang="en-US" dirty="0"/>
              <a:t>有效时间</a:t>
            </a:r>
            <a:endParaRPr lang="en-US" altLang="zh-CN" dirty="0"/>
          </a:p>
          <a:p>
            <a:endParaRPr lang="en-US" altLang="zh-CN" dirty="0"/>
          </a:p>
          <a:p>
            <a:r>
              <a:rPr lang="zh-CN" altLang="en-US" dirty="0"/>
              <a:t>番茄时钟</a:t>
            </a:r>
            <a:endParaRPr lang="en-US" altLang="zh-CN" dirty="0"/>
          </a:p>
          <a:p>
            <a:endParaRPr lang="en-US" altLang="zh-CN" dirty="0"/>
          </a:p>
          <a:p>
            <a:r>
              <a:rPr lang="zh-CN" altLang="en-US" dirty="0"/>
              <a:t>拖延症</a:t>
            </a:r>
            <a:r>
              <a:rPr lang="en-US" altLang="zh-CN" dirty="0"/>
              <a:t>——</a:t>
            </a:r>
            <a:r>
              <a:rPr lang="zh-CN" altLang="en-US" dirty="0"/>
              <a:t>差不多；完美主义倾向，完成还是完美，先开始做，然后再讨论能够完成</a:t>
            </a:r>
            <a:endParaRPr lang="en-US" altLang="zh-CN" dirty="0"/>
          </a:p>
          <a:p>
            <a:endParaRPr lang="en-US" altLang="zh-CN" dirty="0"/>
          </a:p>
          <a:p>
            <a:r>
              <a:rPr lang="zh-CN" altLang="en-US" dirty="0"/>
              <a:t>反馈：反思日记、正反馈、奖励</a:t>
            </a:r>
            <a:endParaRPr lang="en-US" altLang="zh-CN" dirty="0"/>
          </a:p>
          <a:p>
            <a:endParaRPr lang="en-US" altLang="zh-CN" dirty="0"/>
          </a:p>
          <a:p>
            <a:r>
              <a:rPr lang="zh-CN" altLang="en-US" dirty="0"/>
              <a:t>三品时间</a:t>
            </a:r>
            <a:endParaRPr lang="en-US" altLang="zh-CN" dirty="0"/>
          </a:p>
          <a:p>
            <a:endParaRPr lang="en-US" altLang="zh-CN" dirty="0"/>
          </a:p>
          <a:p>
            <a:r>
              <a:rPr lang="zh-CN" altLang="en-US" dirty="0"/>
              <a:t>临时性的任务</a:t>
            </a:r>
            <a:endParaRPr lang="en-US" altLang="zh-CN" dirty="0"/>
          </a:p>
          <a:p>
            <a:endParaRPr lang="en-US" altLang="zh-CN" dirty="0"/>
          </a:p>
          <a:p>
            <a:r>
              <a:rPr lang="zh-CN" altLang="en-US" dirty="0"/>
              <a:t>变被动为主动</a:t>
            </a:r>
            <a:endParaRPr lang="en-US" altLang="zh-CN" dirty="0"/>
          </a:p>
          <a:p>
            <a:endParaRPr lang="en-US" altLang="zh-CN" dirty="0"/>
          </a:p>
          <a:p>
            <a:r>
              <a:rPr lang="zh-CN" altLang="en-US" dirty="0"/>
              <a:t>分拆项目</a:t>
            </a:r>
            <a:endParaRPr lang="en-US" altLang="zh-CN" dirty="0"/>
          </a:p>
          <a:p>
            <a:endParaRPr lang="en-US" altLang="zh-CN" dirty="0"/>
          </a:p>
          <a:p>
            <a:r>
              <a:rPr lang="zh-CN" altLang="en-US" dirty="0"/>
              <a:t>任务的轻重、分拆项目、执行力、反馈</a:t>
            </a:r>
            <a:endParaRPr lang="en-US" altLang="zh-CN" dirty="0"/>
          </a:p>
        </p:txBody>
      </p:sp>
      <p:sp>
        <p:nvSpPr>
          <p:cNvPr id="4" name="灯片编号占位符 3"/>
          <p:cNvSpPr>
            <a:spLocks noGrp="1"/>
          </p:cNvSpPr>
          <p:nvPr>
            <p:ph type="sldNum" sz="quarter" idx="5"/>
          </p:nvPr>
        </p:nvSpPr>
        <p:spPr/>
        <p:txBody>
          <a:bodyPr/>
          <a:lstStyle/>
          <a:p>
            <a:fld id="{7E40A2F5-961A-45DC-9B56-8438DF619636}"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378D4D-3802-4D78-9EC2-52396080BCBA}" type="slidenum">
              <a:rPr lang="zh-CN" altLang="en-US" smtClean="0"/>
              <a:t>16</a:t>
            </a:fld>
            <a:endParaRPr lang="zh-CN" altLang="en-US"/>
          </a:p>
        </p:txBody>
      </p:sp>
    </p:spTree>
    <p:extLst>
      <p:ext uri="{BB962C8B-B14F-4D97-AF65-F5344CB8AC3E}">
        <p14:creationId xmlns:p14="http://schemas.microsoft.com/office/powerpoint/2010/main" val="3853884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完成时间梳理，有什么发现，和临近的人说说。</a:t>
            </a:r>
          </a:p>
        </p:txBody>
      </p:sp>
      <p:sp>
        <p:nvSpPr>
          <p:cNvPr id="4" name="灯片编号占位符 3"/>
          <p:cNvSpPr>
            <a:spLocks noGrp="1"/>
          </p:cNvSpPr>
          <p:nvPr>
            <p:ph type="sldNum" sz="quarter" idx="10"/>
          </p:nvPr>
        </p:nvSpPr>
        <p:spPr/>
        <p:txBody>
          <a:bodyPr/>
          <a:lstStyle/>
          <a:p>
            <a:fld id="{3368B8D3-70BF-405B-85F7-808FF7E52675}" type="slidenum">
              <a:rPr lang="zh-CN" altLang="en-US" smtClean="0"/>
              <a:t>17</a:t>
            </a:fld>
            <a:endParaRPr lang="zh-CN" altLang="en-US"/>
          </a:p>
        </p:txBody>
      </p:sp>
    </p:spTree>
    <p:extLst>
      <p:ext uri="{BB962C8B-B14F-4D97-AF65-F5344CB8AC3E}">
        <p14:creationId xmlns:p14="http://schemas.microsoft.com/office/powerpoint/2010/main" val="513435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困惑点放在首页</a:t>
            </a:r>
            <a:endParaRPr lang="en-US" altLang="zh-CN" dirty="0"/>
          </a:p>
          <a:p>
            <a:r>
              <a:rPr lang="zh-CN" altLang="en-US" dirty="0"/>
              <a:t>事情重不重要、要不要投入很多的精力</a:t>
            </a:r>
            <a:endParaRPr lang="en-US" altLang="zh-CN" dirty="0"/>
          </a:p>
          <a:p>
            <a:r>
              <a:rPr lang="zh-CN" altLang="en-US" dirty="0"/>
              <a:t>感兴趣的东西</a:t>
            </a:r>
            <a:r>
              <a:rPr lang="en-US" altLang="zh-CN" dirty="0"/>
              <a:t>——</a:t>
            </a:r>
            <a:r>
              <a:rPr lang="zh-CN" altLang="en-US" dirty="0"/>
              <a:t>但是要去挖掘</a:t>
            </a:r>
            <a:endParaRPr lang="en-US" altLang="zh-CN" dirty="0"/>
          </a:p>
          <a:p>
            <a:r>
              <a:rPr lang="zh-CN" altLang="en-US" dirty="0"/>
              <a:t>外部探索 合理的预期</a:t>
            </a:r>
            <a:endParaRPr lang="en-US" altLang="zh-CN" dirty="0"/>
          </a:p>
          <a:p>
            <a:r>
              <a:rPr lang="zh-CN" altLang="en-US" dirty="0"/>
              <a:t>自主认知</a:t>
            </a:r>
            <a:endParaRPr lang="en-US" altLang="zh-CN" dirty="0"/>
          </a:p>
          <a:p>
            <a:r>
              <a:rPr lang="zh-CN" altLang="en-US" dirty="0"/>
              <a:t>最后到大一大二之后确认自己的目标</a:t>
            </a:r>
            <a:endParaRPr lang="en-US" altLang="zh-CN" dirty="0"/>
          </a:p>
          <a:p>
            <a:endParaRPr lang="en-US" altLang="zh-CN" dirty="0"/>
          </a:p>
          <a:p>
            <a:r>
              <a:rPr lang="zh-CN" altLang="en-US" dirty="0"/>
              <a:t>低年级 </a:t>
            </a:r>
            <a:r>
              <a:rPr lang="en-US" altLang="zh-CN" dirty="0" err="1"/>
              <a:t>ddl</a:t>
            </a:r>
            <a:r>
              <a:rPr lang="en-US" altLang="zh-CN" dirty="0"/>
              <a:t> </a:t>
            </a:r>
            <a:r>
              <a:rPr lang="zh-CN" altLang="en-US" dirty="0"/>
              <a:t>不能是被推动的 </a:t>
            </a:r>
            <a:endParaRPr lang="en-US" altLang="zh-CN" dirty="0"/>
          </a:p>
          <a:p>
            <a:r>
              <a:rPr lang="zh-CN" altLang="en-US" dirty="0"/>
              <a:t>关于期末、课程论文、写沟作业</a:t>
            </a:r>
            <a:endParaRPr lang="en-US" altLang="zh-CN" dirty="0"/>
          </a:p>
          <a:p>
            <a:r>
              <a:rPr lang="zh-CN" altLang="en-US" dirty="0"/>
              <a:t>七步法</a:t>
            </a:r>
            <a:endParaRPr lang="en-US" altLang="zh-CN" dirty="0"/>
          </a:p>
          <a:p>
            <a:r>
              <a:rPr lang="zh-CN" altLang="en-US" dirty="0"/>
              <a:t>目标</a:t>
            </a:r>
            <a:r>
              <a:rPr lang="en-US" altLang="zh-CN" dirty="0"/>
              <a:t>-</a:t>
            </a:r>
            <a:r>
              <a:rPr lang="zh-CN" altLang="en-US" dirty="0"/>
              <a:t>分拆</a:t>
            </a:r>
            <a:r>
              <a:rPr lang="en-US" altLang="zh-CN" dirty="0"/>
              <a:t>-</a:t>
            </a:r>
          </a:p>
          <a:p>
            <a:endParaRPr lang="en-US" altLang="zh-CN" dirty="0"/>
          </a:p>
          <a:p>
            <a:r>
              <a:rPr lang="zh-CN" altLang="en-US" dirty="0"/>
              <a:t>执行力</a:t>
            </a:r>
            <a:r>
              <a:rPr lang="en-US" altLang="zh-CN" dirty="0"/>
              <a:t>——</a:t>
            </a:r>
            <a:r>
              <a:rPr lang="zh-CN" altLang="en-US" dirty="0"/>
              <a:t>黄金时间</a:t>
            </a:r>
            <a:r>
              <a:rPr lang="en-US" altLang="zh-CN" dirty="0"/>
              <a:t>——</a:t>
            </a:r>
            <a:r>
              <a:rPr lang="zh-CN" altLang="en-US" dirty="0"/>
              <a:t>有效时间</a:t>
            </a:r>
            <a:endParaRPr lang="en-US" altLang="zh-CN" dirty="0"/>
          </a:p>
          <a:p>
            <a:endParaRPr lang="en-US" altLang="zh-CN" dirty="0"/>
          </a:p>
          <a:p>
            <a:r>
              <a:rPr lang="zh-CN" altLang="en-US" dirty="0"/>
              <a:t>番茄时钟</a:t>
            </a:r>
            <a:endParaRPr lang="en-US" altLang="zh-CN" dirty="0"/>
          </a:p>
          <a:p>
            <a:endParaRPr lang="en-US" altLang="zh-CN" dirty="0"/>
          </a:p>
          <a:p>
            <a:r>
              <a:rPr lang="zh-CN" altLang="en-US" dirty="0"/>
              <a:t>拖延症</a:t>
            </a:r>
            <a:r>
              <a:rPr lang="en-US" altLang="zh-CN" dirty="0"/>
              <a:t>——</a:t>
            </a:r>
            <a:r>
              <a:rPr lang="zh-CN" altLang="en-US" dirty="0"/>
              <a:t>差不多；完美主义倾向，完成还是完美，先开始做，然后再讨论能够完成</a:t>
            </a:r>
            <a:endParaRPr lang="en-US" altLang="zh-CN" dirty="0"/>
          </a:p>
          <a:p>
            <a:endParaRPr lang="en-US" altLang="zh-CN" dirty="0"/>
          </a:p>
          <a:p>
            <a:r>
              <a:rPr lang="zh-CN" altLang="en-US" dirty="0"/>
              <a:t>反馈：反思日记、正反馈、奖励</a:t>
            </a:r>
            <a:endParaRPr lang="en-US" altLang="zh-CN" dirty="0"/>
          </a:p>
          <a:p>
            <a:endParaRPr lang="en-US" altLang="zh-CN" dirty="0"/>
          </a:p>
          <a:p>
            <a:r>
              <a:rPr lang="zh-CN" altLang="en-US" dirty="0"/>
              <a:t>三品时间</a:t>
            </a:r>
            <a:endParaRPr lang="en-US" altLang="zh-CN" dirty="0"/>
          </a:p>
          <a:p>
            <a:endParaRPr lang="en-US" altLang="zh-CN" dirty="0"/>
          </a:p>
          <a:p>
            <a:r>
              <a:rPr lang="zh-CN" altLang="en-US" dirty="0"/>
              <a:t>临时性的任务</a:t>
            </a:r>
            <a:endParaRPr lang="en-US" altLang="zh-CN" dirty="0"/>
          </a:p>
          <a:p>
            <a:endParaRPr lang="en-US" altLang="zh-CN" dirty="0"/>
          </a:p>
          <a:p>
            <a:r>
              <a:rPr lang="zh-CN" altLang="en-US" dirty="0"/>
              <a:t>变被动为主动</a:t>
            </a:r>
            <a:endParaRPr lang="en-US" altLang="zh-CN" dirty="0"/>
          </a:p>
          <a:p>
            <a:endParaRPr lang="en-US" altLang="zh-CN" dirty="0"/>
          </a:p>
          <a:p>
            <a:r>
              <a:rPr lang="zh-CN" altLang="en-US" dirty="0"/>
              <a:t>分拆项目</a:t>
            </a:r>
            <a:endParaRPr lang="en-US" altLang="zh-CN" dirty="0"/>
          </a:p>
          <a:p>
            <a:endParaRPr lang="en-US" altLang="zh-CN" dirty="0"/>
          </a:p>
          <a:p>
            <a:r>
              <a:rPr lang="zh-CN" altLang="en-US" dirty="0"/>
              <a:t>任务的轻重、分拆项目、执行力、反馈</a:t>
            </a:r>
            <a:endParaRPr lang="en-US" altLang="zh-CN" dirty="0"/>
          </a:p>
        </p:txBody>
      </p:sp>
      <p:sp>
        <p:nvSpPr>
          <p:cNvPr id="4" name="灯片编号占位符 3"/>
          <p:cNvSpPr>
            <a:spLocks noGrp="1"/>
          </p:cNvSpPr>
          <p:nvPr>
            <p:ph type="sldNum" sz="quarter" idx="5"/>
          </p:nvPr>
        </p:nvSpPr>
        <p:spPr/>
        <p:txBody>
          <a:bodyPr/>
          <a:lstStyle/>
          <a:p>
            <a:fld id="{7E40A2F5-961A-45DC-9B56-8438DF619636}" type="slidenum">
              <a:rPr lang="zh-CN" altLang="en-US" smtClean="0"/>
              <a:t>19</a:t>
            </a:fld>
            <a:endParaRPr lang="zh-CN" altLang="en-US"/>
          </a:p>
        </p:txBody>
      </p:sp>
    </p:spTree>
    <p:extLst>
      <p:ext uri="{BB962C8B-B14F-4D97-AF65-F5344CB8AC3E}">
        <p14:creationId xmlns:p14="http://schemas.microsoft.com/office/powerpoint/2010/main" val="775073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378D4D-3802-4D78-9EC2-52396080BCBA}" type="slidenum">
              <a:rPr lang="zh-CN" altLang="en-US" smtClean="0"/>
              <a:t>20</a:t>
            </a:fld>
            <a:endParaRPr lang="zh-CN" altLang="en-US"/>
          </a:p>
        </p:txBody>
      </p:sp>
    </p:spTree>
    <p:extLst>
      <p:ext uri="{BB962C8B-B14F-4D97-AF65-F5344CB8AC3E}">
        <p14:creationId xmlns:p14="http://schemas.microsoft.com/office/powerpoint/2010/main" val="1765210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378D4D-3802-4D78-9EC2-52396080BCBA}" type="slidenum">
              <a:rPr lang="zh-CN" altLang="en-US" smtClean="0"/>
              <a:t>22</a:t>
            </a:fld>
            <a:endParaRPr lang="zh-CN" altLang="en-US"/>
          </a:p>
        </p:txBody>
      </p:sp>
    </p:spTree>
    <p:extLst>
      <p:ext uri="{BB962C8B-B14F-4D97-AF65-F5344CB8AC3E}">
        <p14:creationId xmlns:p14="http://schemas.microsoft.com/office/powerpoint/2010/main" val="921292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所以在这里，我们一起来探讨，如何管理自己的时间，才能实现自己想要实现的目标。</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之所以是探讨，是因为这个问题并没有一个标准答案，每个人都有自己的答案，每个人也都有不同的原则。</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7E40A2F5-961A-45DC-9B56-8438DF619636}"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第一个层次就是长期的规划，对我来说往往是好几年，比如我硕士这几年最重要的目的就是按时毕业，除此之外，还有想要学会或者掌握的技能、想要参加的重要会议和活动，以及能够完成的职业探索。在这个层面上，我可能会推荐使用甘特图来进行规划。</a:t>
            </a: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第二个层次就是学期的规划，本学期的目标、事项以及预期完成日期，并且为之设置优先次序，比如大四上学期，往往需要面临毕业论文、学校申请、毕设实验、校外实习等重要事项。在这个层面上，使用</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kanban board</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最后一个层次就是每周</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每日的计划，这取决于你面临的工作量和工作节奏，但重点是一样的，</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time blocking</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为每项日常且重要的任务分配特定的时间段，设置代办为小、重要但不规律的事情设置时间。</a:t>
            </a:r>
          </a:p>
          <a:p>
            <a:endParaRPr lang="zh-CN" altLang="en-US" dirty="0"/>
          </a:p>
        </p:txBody>
      </p:sp>
      <p:sp>
        <p:nvSpPr>
          <p:cNvPr id="4" name="灯片编号占位符 3"/>
          <p:cNvSpPr>
            <a:spLocks noGrp="1"/>
          </p:cNvSpPr>
          <p:nvPr>
            <p:ph type="sldNum" sz="quarter" idx="5"/>
          </p:nvPr>
        </p:nvSpPr>
        <p:spPr/>
        <p:txBody>
          <a:bodyPr/>
          <a:lstStyle/>
          <a:p>
            <a:fld id="{7E40A2F5-961A-45DC-9B56-8438DF619636}" type="slidenum">
              <a:rPr lang="zh-CN" altLang="en-US" smtClean="0"/>
              <a:t>23</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最后一个层次往往是最复杂的。</a:t>
            </a: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首先需要决定你在一周内可以工作多少个小时，这是非常个人化的，不需要、也不能被他人左右。在剔除掉固定的安排，比如课程或者会议之后。</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29</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小时</a:t>
            </a:r>
          </a:p>
          <a:p>
            <a:pPr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然后为最紧急和最重要的任务安排时间，尽量将重复性的任务，比如阅读论文、写作业、制定下周计划安排在每周的同一时间。</a:t>
            </a:r>
          </a:p>
          <a:p>
            <a:pPr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最后用优先级比较低的任务填补剩余时间，包括回复电子邮件、购买物资等等。</a:t>
            </a:r>
          </a:p>
          <a:p>
            <a:pPr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如果不能在规定的时间内完成想要完成的任务，可以推迟剩余的任务，甚至删掉不重要的任务，偶尔延迟完成任务是可行的，但要少做，否则你就会发现任务清单不断增长。</a:t>
            </a:r>
          </a:p>
          <a:p>
            <a:pPr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如果一项任务对你在长期规划或者学期规划中没有贡献，那么它就可以被删除，尤其是一些研究类型的计划，研究任务，比如这个实验对于论文主体有帮助吗？还是超出了它的范围？这样会使得实验更加精简，不要轻易开启一个新实验，除非它既是必要的、同时也是检验假设的最佳方法，否则很多曾经让你在实验室待到深夜的实验都不会被发表，因为它们没有被精心设计，或者没有实施的必要。</a:t>
            </a:r>
          </a:p>
          <a:p>
            <a:endParaRPr lang="zh-CN" altLang="en-US" dirty="0"/>
          </a:p>
        </p:txBody>
      </p:sp>
      <p:sp>
        <p:nvSpPr>
          <p:cNvPr id="4" name="灯片编号占位符 3"/>
          <p:cNvSpPr>
            <a:spLocks noGrp="1"/>
          </p:cNvSpPr>
          <p:nvPr>
            <p:ph type="sldNum" sz="quarter" idx="5"/>
          </p:nvPr>
        </p:nvSpPr>
        <p:spPr/>
        <p:txBody>
          <a:bodyPr/>
          <a:lstStyle/>
          <a:p>
            <a:fld id="{7E40A2F5-961A-45DC-9B56-8438DF619636}" type="slidenum">
              <a:rPr lang="zh-CN" altLang="en-US" smtClean="0"/>
              <a:t>25</a:t>
            </a:fld>
            <a:endParaRPr lang="zh-CN" altLang="en-US"/>
          </a:p>
        </p:txBody>
      </p:sp>
    </p:spTree>
    <p:extLst>
      <p:ext uri="{BB962C8B-B14F-4D97-AF65-F5344CB8AC3E}">
        <p14:creationId xmlns:p14="http://schemas.microsoft.com/office/powerpoint/2010/main" val="1810689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困惑点放在首页</a:t>
            </a:r>
            <a:endParaRPr lang="en-US" altLang="zh-CN" dirty="0"/>
          </a:p>
          <a:p>
            <a:r>
              <a:rPr lang="zh-CN" altLang="en-US" dirty="0"/>
              <a:t>事情重不重要、要不要投入很多的精力</a:t>
            </a:r>
            <a:endParaRPr lang="en-US" altLang="zh-CN" dirty="0"/>
          </a:p>
          <a:p>
            <a:r>
              <a:rPr lang="zh-CN" altLang="en-US" dirty="0"/>
              <a:t>感兴趣的东西</a:t>
            </a:r>
            <a:r>
              <a:rPr lang="en-US" altLang="zh-CN" dirty="0"/>
              <a:t>——</a:t>
            </a:r>
            <a:r>
              <a:rPr lang="zh-CN" altLang="en-US" dirty="0"/>
              <a:t>但是要去挖掘</a:t>
            </a:r>
            <a:endParaRPr lang="en-US" altLang="zh-CN" dirty="0"/>
          </a:p>
          <a:p>
            <a:r>
              <a:rPr lang="zh-CN" altLang="en-US" dirty="0"/>
              <a:t>外部探索 合理的预期</a:t>
            </a:r>
            <a:endParaRPr lang="en-US" altLang="zh-CN" dirty="0"/>
          </a:p>
          <a:p>
            <a:r>
              <a:rPr lang="zh-CN" altLang="en-US" dirty="0"/>
              <a:t>自主认知</a:t>
            </a:r>
            <a:endParaRPr lang="en-US" altLang="zh-CN" dirty="0"/>
          </a:p>
          <a:p>
            <a:r>
              <a:rPr lang="zh-CN" altLang="en-US" dirty="0"/>
              <a:t>最后到大一大二之后确认自己的目标</a:t>
            </a:r>
            <a:endParaRPr lang="en-US" altLang="zh-CN" dirty="0"/>
          </a:p>
          <a:p>
            <a:endParaRPr lang="en-US" altLang="zh-CN" dirty="0"/>
          </a:p>
          <a:p>
            <a:r>
              <a:rPr lang="zh-CN" altLang="en-US" dirty="0"/>
              <a:t>低年级 </a:t>
            </a:r>
            <a:r>
              <a:rPr lang="en-US" altLang="zh-CN" dirty="0" err="1"/>
              <a:t>ddl</a:t>
            </a:r>
            <a:r>
              <a:rPr lang="en-US" altLang="zh-CN" dirty="0"/>
              <a:t> </a:t>
            </a:r>
            <a:r>
              <a:rPr lang="zh-CN" altLang="en-US" dirty="0"/>
              <a:t>不能是被推动的 </a:t>
            </a:r>
            <a:endParaRPr lang="en-US" altLang="zh-CN" dirty="0"/>
          </a:p>
          <a:p>
            <a:r>
              <a:rPr lang="zh-CN" altLang="en-US" dirty="0"/>
              <a:t>关于期末、课程论文、写沟作业</a:t>
            </a:r>
            <a:endParaRPr lang="en-US" altLang="zh-CN" dirty="0"/>
          </a:p>
          <a:p>
            <a:r>
              <a:rPr lang="zh-CN" altLang="en-US" dirty="0"/>
              <a:t>七步法</a:t>
            </a:r>
            <a:endParaRPr lang="en-US" altLang="zh-CN" dirty="0"/>
          </a:p>
          <a:p>
            <a:r>
              <a:rPr lang="zh-CN" altLang="en-US" dirty="0"/>
              <a:t>目标</a:t>
            </a:r>
            <a:r>
              <a:rPr lang="en-US" altLang="zh-CN" dirty="0"/>
              <a:t>-</a:t>
            </a:r>
            <a:r>
              <a:rPr lang="zh-CN" altLang="en-US" dirty="0"/>
              <a:t>分拆</a:t>
            </a:r>
            <a:r>
              <a:rPr lang="en-US" altLang="zh-CN" dirty="0"/>
              <a:t>-</a:t>
            </a:r>
          </a:p>
          <a:p>
            <a:endParaRPr lang="en-US" altLang="zh-CN" dirty="0"/>
          </a:p>
          <a:p>
            <a:r>
              <a:rPr lang="zh-CN" altLang="en-US" dirty="0"/>
              <a:t>执行力</a:t>
            </a:r>
            <a:r>
              <a:rPr lang="en-US" altLang="zh-CN" dirty="0"/>
              <a:t>——</a:t>
            </a:r>
            <a:r>
              <a:rPr lang="zh-CN" altLang="en-US" dirty="0"/>
              <a:t>黄金时间</a:t>
            </a:r>
            <a:r>
              <a:rPr lang="en-US" altLang="zh-CN" dirty="0"/>
              <a:t>——</a:t>
            </a:r>
            <a:r>
              <a:rPr lang="zh-CN" altLang="en-US" dirty="0"/>
              <a:t>有效时间</a:t>
            </a:r>
            <a:endParaRPr lang="en-US" altLang="zh-CN" dirty="0"/>
          </a:p>
          <a:p>
            <a:endParaRPr lang="en-US" altLang="zh-CN" dirty="0"/>
          </a:p>
          <a:p>
            <a:r>
              <a:rPr lang="zh-CN" altLang="en-US" dirty="0"/>
              <a:t>番茄时钟</a:t>
            </a:r>
            <a:endParaRPr lang="en-US" altLang="zh-CN" dirty="0"/>
          </a:p>
          <a:p>
            <a:endParaRPr lang="en-US" altLang="zh-CN" dirty="0"/>
          </a:p>
          <a:p>
            <a:r>
              <a:rPr lang="zh-CN" altLang="en-US" dirty="0"/>
              <a:t>拖延症</a:t>
            </a:r>
            <a:r>
              <a:rPr lang="en-US" altLang="zh-CN" dirty="0"/>
              <a:t>——</a:t>
            </a:r>
            <a:r>
              <a:rPr lang="zh-CN" altLang="en-US" dirty="0"/>
              <a:t>差不多；完美主义倾向，完成还是完美，先开始做，然后再讨论能够完成</a:t>
            </a:r>
            <a:endParaRPr lang="en-US" altLang="zh-CN" dirty="0"/>
          </a:p>
          <a:p>
            <a:endParaRPr lang="en-US" altLang="zh-CN" dirty="0"/>
          </a:p>
          <a:p>
            <a:r>
              <a:rPr lang="zh-CN" altLang="en-US" dirty="0"/>
              <a:t>反馈：反思日记、正反馈、奖励</a:t>
            </a:r>
            <a:endParaRPr lang="en-US" altLang="zh-CN" dirty="0"/>
          </a:p>
          <a:p>
            <a:endParaRPr lang="en-US" altLang="zh-CN" dirty="0"/>
          </a:p>
          <a:p>
            <a:r>
              <a:rPr lang="zh-CN" altLang="en-US" dirty="0"/>
              <a:t>三品时间</a:t>
            </a:r>
            <a:endParaRPr lang="en-US" altLang="zh-CN" dirty="0"/>
          </a:p>
          <a:p>
            <a:endParaRPr lang="en-US" altLang="zh-CN" dirty="0"/>
          </a:p>
          <a:p>
            <a:r>
              <a:rPr lang="zh-CN" altLang="en-US" dirty="0"/>
              <a:t>临时性的任务</a:t>
            </a:r>
            <a:endParaRPr lang="en-US" altLang="zh-CN" dirty="0"/>
          </a:p>
          <a:p>
            <a:endParaRPr lang="en-US" altLang="zh-CN" dirty="0"/>
          </a:p>
          <a:p>
            <a:r>
              <a:rPr lang="zh-CN" altLang="en-US" dirty="0"/>
              <a:t>变被动为主动</a:t>
            </a:r>
            <a:endParaRPr lang="en-US" altLang="zh-CN" dirty="0"/>
          </a:p>
          <a:p>
            <a:endParaRPr lang="en-US" altLang="zh-CN" dirty="0"/>
          </a:p>
          <a:p>
            <a:r>
              <a:rPr lang="zh-CN" altLang="en-US" dirty="0"/>
              <a:t>分拆项目</a:t>
            </a:r>
            <a:endParaRPr lang="en-US" altLang="zh-CN" dirty="0"/>
          </a:p>
          <a:p>
            <a:endParaRPr lang="en-US" altLang="zh-CN" dirty="0"/>
          </a:p>
          <a:p>
            <a:r>
              <a:rPr lang="zh-CN" altLang="en-US" dirty="0"/>
              <a:t>任务的轻重、分拆项目、执行力、反馈</a:t>
            </a:r>
            <a:endParaRPr lang="en-US" altLang="zh-CN" dirty="0"/>
          </a:p>
        </p:txBody>
      </p:sp>
      <p:sp>
        <p:nvSpPr>
          <p:cNvPr id="4" name="灯片编号占位符 3"/>
          <p:cNvSpPr>
            <a:spLocks noGrp="1"/>
          </p:cNvSpPr>
          <p:nvPr>
            <p:ph type="sldNum" sz="quarter" idx="5"/>
          </p:nvPr>
        </p:nvSpPr>
        <p:spPr/>
        <p:txBody>
          <a:bodyPr/>
          <a:lstStyle/>
          <a:p>
            <a:fld id="{7E40A2F5-961A-45DC-9B56-8438DF619636}" type="slidenum">
              <a:rPr lang="zh-CN" altLang="en-US" smtClean="0"/>
              <a:t>26</a:t>
            </a:fld>
            <a:endParaRPr lang="zh-CN" altLang="en-US"/>
          </a:p>
        </p:txBody>
      </p:sp>
    </p:spTree>
    <p:extLst>
      <p:ext uri="{BB962C8B-B14F-4D97-AF65-F5344CB8AC3E}">
        <p14:creationId xmlns:p14="http://schemas.microsoft.com/office/powerpoint/2010/main" val="3258225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hlinkClick r:id="rId3"/>
              </a:rPr>
              <a:t>为什么害怕拒绝别人？把握</a:t>
            </a:r>
            <a:r>
              <a:rPr lang="en-US" altLang="zh-CN" dirty="0">
                <a:hlinkClick r:id="rId3"/>
              </a:rPr>
              <a:t>3</a:t>
            </a:r>
            <a:r>
              <a:rPr lang="zh-CN" altLang="en-US" dirty="0">
                <a:hlinkClick r:id="rId3"/>
              </a:rPr>
              <a:t>个原则，勇敢说“不”</a:t>
            </a:r>
            <a:r>
              <a:rPr lang="en-US" altLang="zh-CN" dirty="0">
                <a:hlinkClick r:id="rId3"/>
              </a:rPr>
              <a:t>-</a:t>
            </a:r>
            <a:r>
              <a:rPr lang="zh-CN" altLang="en-US" dirty="0">
                <a:hlinkClick r:id="rId3"/>
              </a:rPr>
              <a:t>心理中国</a:t>
            </a:r>
            <a:r>
              <a:rPr lang="en-US" altLang="zh-CN" dirty="0">
                <a:hlinkClick r:id="rId3"/>
              </a:rPr>
              <a:t>-</a:t>
            </a:r>
            <a:r>
              <a:rPr lang="zh-CN" altLang="en-US" dirty="0">
                <a:hlinkClick r:id="rId3"/>
              </a:rPr>
              <a:t>中国网 </a:t>
            </a:r>
            <a:r>
              <a:rPr lang="en-US" altLang="zh-CN" dirty="0">
                <a:hlinkClick r:id="rId3"/>
              </a:rPr>
              <a:t>(china.com.cn)</a:t>
            </a:r>
            <a:endParaRPr lang="en-US" altLang="zh-CN" dirty="0"/>
          </a:p>
          <a:p>
            <a:r>
              <a:rPr lang="zh-CN" altLang="en-US" dirty="0"/>
              <a:t>需要有一张属于自己的时间表，大部分是固定的，存在部分时间可以接受零散的任务，但要学会拒绝</a:t>
            </a:r>
          </a:p>
        </p:txBody>
      </p:sp>
      <p:sp>
        <p:nvSpPr>
          <p:cNvPr id="4" name="灯片编号占位符 3"/>
          <p:cNvSpPr>
            <a:spLocks noGrp="1"/>
          </p:cNvSpPr>
          <p:nvPr>
            <p:ph type="sldNum" sz="quarter" idx="5"/>
          </p:nvPr>
        </p:nvSpPr>
        <p:spPr/>
        <p:txBody>
          <a:bodyPr/>
          <a:lstStyle/>
          <a:p>
            <a:fld id="{FEC8F19F-AEB0-4DBA-8C74-388F971008F9}" type="slidenum">
              <a:rPr lang="zh-CN" altLang="en-US" smtClean="0"/>
              <a:t>27</a:t>
            </a:fld>
            <a:endParaRPr lang="zh-CN" altLang="en-US"/>
          </a:p>
        </p:txBody>
      </p:sp>
    </p:spTree>
    <p:extLst>
      <p:ext uri="{BB962C8B-B14F-4D97-AF65-F5344CB8AC3E}">
        <p14:creationId xmlns:p14="http://schemas.microsoft.com/office/powerpoint/2010/main" val="245335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素材来自学习工作坊其他讲师</a:t>
            </a:r>
            <a:endParaRPr lang="en-US" altLang="zh-CN" dirty="0"/>
          </a:p>
          <a:p>
            <a:r>
              <a:rPr lang="zh-CN" altLang="en-US" dirty="0"/>
              <a:t>原本是享受</a:t>
            </a:r>
            <a:endParaRPr lang="en-US" dirty="0"/>
          </a:p>
        </p:txBody>
      </p:sp>
      <p:sp>
        <p:nvSpPr>
          <p:cNvPr id="4" name="灯片编号占位符 3"/>
          <p:cNvSpPr>
            <a:spLocks noGrp="1"/>
          </p:cNvSpPr>
          <p:nvPr>
            <p:ph type="sldNum" sz="quarter" idx="5"/>
          </p:nvPr>
        </p:nvSpPr>
        <p:spPr/>
        <p:txBody>
          <a:bodyPr/>
          <a:lstStyle/>
          <a:p>
            <a:fld id="{EB8729AF-DEC6-4436-9E57-94109C707DEC}" type="slidenum">
              <a:rPr lang="zh-CN" altLang="en-US" smtClean="0"/>
              <a:t>28</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困惑点放在首页</a:t>
            </a:r>
            <a:endParaRPr lang="en-US" altLang="zh-CN" dirty="0"/>
          </a:p>
          <a:p>
            <a:r>
              <a:rPr lang="zh-CN" altLang="en-US" dirty="0"/>
              <a:t>事情重不重要、要不要投入很多的精力</a:t>
            </a:r>
            <a:endParaRPr lang="en-US" altLang="zh-CN" dirty="0"/>
          </a:p>
          <a:p>
            <a:r>
              <a:rPr lang="zh-CN" altLang="en-US" dirty="0"/>
              <a:t>感兴趣的东西</a:t>
            </a:r>
            <a:r>
              <a:rPr lang="en-US" altLang="zh-CN" dirty="0"/>
              <a:t>——</a:t>
            </a:r>
            <a:r>
              <a:rPr lang="zh-CN" altLang="en-US" dirty="0"/>
              <a:t>但是要去挖掘</a:t>
            </a:r>
            <a:endParaRPr lang="en-US" altLang="zh-CN" dirty="0"/>
          </a:p>
          <a:p>
            <a:r>
              <a:rPr lang="zh-CN" altLang="en-US" dirty="0"/>
              <a:t>外部探索 合理的预期</a:t>
            </a:r>
            <a:endParaRPr lang="en-US" altLang="zh-CN" dirty="0"/>
          </a:p>
          <a:p>
            <a:r>
              <a:rPr lang="zh-CN" altLang="en-US" dirty="0"/>
              <a:t>自主认知</a:t>
            </a:r>
            <a:endParaRPr lang="en-US" altLang="zh-CN" dirty="0"/>
          </a:p>
          <a:p>
            <a:r>
              <a:rPr lang="zh-CN" altLang="en-US" dirty="0"/>
              <a:t>最后到大一大二之后确认自己的目标</a:t>
            </a:r>
            <a:endParaRPr lang="en-US" altLang="zh-CN" dirty="0"/>
          </a:p>
          <a:p>
            <a:endParaRPr lang="en-US" altLang="zh-CN" dirty="0"/>
          </a:p>
          <a:p>
            <a:r>
              <a:rPr lang="zh-CN" altLang="en-US" dirty="0"/>
              <a:t>低年级 </a:t>
            </a:r>
            <a:r>
              <a:rPr lang="en-US" altLang="zh-CN" dirty="0" err="1"/>
              <a:t>ddl</a:t>
            </a:r>
            <a:r>
              <a:rPr lang="en-US" altLang="zh-CN" dirty="0"/>
              <a:t> </a:t>
            </a:r>
            <a:r>
              <a:rPr lang="zh-CN" altLang="en-US" dirty="0"/>
              <a:t>不能是被推动的 </a:t>
            </a:r>
            <a:endParaRPr lang="en-US" altLang="zh-CN" dirty="0"/>
          </a:p>
          <a:p>
            <a:r>
              <a:rPr lang="zh-CN" altLang="en-US" dirty="0"/>
              <a:t>关于期末、课程论文、写沟作业</a:t>
            </a:r>
            <a:endParaRPr lang="en-US" altLang="zh-CN" dirty="0"/>
          </a:p>
          <a:p>
            <a:r>
              <a:rPr lang="zh-CN" altLang="en-US" dirty="0"/>
              <a:t>七步法</a:t>
            </a:r>
            <a:endParaRPr lang="en-US" altLang="zh-CN" dirty="0"/>
          </a:p>
          <a:p>
            <a:r>
              <a:rPr lang="zh-CN" altLang="en-US" dirty="0"/>
              <a:t>目标</a:t>
            </a:r>
            <a:r>
              <a:rPr lang="en-US" altLang="zh-CN" dirty="0"/>
              <a:t>-</a:t>
            </a:r>
            <a:r>
              <a:rPr lang="zh-CN" altLang="en-US" dirty="0"/>
              <a:t>分拆</a:t>
            </a:r>
            <a:r>
              <a:rPr lang="en-US" altLang="zh-CN" dirty="0"/>
              <a:t>-</a:t>
            </a:r>
          </a:p>
          <a:p>
            <a:endParaRPr lang="en-US" altLang="zh-CN" dirty="0"/>
          </a:p>
          <a:p>
            <a:r>
              <a:rPr lang="zh-CN" altLang="en-US" dirty="0"/>
              <a:t>执行力</a:t>
            </a:r>
            <a:r>
              <a:rPr lang="en-US" altLang="zh-CN" dirty="0"/>
              <a:t>——</a:t>
            </a:r>
            <a:r>
              <a:rPr lang="zh-CN" altLang="en-US" dirty="0"/>
              <a:t>黄金时间</a:t>
            </a:r>
            <a:r>
              <a:rPr lang="en-US" altLang="zh-CN" dirty="0"/>
              <a:t>——</a:t>
            </a:r>
            <a:r>
              <a:rPr lang="zh-CN" altLang="en-US" dirty="0"/>
              <a:t>有效时间</a:t>
            </a:r>
            <a:endParaRPr lang="en-US" altLang="zh-CN" dirty="0"/>
          </a:p>
          <a:p>
            <a:endParaRPr lang="en-US" altLang="zh-CN" dirty="0"/>
          </a:p>
          <a:p>
            <a:r>
              <a:rPr lang="zh-CN" altLang="en-US" dirty="0"/>
              <a:t>番茄时钟</a:t>
            </a:r>
            <a:endParaRPr lang="en-US" altLang="zh-CN" dirty="0"/>
          </a:p>
          <a:p>
            <a:endParaRPr lang="en-US" altLang="zh-CN" dirty="0"/>
          </a:p>
          <a:p>
            <a:r>
              <a:rPr lang="zh-CN" altLang="en-US" dirty="0"/>
              <a:t>拖延症</a:t>
            </a:r>
            <a:r>
              <a:rPr lang="en-US" altLang="zh-CN" dirty="0"/>
              <a:t>——</a:t>
            </a:r>
            <a:r>
              <a:rPr lang="zh-CN" altLang="en-US" dirty="0"/>
              <a:t>差不多；完美主义倾向，完成还是完美，先开始做，然后再讨论能够完成</a:t>
            </a:r>
            <a:endParaRPr lang="en-US" altLang="zh-CN" dirty="0"/>
          </a:p>
          <a:p>
            <a:endParaRPr lang="en-US" altLang="zh-CN" dirty="0"/>
          </a:p>
          <a:p>
            <a:r>
              <a:rPr lang="zh-CN" altLang="en-US" dirty="0"/>
              <a:t>反馈：反思日记、正反馈、奖励</a:t>
            </a:r>
            <a:endParaRPr lang="en-US" altLang="zh-CN" dirty="0"/>
          </a:p>
          <a:p>
            <a:endParaRPr lang="en-US" altLang="zh-CN" dirty="0"/>
          </a:p>
          <a:p>
            <a:r>
              <a:rPr lang="zh-CN" altLang="en-US" dirty="0"/>
              <a:t>三品时间</a:t>
            </a:r>
            <a:endParaRPr lang="en-US" altLang="zh-CN" dirty="0"/>
          </a:p>
          <a:p>
            <a:endParaRPr lang="en-US" altLang="zh-CN" dirty="0"/>
          </a:p>
          <a:p>
            <a:r>
              <a:rPr lang="zh-CN" altLang="en-US" dirty="0"/>
              <a:t>临时性的任务</a:t>
            </a:r>
            <a:endParaRPr lang="en-US" altLang="zh-CN" dirty="0"/>
          </a:p>
          <a:p>
            <a:endParaRPr lang="en-US" altLang="zh-CN" dirty="0"/>
          </a:p>
          <a:p>
            <a:r>
              <a:rPr lang="zh-CN" altLang="en-US" dirty="0"/>
              <a:t>变被动为主动</a:t>
            </a:r>
            <a:endParaRPr lang="en-US" altLang="zh-CN" dirty="0"/>
          </a:p>
          <a:p>
            <a:endParaRPr lang="en-US" altLang="zh-CN" dirty="0"/>
          </a:p>
          <a:p>
            <a:r>
              <a:rPr lang="zh-CN" altLang="en-US" dirty="0"/>
              <a:t>分拆项目</a:t>
            </a:r>
            <a:endParaRPr lang="en-US" altLang="zh-CN" dirty="0"/>
          </a:p>
          <a:p>
            <a:endParaRPr lang="en-US" altLang="zh-CN" dirty="0"/>
          </a:p>
          <a:p>
            <a:r>
              <a:rPr lang="zh-CN" altLang="en-US" dirty="0"/>
              <a:t>任务的轻重、分拆项目、执行力、反馈</a:t>
            </a:r>
            <a:endParaRPr lang="en-US" altLang="zh-CN" dirty="0"/>
          </a:p>
        </p:txBody>
      </p:sp>
      <p:sp>
        <p:nvSpPr>
          <p:cNvPr id="4" name="灯片编号占位符 3"/>
          <p:cNvSpPr>
            <a:spLocks noGrp="1"/>
          </p:cNvSpPr>
          <p:nvPr>
            <p:ph type="sldNum" sz="quarter" idx="5"/>
          </p:nvPr>
        </p:nvSpPr>
        <p:spPr/>
        <p:txBody>
          <a:bodyPr/>
          <a:lstStyle/>
          <a:p>
            <a:fld id="{7E40A2F5-961A-45DC-9B56-8438DF619636}" type="slidenum">
              <a:rPr lang="zh-CN" altLang="en-US" smtClean="0"/>
              <a:t>29</a:t>
            </a:fld>
            <a:endParaRPr lang="zh-CN" altLang="en-US"/>
          </a:p>
        </p:txBody>
      </p:sp>
    </p:spTree>
    <p:extLst>
      <p:ext uri="{BB962C8B-B14F-4D97-AF65-F5344CB8AC3E}">
        <p14:creationId xmlns:p14="http://schemas.microsoft.com/office/powerpoint/2010/main" val="16697593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工作中的福流状态也不少见</a:t>
            </a:r>
          </a:p>
          <a:p>
            <a:pPr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“手之所触，肩之所倚，足之所履，膝之所踦，砉然响然，奏刀騞然，莫不中音。合于《桑林》之舞，乃中《经首》之会。”《庖丁解牛》</a:t>
            </a:r>
          </a:p>
          <a:p>
            <a:pPr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关键在于：有一个清晰的挑战，占据你的全部注意力，你有能力接受挑战，并且没每进行一步就会得到即时的反馈</a:t>
            </a:r>
          </a:p>
          <a:p>
            <a:pPr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擅长且有挑战</a:t>
            </a:r>
          </a:p>
          <a:p>
            <a:pPr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有方法、有巧劲、有乐趣地折腾</a:t>
            </a:r>
          </a:p>
          <a:p>
            <a:endParaRPr lang="zh-CN" altLang="en-US" dirty="0"/>
          </a:p>
        </p:txBody>
      </p:sp>
      <p:sp>
        <p:nvSpPr>
          <p:cNvPr id="4" name="灯片编号占位符 3"/>
          <p:cNvSpPr>
            <a:spLocks noGrp="1"/>
          </p:cNvSpPr>
          <p:nvPr>
            <p:ph type="sldNum" sz="quarter" idx="5"/>
          </p:nvPr>
        </p:nvSpPr>
        <p:spPr/>
        <p:txBody>
          <a:bodyPr/>
          <a:lstStyle/>
          <a:p>
            <a:fld id="{B6E9BB75-9EB3-4665-8B5F-619C123C9110}" type="slidenum">
              <a:rPr lang="zh-CN" altLang="en-US" smtClean="0"/>
              <a:t>30</a:t>
            </a:fld>
            <a:endParaRPr lang="zh-CN" altLang="en-US"/>
          </a:p>
        </p:txBody>
      </p:sp>
    </p:spTree>
    <p:extLst>
      <p:ext uri="{BB962C8B-B14F-4D97-AF65-F5344CB8AC3E}">
        <p14:creationId xmlns:p14="http://schemas.microsoft.com/office/powerpoint/2010/main" val="28261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E40A2F5-961A-45DC-9B56-8438DF619636}" type="slidenum">
              <a:rPr lang="zh-CN" altLang="en-US" smtClean="0"/>
              <a:t>31</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回想起我的本科生活，很多时候我会选择用“手忙脚乱”来形容</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课程的作业、展示和报告</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几天之前联系过的老师又在问你项目进展如何需不需要帮助，实际上刚刚建好文件夹</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报名的志愿活动一忙就是半天</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社工天天写稿排推送，时不时还要组织线下活动</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等这些事情好不容易结束，发现期中期末考试又莫名其妙开始了</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再一次，我又开始被时间驱赶，以至于很多时候我没有时间思考这种生活是否能够帮助我实现自己的目标，或者是一种很普遍的感觉，很忙，但是不知道在忙些什么</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好消息是，忙了一两年之后，我终于逐渐找到了节奏和方法，能够做到忙里偷闲，坏消息是，我的头发已经在前两年的熬夜中掉了七七八八</a:t>
            </a:r>
          </a:p>
          <a:p>
            <a:pPr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所以我觉得自己有义务来和大家一起探讨一下如何掌控时间，而不是被时间掌控，以此来避免手忙脚乱、天天掉头发的命运</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为了在座的各位能够避免这样的命运，所以我们得早点开始探讨</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7E40A2F5-961A-45DC-9B56-8438DF619636}" type="slidenum">
              <a:rPr lang="zh-CN" altLang="en-US" smtClean="0"/>
              <a:t>3</a:t>
            </a:fld>
            <a:endParaRPr lang="zh-CN" altLang="en-US"/>
          </a:p>
        </p:txBody>
      </p:sp>
    </p:spTree>
    <p:extLst>
      <p:ext uri="{BB962C8B-B14F-4D97-AF65-F5344CB8AC3E}">
        <p14:creationId xmlns:p14="http://schemas.microsoft.com/office/powerpoint/2010/main" val="2120019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大家可以回忆一下自己过去的生活，什么时候是你最有规律、最知道自己在干什么的时候呢</a:t>
            </a:r>
            <a:endParaRPr lang="en-US" altLang="zh-CN" dirty="0"/>
          </a:p>
          <a:p>
            <a:pPr algn="just"/>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对我来说可能是高中的时候</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那个时候</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每学期、每周、每天都要学好几门课，语数外物化生，中间时不时穿插着一些其他的安排，竞赛、社团、校园活动、班级活动等等，但那个时候，仿佛手忙脚乱这种状况很少出现</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，我很</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清楚地知道什么时间该做什么事情，哪些重要的节点摆在自己的面前，本质上来说，这就是一种多线程的时间安排</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，在同一时间段我在做很多个线程的任务，并且我适应的还不错。</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不知道在座的各位有没有同感。</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那为什么一到大学，我们就开始抓瞎，受困于多线程任务当中，手忙加乱，甚至开始无限拖延呢？我觉得有很多原因。</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所以我想请各位在这个时候一起来思考这个问题，为什么以往还不错的时间管理，到了大学或者实习的时候，就变得一团乱麻呢？</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rPr>
              <a:t>理论上，每个人都有潜力成为多线程选手，学计算机的同学应该会比较熟悉这个概念，就是</a:t>
            </a:r>
            <a:r>
              <a:rPr lang="zh-CN" altLang="zh-CN" sz="1200" b="1" kern="100" dirty="0">
                <a:effectLst/>
                <a:latin typeface="等线" panose="02010600030101010101" pitchFamily="2" charset="-122"/>
                <a:ea typeface="等线" panose="02010600030101010101" pitchFamily="2" charset="-122"/>
                <a:cs typeface="Times New Roman" panose="02020603050405020304" pitchFamily="18" charset="0"/>
              </a:rPr>
              <a:t>同一时间段进行多余一个线程的任务</a:t>
            </a:r>
            <a:r>
              <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rPr>
              <a:t>。</a:t>
            </a:r>
            <a:endParaRPr lang="en-US" altLang="zh-CN" dirty="0"/>
          </a:p>
          <a:p>
            <a:endParaRPr lang="en-US" altLang="zh-CN" dirty="0"/>
          </a:p>
          <a:p>
            <a:r>
              <a:rPr lang="zh-CN" altLang="en-US" dirty="0"/>
              <a:t>感兴趣的事情太多，想要做的事情太多，吸引注意力的事情太多</a:t>
            </a:r>
            <a:endParaRPr lang="en-US" altLang="zh-CN" dirty="0"/>
          </a:p>
          <a:p>
            <a:r>
              <a:rPr lang="zh-CN" altLang="en-US" dirty="0"/>
              <a:t>如何分配时间才能实现自己掌握时间，而不是时间安排你</a:t>
            </a:r>
            <a:endParaRPr lang="en-US" altLang="zh-CN" sz="1200" kern="1200" dirty="0">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7E40A2F5-961A-45DC-9B56-8438DF619636}"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0A2F5-961A-45DC-9B56-8438DF61963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33458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一是我们在过去所接收的信息和我们现在所接收的信息并不在一个量级上。在这里我们可以做一个小测试，大家打开自己的微信，搜索一下“清华”，看看自己关注了多少个带这两个字的公众号，我前两天的结果大概在</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60</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个左右，而这还只是清华提供的一部分资源和选择，再加上校内校外的其他资源，以及必须完成的事情，可想而知有多少事情。</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我们感兴趣的事情太多，想要做的事情太多，吸引注意力的事情太多，因此总是觉得时间不够用。但另一个事实却是，我们能够使用的大脑容量是有限的，一天的时间也是有限的，只有</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24</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小时，我们能够工作学习的有效时间则更是有限，所以我们只能完成有限的事情。</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0A2F5-961A-45DC-9B56-8438DF61963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88268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选择无疑会提高我们的生活质量，让我们可以掌控自己的命运，离目标更近，选择也是、拥有自主权的重要指标，而自主权又会对人们的幸福感产生重大影响。</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有选择是好事，但并不代表选择越多越好。</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过多选择给我们带来的不是解放，而是精神上的瘫痪。面对过多的选择，人们发现更难做出任何抉择，经常会出现拖延</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第二是，即使我们通过努力克服了这种瘫痪和拖延，做出了自己的决定，但我们对于这个决定的满意程度，反而不如选择少的时候来得更高</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2800" dirty="0">
                <a:hlinkClick r:id="rId3"/>
              </a:rPr>
              <a:t>Sheena Iyengar: The art of choosing | TED Talk</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7E40A2F5-961A-45DC-9B56-8438DF619636}" type="slidenum">
              <a:rPr lang="zh-CN" altLang="en-US" smtClean="0"/>
              <a:t>7</a:t>
            </a:fld>
            <a:endParaRPr lang="zh-CN" altLang="en-US"/>
          </a:p>
        </p:txBody>
      </p:sp>
    </p:spTree>
    <p:extLst>
      <p:ext uri="{BB962C8B-B14F-4D97-AF65-F5344CB8AC3E}">
        <p14:creationId xmlns:p14="http://schemas.microsoft.com/office/powerpoint/2010/main" val="623307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二是我们过去的多线程时间管理并不是自主决定的，大部分是老师和学校已经决定的，留给我们自行支配的并不多。当我们逐步开始学习自己进行多线程时间管理的时候，就会出现很多操作上的问题，比如学习一门课程，以往老师总是会贴心地为你划分好章节、筛选出重点、时不时提醒你该做些什么，但当我们自学的时候，一天学多久最合适、什么时候学最合适、哪些部分是重点、如何检测自己学得怎么样，都需要自己去查阅和摸索，再比如说，每一个讲时间管理的文章都会说，要按照优先级对待办事项进行划分，但事实上，优先级这件事情并不存在一个统一的标准，这也是需要摸索的。</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0A2F5-961A-45DC-9B56-8438DF61963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49017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当我们做出自己的选择，找到一个或者几个目标之后，就可以开始做时间规划了，这时候我们又需要面对一个问题，每个目标有什么样的预期？</a:t>
            </a:r>
            <a:endParaRPr lang="en-US" altLang="zh-CN" dirty="0"/>
          </a:p>
          <a:p>
            <a:r>
              <a:rPr lang="zh-CN" altLang="en-US" dirty="0"/>
              <a:t>赫伯特西蒙曾经提出，满意即可，不要最优化，就是在决策的时候需要平衡决策成本和决策收益，接受人和资源的局限性，放弃追求理想中最优解的往年，在有限的选择中做出一个务实的决策</a:t>
            </a:r>
            <a:endParaRPr lang="en-US" altLang="zh-CN" dirty="0"/>
          </a:p>
          <a:p>
            <a:r>
              <a:rPr lang="zh-CN" altLang="en-US" dirty="0"/>
              <a:t>最后的问题</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FEC8F19F-AEB0-4DBA-8C74-388F971008F9}"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C962DF9-00AF-416F-9C59-A3BD35613327}" type="datetimeFigureOut">
              <a:rPr lang="zh-CN" altLang="en-US" smtClean="0"/>
              <a:t>2024/3/19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6C9A65-7F13-4F33-94A7-04C9691DC7BD}"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C962DF9-00AF-416F-9C59-A3BD35613327}" type="datetimeFigureOut">
              <a:rPr lang="zh-CN" altLang="en-US" smtClean="0"/>
              <a:t>2024/3/19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6C9A65-7F13-4F33-94A7-04C9691DC7BD}"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C962DF9-00AF-416F-9C59-A3BD35613327}" type="datetimeFigureOut">
              <a:rPr lang="zh-CN" altLang="en-US" smtClean="0"/>
              <a:t>2024/3/19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6C9A65-7F13-4F33-94A7-04C9691DC7BD}"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C962DF9-00AF-416F-9C59-A3BD35613327}" type="datetimeFigureOut">
              <a:rPr lang="zh-CN" altLang="en-US" smtClean="0"/>
              <a:t>2024/3/19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6C9A65-7F13-4F33-94A7-04C9691DC7BD}"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5" name="矩形 4"/>
          <p:cNvSpPr/>
          <p:nvPr userDrawn="1"/>
        </p:nvSpPr>
        <p:spPr>
          <a:xfrm>
            <a:off x="0" y="0"/>
            <a:ext cx="12192000" cy="6858000"/>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userDrawn="1"/>
        </p:nvSpPr>
        <p:spPr>
          <a:xfrm rot="21277232">
            <a:off x="9147600" y="3779002"/>
            <a:ext cx="4648046" cy="4252138"/>
          </a:xfrm>
          <a:prstGeom prst="ellipse">
            <a:avLst/>
          </a:prstGeom>
          <a:solidFill>
            <a:srgbClr val="703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Picture Placeholder 2"/>
          <p:cNvSpPr>
            <a:spLocks noGrp="1"/>
          </p:cNvSpPr>
          <p:nvPr>
            <p:ph type="pic" sz="quarter" idx="12" hasCustomPrompt="1"/>
          </p:nvPr>
        </p:nvSpPr>
        <p:spPr>
          <a:xfrm>
            <a:off x="7414054" y="1210962"/>
            <a:ext cx="5535827" cy="3311611"/>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Tree>
  </p:cSld>
  <p:clrMapOvr>
    <a:masterClrMapping/>
  </p:clrMapOvr>
  <p:transition spd="slow" advClick="0" advTm="200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cxnSp>
        <p:nvCxnSpPr>
          <p:cNvPr id="10" name="直接连接符 9"/>
          <p:cNvCxnSpPr/>
          <p:nvPr userDrawn="1"/>
        </p:nvCxnSpPr>
        <p:spPr>
          <a:xfrm>
            <a:off x="2438400" y="464457"/>
            <a:ext cx="9753600" cy="0"/>
          </a:xfrm>
          <a:prstGeom prst="line">
            <a:avLst/>
          </a:prstGeom>
          <a:ln>
            <a:solidFill>
              <a:srgbClr val="367AB9"/>
            </a:solidFill>
            <a:headEnd type="oval"/>
          </a:ln>
        </p:spPr>
        <p:style>
          <a:lnRef idx="1">
            <a:schemeClr val="accent1"/>
          </a:lnRef>
          <a:fillRef idx="0">
            <a:schemeClr val="accent1"/>
          </a:fillRef>
          <a:effectRef idx="0">
            <a:schemeClr val="accent1"/>
          </a:effectRef>
          <a:fontRef idx="minor">
            <a:schemeClr val="tx1"/>
          </a:fontRef>
        </p:style>
      </p:cxnSp>
      <p:sp>
        <p:nvSpPr>
          <p:cNvPr id="11" name="文本框 10"/>
          <p:cNvSpPr txBox="1"/>
          <p:nvPr userDrawn="1"/>
        </p:nvSpPr>
        <p:spPr>
          <a:xfrm>
            <a:off x="203200" y="217714"/>
            <a:ext cx="2235200" cy="400110"/>
          </a:xfrm>
          <a:prstGeom prst="rect">
            <a:avLst/>
          </a:prstGeom>
          <a:noFill/>
        </p:spPr>
        <p:txBody>
          <a:bodyPr wrap="square" rtlCol="0">
            <a:spAutoFit/>
          </a:bodyPr>
          <a:lstStyle/>
          <a:p>
            <a:r>
              <a:rPr lang="en-US" altLang="zh-CN" sz="2000" b="1" dirty="0">
                <a:solidFill>
                  <a:srgbClr val="367AB9"/>
                </a:solidFill>
                <a:latin typeface="微软雅黑" panose="020B0503020204020204" pitchFamily="34" charset="-122"/>
                <a:ea typeface="微软雅黑" panose="020B0503020204020204" pitchFamily="34" charset="-122"/>
              </a:rPr>
              <a:t>04 </a:t>
            </a:r>
            <a:r>
              <a:rPr lang="zh-CN" altLang="en-US" sz="2000" b="1" dirty="0">
                <a:solidFill>
                  <a:srgbClr val="367AB9"/>
                </a:solidFill>
                <a:latin typeface="微软雅黑" panose="020B0503020204020204" pitchFamily="34" charset="-122"/>
                <a:ea typeface="微软雅黑" panose="020B0503020204020204" pitchFamily="34" charset="-122"/>
              </a:rPr>
              <a:t>输入标题文字</a:t>
            </a:r>
          </a:p>
        </p:txBody>
      </p:sp>
    </p:spTree>
  </p:cSld>
  <p:clrMapOvr>
    <a:masterClrMapping/>
  </p:clrMapOvr>
  <p:transition spd="slow" advClick="0" advTm="200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cxnSp>
        <p:nvCxnSpPr>
          <p:cNvPr id="7" name="直接连接符 6"/>
          <p:cNvCxnSpPr/>
          <p:nvPr userDrawn="1"/>
        </p:nvCxnSpPr>
        <p:spPr>
          <a:xfrm>
            <a:off x="2438400" y="464457"/>
            <a:ext cx="9753600" cy="0"/>
          </a:xfrm>
          <a:prstGeom prst="line">
            <a:avLst/>
          </a:prstGeom>
          <a:ln>
            <a:solidFill>
              <a:srgbClr val="367AB9"/>
            </a:solidFill>
            <a:headEnd type="oval"/>
          </a:ln>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203200" y="217714"/>
            <a:ext cx="2235200" cy="400110"/>
          </a:xfrm>
          <a:prstGeom prst="rect">
            <a:avLst/>
          </a:prstGeom>
          <a:noFill/>
        </p:spPr>
        <p:txBody>
          <a:bodyPr wrap="square" rtlCol="0">
            <a:spAutoFit/>
          </a:bodyPr>
          <a:lstStyle/>
          <a:p>
            <a:r>
              <a:rPr lang="en-US" altLang="zh-CN" sz="2000" b="1" dirty="0">
                <a:solidFill>
                  <a:srgbClr val="367AB9"/>
                </a:solidFill>
                <a:latin typeface="微软雅黑" panose="020B0503020204020204" pitchFamily="34" charset="-122"/>
                <a:ea typeface="微软雅黑" panose="020B0503020204020204" pitchFamily="34" charset="-122"/>
              </a:rPr>
              <a:t>02 </a:t>
            </a:r>
            <a:r>
              <a:rPr lang="zh-CN" altLang="en-US" sz="2000" b="1" dirty="0">
                <a:solidFill>
                  <a:srgbClr val="367AB9"/>
                </a:solidFill>
                <a:latin typeface="微软雅黑" panose="020B0503020204020204" pitchFamily="34" charset="-122"/>
                <a:ea typeface="微软雅黑" panose="020B0503020204020204" pitchFamily="34" charset="-122"/>
              </a:rPr>
              <a:t>输入标题文字</a:t>
            </a:r>
          </a:p>
        </p:txBody>
      </p:sp>
    </p:spTree>
  </p:cSld>
  <p:clrMapOvr>
    <a:masterClrMapping/>
  </p:clrMapOvr>
  <p:transition spd="slow" advClick="0" advTm="200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b="21682"/>
          <a:stretch/>
        </p:blipFill>
        <p:spPr>
          <a:xfrm>
            <a:off x="0" y="3491342"/>
            <a:ext cx="12193057" cy="3428244"/>
          </a:xfrm>
          <a:prstGeom prst="rect">
            <a:avLst/>
          </a:prstGeom>
        </p:spPr>
      </p:pic>
      <p:sp>
        <p:nvSpPr>
          <p:cNvPr id="3" name="Date Placeholder 2"/>
          <p:cNvSpPr>
            <a:spLocks noGrp="1"/>
          </p:cNvSpPr>
          <p:nvPr>
            <p:ph type="dt" sz="half" idx="10"/>
          </p:nvPr>
        </p:nvSpPr>
        <p:spPr/>
        <p:txBody>
          <a:bodyPr/>
          <a:lstStyle/>
          <a:p>
            <a:fld id="{71DB6CD6-CB81-4277-97D6-AFB4469A68B8}" type="datetimeFigureOut">
              <a:rPr lang="zh-CN" altLang="en-US" smtClean="0"/>
              <a:t>2024/3/19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3D84B2-46DC-4FD4-8242-257088264C7D}" type="slidenum">
              <a:rPr lang="zh-CN" altLang="en-US" smtClean="0"/>
              <a:t>‹#›</a:t>
            </a:fld>
            <a:endParaRPr lang="zh-CN" altLang="en-US"/>
          </a:p>
        </p:txBody>
      </p:sp>
      <p:sp>
        <p:nvSpPr>
          <p:cNvPr id="6" name="Rectangle 5"/>
          <p:cNvSpPr/>
          <p:nvPr userDrawn="1"/>
        </p:nvSpPr>
        <p:spPr>
          <a:xfrm>
            <a:off x="296214" y="615800"/>
            <a:ext cx="412124" cy="412124"/>
          </a:xfrm>
          <a:prstGeom prst="rect">
            <a:avLst/>
          </a:prstGeom>
          <a:solidFill>
            <a:schemeClr val="bg2">
              <a:lumMod val="75000"/>
            </a:schemeClr>
          </a:solidFill>
          <a:ln w="57150">
            <a:no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Rectangle 6"/>
          <p:cNvSpPr/>
          <p:nvPr userDrawn="1"/>
        </p:nvSpPr>
        <p:spPr>
          <a:xfrm>
            <a:off x="540914" y="860500"/>
            <a:ext cx="309092" cy="309092"/>
          </a:xfrm>
          <a:prstGeom prst="rect">
            <a:avLst/>
          </a:prstGeom>
          <a:solidFill>
            <a:srgbClr val="C00000"/>
          </a:solidFill>
          <a:ln w="57150">
            <a:no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9" name="Straight Connector 8"/>
          <p:cNvCxnSpPr/>
          <p:nvPr userDrawn="1"/>
        </p:nvCxnSpPr>
        <p:spPr>
          <a:xfrm>
            <a:off x="296214" y="1312557"/>
            <a:ext cx="5061397" cy="0"/>
          </a:xfrm>
          <a:prstGeom prst="line">
            <a:avLst/>
          </a:prstGeom>
          <a:ln w="28575">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rotWithShape="1">
          <a:blip r:embed="rId3">
            <a:clrChange>
              <a:clrFrom>
                <a:srgbClr val="FFFFFF"/>
              </a:clrFrom>
              <a:clrTo>
                <a:srgbClr val="FFFFFF">
                  <a:alpha val="0"/>
                </a:srgbClr>
              </a:clrTo>
            </a:clrChange>
          </a:blip>
          <a:srcRect l="18467" r="24669" b="50637"/>
          <a:stretch/>
        </p:blipFill>
        <p:spPr>
          <a:xfrm>
            <a:off x="0" y="6144886"/>
            <a:ext cx="793291" cy="597064"/>
          </a:xfrm>
          <a:prstGeom prst="rect">
            <a:avLst/>
          </a:prstGeom>
        </p:spPr>
      </p:pic>
      <p:sp>
        <p:nvSpPr>
          <p:cNvPr id="12" name="TextBox 11"/>
          <p:cNvSpPr txBox="1"/>
          <p:nvPr userDrawn="1"/>
        </p:nvSpPr>
        <p:spPr>
          <a:xfrm>
            <a:off x="718618" y="6284691"/>
            <a:ext cx="9481450" cy="307777"/>
          </a:xfrm>
          <a:prstGeom prst="rect">
            <a:avLst/>
          </a:prstGeom>
          <a:noFill/>
        </p:spPr>
        <p:txBody>
          <a:bodyPr wrap="square" rtlCol="0">
            <a:spAutoFit/>
          </a:bodyPr>
          <a:lstStyle/>
          <a:p>
            <a:r>
              <a:rPr lang="zh-CN" altLang="en-US" sz="1400" b="1" dirty="0">
                <a:solidFill>
                  <a:schemeClr val="bg2">
                    <a:lumMod val="50000"/>
                  </a:schemeClr>
                </a:solidFill>
                <a:latin typeface="微软雅黑" panose="020B0503020204020204" pitchFamily="34" charset="-122"/>
                <a:ea typeface="微软雅黑" panose="020B0503020204020204" pitchFamily="34" charset="-122"/>
              </a:rPr>
              <a:t>清华大学学生学习与发展指导中心 </a:t>
            </a:r>
            <a:r>
              <a:rPr lang="en-US" altLang="zh-CN" sz="1400" b="1" dirty="0">
                <a:solidFill>
                  <a:schemeClr val="bg2">
                    <a:lumMod val="50000"/>
                  </a:schemeClr>
                </a:solidFill>
                <a:latin typeface="微软雅黑" panose="020B0503020204020204" pitchFamily="34" charset="-122"/>
                <a:ea typeface="微软雅黑" panose="020B0503020204020204" pitchFamily="34" charset="-122"/>
              </a:rPr>
              <a:t>·</a:t>
            </a:r>
            <a:r>
              <a:rPr lang="zh-CN" altLang="en-US" sz="1400" b="1" dirty="0">
                <a:solidFill>
                  <a:schemeClr val="bg2">
                    <a:lumMod val="50000"/>
                  </a:schemeClr>
                </a:solidFill>
                <a:latin typeface="微软雅黑" panose="020B0503020204020204" pitchFamily="34" charset="-122"/>
                <a:ea typeface="微软雅黑" panose="020B0503020204020204" pitchFamily="34" charset="-122"/>
              </a:rPr>
              <a:t>用时间管理遇见更好的自己</a:t>
            </a:r>
          </a:p>
        </p:txBody>
      </p:sp>
    </p:spTree>
    <p:extLst>
      <p:ext uri="{BB962C8B-B14F-4D97-AF65-F5344CB8AC3E}">
        <p14:creationId xmlns:p14="http://schemas.microsoft.com/office/powerpoint/2010/main" val="1514779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2024/3/19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2024/3/19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C962DF9-00AF-416F-9C59-A3BD35613327}" type="datetimeFigureOut">
              <a:rPr lang="zh-CN" altLang="en-US" smtClean="0"/>
              <a:t>2024/3/19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6C9A65-7F13-4F33-94A7-04C9691DC7BD}"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C962DF9-00AF-416F-9C59-A3BD35613327}" type="datetimeFigureOut">
              <a:rPr lang="zh-CN" altLang="en-US" smtClean="0"/>
              <a:t>2024/3/19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6C9A65-7F13-4F33-94A7-04C9691DC7BD}"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EC962DF9-00AF-416F-9C59-A3BD35613327}" type="datetimeFigureOut">
              <a:rPr lang="zh-CN" altLang="en-US" smtClean="0"/>
              <a:t>2024/3/19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6C9A65-7F13-4F33-94A7-04C9691DC7BD}"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C962DF9-00AF-416F-9C59-A3BD35613327}" type="datetimeFigureOut">
              <a:rPr lang="zh-CN" altLang="en-US" smtClean="0"/>
              <a:t>2024/3/19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E6C9A65-7F13-4F33-94A7-04C9691DC7BD}"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2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C962DF9-00AF-416F-9C59-A3BD35613327}" type="datetimeFigureOut">
              <a:rPr lang="zh-CN" altLang="en-US" smtClean="0"/>
              <a:t>2024/3/19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E6C9A65-7F13-4F33-94A7-04C9691DC7BD}" type="slidenum">
              <a:rPr lang="zh-CN" altLang="en-US" smtClean="0"/>
              <a:t>‹#›</a:t>
            </a:fld>
            <a:endParaRPr lang="zh-CN" altLang="en-US"/>
          </a:p>
        </p:txBody>
      </p:sp>
      <p:sp>
        <p:nvSpPr>
          <p:cNvPr id="11" name="TextBox 10"/>
          <p:cNvSpPr txBox="1"/>
          <p:nvPr userDrawn="1"/>
        </p:nvSpPr>
        <p:spPr>
          <a:xfrm>
            <a:off x="1907704" y="6739570"/>
            <a:ext cx="1224136"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下载</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http://www.1ppt.com/xiazai/</a:t>
            </a:r>
          </a:p>
        </p:txBody>
      </p:sp>
    </p:spTree>
  </p:cSld>
  <p:clrMapOvr>
    <a:masterClrMapping/>
  </p:clrMapOvr>
  <p:transition spd="slow" advClick="0" advTm="2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C962DF9-00AF-416F-9C59-A3BD35613327}" type="datetimeFigureOut">
              <a:rPr lang="zh-CN" altLang="en-US" smtClean="0"/>
              <a:t>2024/3/19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E6C9A65-7F13-4F33-94A7-04C9691DC7BD}"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C962DF9-00AF-416F-9C59-A3BD35613327}" type="datetimeFigureOut">
              <a:rPr lang="zh-CN" altLang="en-US" smtClean="0"/>
              <a:t>2024/3/19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E6C9A65-7F13-4F33-94A7-04C9691DC7BD}"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C962DF9-00AF-416F-9C59-A3BD35613327}" type="datetimeFigureOut">
              <a:rPr lang="zh-CN" altLang="en-US" smtClean="0"/>
              <a:t>2024/3/19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6C9A65-7F13-4F33-94A7-04C9691DC7BD}" type="slidenum">
              <a:rPr lang="zh-CN" altLang="en-US" smtClean="0"/>
              <a:t>‹#›</a:t>
            </a:fld>
            <a:endParaRPr lang="zh-CN" altLang="en-US"/>
          </a:p>
        </p:txBody>
      </p:sp>
    </p:spTree>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62DF9-00AF-416F-9C59-A3BD35613327}" type="datetimeFigureOut">
              <a:rPr lang="zh-CN" altLang="en-US" smtClean="0"/>
              <a:t>2024/3/19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6C9A65-7F13-4F33-94A7-04C9691DC7B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8" r:id="rId16"/>
  </p:sldLayoutIdLst>
  <p:transition spd="slow" advClick="0" advTm="2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image" Target="../media/image9.jp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27.svg"/><Relationship Id="rId3" Type="http://schemas.openxmlformats.org/officeDocument/2006/relationships/image" Target="../media/image23.jpeg"/><Relationship Id="rId7" Type="http://schemas.openxmlformats.org/officeDocument/2006/relationships/diagramQuickStyle" Target="../diagrams/quickStyle1.xml"/><Relationship Id="rId12"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Layout" Target="../diagrams/layout1.xml"/><Relationship Id="rId11" Type="http://schemas.openxmlformats.org/officeDocument/2006/relationships/image" Target="../media/image25.svg"/><Relationship Id="rId5" Type="http://schemas.openxmlformats.org/officeDocument/2006/relationships/diagramData" Target="../diagrams/data1.xml"/><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22.png"/><Relationship Id="rId9" Type="http://schemas.microsoft.com/office/2007/relationships/diagramDrawing" Target="../diagrams/drawing1.xml"/><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hyperlink" Target="https://www.zhihu.com/search?q=%E5%8D%A1%E7%89%87%E7%AC%94%E8%AE%B0%E5%86%99%E4%BD%9C%E6%B3%95&amp;search_source=Entity&amp;hybrid_search_source=Entity&amp;hybrid_search_extra=%7B%22sourceType%22%3A%22answer%22%2C%22sourceId%22%3A2341138415%7D"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30.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8.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19.png"/><Relationship Id="rId4" Type="http://schemas.openxmlformats.org/officeDocument/2006/relationships/chart" Target="../charts/chart1.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8.jp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jpeg"/><Relationship Id="rId10" Type="http://schemas.openxmlformats.org/officeDocument/2006/relationships/image" Target="../media/image56.png"/><Relationship Id="rId4" Type="http://schemas.openxmlformats.org/officeDocument/2006/relationships/image" Target="../media/image50.jpeg"/><Relationship Id="rId9"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jp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3.png"/><Relationship Id="rId7"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BE99286-A42B-8EF7-6715-145AB374CCE5}"/>
              </a:ext>
            </a:extLst>
          </p:cNvPr>
          <p:cNvPicPr>
            <a:picLocks noChangeAspect="1"/>
          </p:cNvPicPr>
          <p:nvPr/>
        </p:nvPicPr>
        <p:blipFill rotWithShape="1">
          <a:blip r:embed="rId3">
            <a:extLst>
              <a:ext uri="{28A0092B-C50C-407E-A947-70E740481C1C}">
                <a14:useLocalDpi xmlns:a14="http://schemas.microsoft.com/office/drawing/2010/main" val="0"/>
              </a:ext>
            </a:extLst>
          </a:blip>
          <a:srcRect t="2481"/>
          <a:stretch/>
        </p:blipFill>
        <p:spPr>
          <a:xfrm>
            <a:off x="466344" y="85060"/>
            <a:ext cx="4704191" cy="6687879"/>
          </a:xfrm>
          <a:prstGeom prst="rect">
            <a:avLst/>
          </a:prstGeom>
        </p:spPr>
      </p:pic>
      <p:sp>
        <p:nvSpPr>
          <p:cNvPr id="6" name="文本框 5">
            <a:extLst>
              <a:ext uri="{FF2B5EF4-FFF2-40B4-BE49-F238E27FC236}">
                <a16:creationId xmlns:a16="http://schemas.microsoft.com/office/drawing/2014/main" id="{DC8346F2-660D-018D-8982-D51AD2E38671}"/>
              </a:ext>
            </a:extLst>
          </p:cNvPr>
          <p:cNvSpPr txBox="1"/>
          <p:nvPr/>
        </p:nvSpPr>
        <p:spPr>
          <a:xfrm>
            <a:off x="5236930" y="85060"/>
            <a:ext cx="4578137" cy="2339102"/>
          </a:xfrm>
          <a:prstGeom prst="rect">
            <a:avLst/>
          </a:prstGeom>
          <a:noFill/>
        </p:spPr>
        <p:txBody>
          <a:bodyPr wrap="square" rtlCol="0">
            <a:spAutoFit/>
          </a:bodyPr>
          <a:lstStyle/>
          <a:p>
            <a:r>
              <a:rPr lang="zh-CN" altLang="en-US" sz="1600" dirty="0"/>
              <a:t>今天干什么？</a:t>
            </a:r>
            <a:endParaRPr lang="en-US" altLang="zh-CN" sz="1600" dirty="0"/>
          </a:p>
          <a:p>
            <a:endParaRPr lang="en-US" altLang="zh-CN" sz="1600" dirty="0"/>
          </a:p>
          <a:p>
            <a:r>
              <a:rPr lang="zh-CN" altLang="en-US" sz="1600" dirty="0"/>
              <a:t>这周干什么？</a:t>
            </a:r>
            <a:endParaRPr lang="en-US" altLang="zh-CN" sz="1600" dirty="0"/>
          </a:p>
          <a:p>
            <a:endParaRPr lang="en-US" altLang="zh-CN" sz="1600" dirty="0"/>
          </a:p>
          <a:p>
            <a:r>
              <a:rPr lang="zh-CN" altLang="en-US" sz="1600" dirty="0"/>
              <a:t>这个月干什么？</a:t>
            </a:r>
            <a:endParaRPr lang="en-US" altLang="zh-CN" sz="1600" dirty="0"/>
          </a:p>
          <a:p>
            <a:endParaRPr lang="en-US" altLang="zh-CN" sz="1600" dirty="0"/>
          </a:p>
          <a:p>
            <a:r>
              <a:rPr lang="zh-CN" altLang="en-US" sz="1600" dirty="0"/>
              <a:t>这个学期干什么？</a:t>
            </a:r>
            <a:endParaRPr lang="en-US" altLang="zh-CN" sz="1600" dirty="0"/>
          </a:p>
          <a:p>
            <a:endParaRPr lang="en-US" altLang="zh-CN" sz="1600" dirty="0"/>
          </a:p>
          <a:p>
            <a:r>
              <a:rPr lang="zh-CN" altLang="en-US" sz="1600" dirty="0"/>
              <a:t>上这个大学图什么？</a:t>
            </a:r>
          </a:p>
        </p:txBody>
      </p:sp>
      <p:sp>
        <p:nvSpPr>
          <p:cNvPr id="7" name="文本框 6">
            <a:extLst>
              <a:ext uri="{FF2B5EF4-FFF2-40B4-BE49-F238E27FC236}">
                <a16:creationId xmlns:a16="http://schemas.microsoft.com/office/drawing/2014/main" id="{D1D744DB-0666-C472-390F-B45CB29663C2}"/>
              </a:ext>
            </a:extLst>
          </p:cNvPr>
          <p:cNvSpPr txBox="1"/>
          <p:nvPr/>
        </p:nvSpPr>
        <p:spPr>
          <a:xfrm>
            <a:off x="7450952" y="4386176"/>
            <a:ext cx="4578137" cy="2339102"/>
          </a:xfrm>
          <a:prstGeom prst="rect">
            <a:avLst/>
          </a:prstGeom>
          <a:noFill/>
        </p:spPr>
        <p:txBody>
          <a:bodyPr wrap="square" rtlCol="0">
            <a:spAutoFit/>
          </a:bodyPr>
          <a:lstStyle/>
          <a:p>
            <a:pPr algn="r"/>
            <a:r>
              <a:rPr lang="zh-CN" altLang="en-US" sz="1600" dirty="0"/>
              <a:t>今天干了什么？</a:t>
            </a:r>
            <a:endParaRPr lang="en-US" altLang="zh-CN" sz="1600" dirty="0"/>
          </a:p>
          <a:p>
            <a:pPr algn="r"/>
            <a:endParaRPr lang="en-US" altLang="zh-CN" sz="1600" dirty="0"/>
          </a:p>
          <a:p>
            <a:pPr algn="r"/>
            <a:r>
              <a:rPr lang="zh-CN" altLang="en-US" sz="1600" dirty="0"/>
              <a:t>这周干了什么？</a:t>
            </a:r>
            <a:endParaRPr lang="en-US" altLang="zh-CN" sz="1600" dirty="0"/>
          </a:p>
          <a:p>
            <a:pPr algn="r"/>
            <a:endParaRPr lang="en-US" altLang="zh-CN" sz="1600" dirty="0"/>
          </a:p>
          <a:p>
            <a:pPr algn="r"/>
            <a:r>
              <a:rPr lang="zh-CN" altLang="en-US" sz="1600" dirty="0"/>
              <a:t>这个月干了什么？</a:t>
            </a:r>
            <a:endParaRPr lang="en-US" altLang="zh-CN" sz="1600" dirty="0"/>
          </a:p>
          <a:p>
            <a:pPr algn="r"/>
            <a:endParaRPr lang="en-US" altLang="zh-CN" sz="1600" dirty="0"/>
          </a:p>
          <a:p>
            <a:pPr algn="r"/>
            <a:r>
              <a:rPr lang="zh-CN" altLang="en-US" sz="1600" dirty="0"/>
              <a:t>这个学期干了什么？</a:t>
            </a:r>
            <a:endParaRPr lang="en-US" altLang="zh-CN" sz="1600" dirty="0"/>
          </a:p>
          <a:p>
            <a:pPr algn="r"/>
            <a:endParaRPr lang="en-US" altLang="zh-CN" sz="1600" dirty="0"/>
          </a:p>
          <a:p>
            <a:pPr algn="r"/>
            <a:r>
              <a:rPr lang="zh-CN" altLang="en-US" sz="1600" dirty="0"/>
              <a:t>上这个大学图个啥呀？</a:t>
            </a:r>
          </a:p>
        </p:txBody>
      </p:sp>
      <p:pic>
        <p:nvPicPr>
          <p:cNvPr id="9" name="图片 8">
            <a:extLst>
              <a:ext uri="{FF2B5EF4-FFF2-40B4-BE49-F238E27FC236}">
                <a16:creationId xmlns:a16="http://schemas.microsoft.com/office/drawing/2014/main" id="{B5877370-CFA2-166C-051F-758057E545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6774" y="2300214"/>
            <a:ext cx="2217946" cy="1814683"/>
          </a:xfrm>
          <a:prstGeom prst="rect">
            <a:avLst/>
          </a:prstGeom>
        </p:spPr>
      </p:pic>
      <p:pic>
        <p:nvPicPr>
          <p:cNvPr id="11" name="图片 10">
            <a:extLst>
              <a:ext uri="{FF2B5EF4-FFF2-40B4-BE49-F238E27FC236}">
                <a16:creationId xmlns:a16="http://schemas.microsoft.com/office/drawing/2014/main" id="{0334B652-F365-981B-AD35-E2F7ACF883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7544" y="130231"/>
            <a:ext cx="2047098" cy="2160455"/>
          </a:xfrm>
          <a:prstGeom prst="rect">
            <a:avLst/>
          </a:prstGeom>
        </p:spPr>
      </p:pic>
      <p:pic>
        <p:nvPicPr>
          <p:cNvPr id="13" name="图片 12">
            <a:extLst>
              <a:ext uri="{FF2B5EF4-FFF2-40B4-BE49-F238E27FC236}">
                <a16:creationId xmlns:a16="http://schemas.microsoft.com/office/drawing/2014/main" id="{DF3C2BC3-0796-AE7E-237A-4FE50663C9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7544" y="2688403"/>
            <a:ext cx="2047098" cy="1879988"/>
          </a:xfrm>
          <a:prstGeom prst="rect">
            <a:avLst/>
          </a:prstGeom>
        </p:spPr>
      </p:pic>
      <p:pic>
        <p:nvPicPr>
          <p:cNvPr id="15" name="图片 14">
            <a:extLst>
              <a:ext uri="{FF2B5EF4-FFF2-40B4-BE49-F238E27FC236}">
                <a16:creationId xmlns:a16="http://schemas.microsoft.com/office/drawing/2014/main" id="{459D76D2-C6A4-9254-E313-48CDBA5364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81462" y="132722"/>
            <a:ext cx="2149653" cy="2160455"/>
          </a:xfrm>
          <a:prstGeom prst="rect">
            <a:avLst/>
          </a:prstGeom>
        </p:spPr>
      </p:pic>
      <p:pic>
        <p:nvPicPr>
          <p:cNvPr id="17" name="图片 16">
            <a:extLst>
              <a:ext uri="{FF2B5EF4-FFF2-40B4-BE49-F238E27FC236}">
                <a16:creationId xmlns:a16="http://schemas.microsoft.com/office/drawing/2014/main" id="{048B84DF-CAC4-88B4-8849-D01CA8F31430}"/>
              </a:ext>
            </a:extLst>
          </p:cNvPr>
          <p:cNvPicPr>
            <a:picLocks noChangeAspect="1"/>
          </p:cNvPicPr>
          <p:nvPr/>
        </p:nvPicPr>
        <p:blipFill rotWithShape="1">
          <a:blip r:embed="rId8">
            <a:extLst>
              <a:ext uri="{28A0092B-C50C-407E-A947-70E740481C1C}">
                <a14:useLocalDpi xmlns:a14="http://schemas.microsoft.com/office/drawing/2010/main" val="0"/>
              </a:ext>
            </a:extLst>
          </a:blip>
          <a:srcRect b="12877"/>
          <a:stretch/>
        </p:blipFill>
        <p:spPr>
          <a:xfrm>
            <a:off x="5932901" y="4892951"/>
            <a:ext cx="3369285" cy="1879988"/>
          </a:xfrm>
          <a:prstGeom prst="rect">
            <a:avLst/>
          </a:prstGeom>
        </p:spPr>
      </p:pic>
      <p:pic>
        <p:nvPicPr>
          <p:cNvPr id="19" name="图片 18">
            <a:extLst>
              <a:ext uri="{FF2B5EF4-FFF2-40B4-BE49-F238E27FC236}">
                <a16:creationId xmlns:a16="http://schemas.microsoft.com/office/drawing/2014/main" id="{DFDFCE3E-719E-0A04-DEC3-1180CECF7C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4117" y="2606875"/>
            <a:ext cx="1961516" cy="1961516"/>
          </a:xfrm>
          <a:prstGeom prst="rect">
            <a:avLst/>
          </a:prstGeom>
        </p:spPr>
      </p:pic>
      <p:sp>
        <p:nvSpPr>
          <p:cNvPr id="20" name="箭头: 上弧形 19">
            <a:extLst>
              <a:ext uri="{FF2B5EF4-FFF2-40B4-BE49-F238E27FC236}">
                <a16:creationId xmlns:a16="http://schemas.microsoft.com/office/drawing/2014/main" id="{EB4B7C72-D28A-2074-4C72-7456AD3BEAC5}"/>
              </a:ext>
            </a:extLst>
          </p:cNvPr>
          <p:cNvSpPr/>
          <p:nvPr/>
        </p:nvSpPr>
        <p:spPr>
          <a:xfrm rot="1895601">
            <a:off x="7373668" y="1894062"/>
            <a:ext cx="4486083" cy="1356335"/>
          </a:xfrm>
          <a:prstGeom prst="curvedDownArrow">
            <a:avLst/>
          </a:prstGeom>
          <a:solidFill>
            <a:srgbClr val="70388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extLst>
      <p:ext uri="{BB962C8B-B14F-4D97-AF65-F5344CB8AC3E}">
        <p14:creationId xmlns:p14="http://schemas.microsoft.com/office/powerpoint/2010/main" val="1632468954"/>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占位符 4"/>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5122" b="5122"/>
          <a:stretch>
            <a:fillRect/>
          </a:stretch>
        </p:blipFill>
        <p:spPr>
          <a:xfrm>
            <a:off x="7339657" y="3923747"/>
            <a:ext cx="4565805" cy="25552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5" name="组合 24"/>
          <p:cNvGrpSpPr/>
          <p:nvPr/>
        </p:nvGrpSpPr>
        <p:grpSpPr>
          <a:xfrm>
            <a:off x="604109" y="368651"/>
            <a:ext cx="1882289" cy="417037"/>
            <a:chOff x="668068" y="202823"/>
            <a:chExt cx="1414556" cy="337529"/>
          </a:xfrm>
          <a:solidFill>
            <a:srgbClr val="703881"/>
          </a:solidFill>
        </p:grpSpPr>
        <p:sp>
          <p:nvSpPr>
            <p:cNvPr id="40" name="箭头: V 形 39"/>
            <p:cNvSpPr/>
            <p:nvPr/>
          </p:nvSpPr>
          <p:spPr>
            <a:xfrm>
              <a:off x="668068" y="202823"/>
              <a:ext cx="411871" cy="329144"/>
            </a:xfrm>
            <a:prstGeom prst="chevron">
              <a:avLst/>
            </a:prstGeom>
            <a:solidFill>
              <a:srgbClr val="D3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41" name="箭头: V 形 40"/>
            <p:cNvSpPr/>
            <p:nvPr/>
          </p:nvSpPr>
          <p:spPr>
            <a:xfrm>
              <a:off x="1003739" y="202823"/>
              <a:ext cx="411871" cy="329144"/>
            </a:xfrm>
            <a:prstGeom prst="chevron">
              <a:avLst/>
            </a:prstGeom>
            <a:solidFill>
              <a:srgbClr val="BB8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42" name="箭头: V 形 41"/>
            <p:cNvSpPr/>
            <p:nvPr/>
          </p:nvSpPr>
          <p:spPr>
            <a:xfrm>
              <a:off x="1335082" y="211208"/>
              <a:ext cx="411871" cy="329144"/>
            </a:xfrm>
            <a:prstGeom prst="chevron">
              <a:avLst/>
            </a:prstGeom>
            <a:solidFill>
              <a:srgbClr val="A45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43" name="箭头: V 形 42"/>
            <p:cNvSpPr/>
            <p:nvPr/>
          </p:nvSpPr>
          <p:spPr>
            <a:xfrm>
              <a:off x="1670753" y="211208"/>
              <a:ext cx="411871" cy="32914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grpSp>
      <p:sp>
        <p:nvSpPr>
          <p:cNvPr id="44" name="文本框 43"/>
          <p:cNvSpPr txBox="1"/>
          <p:nvPr/>
        </p:nvSpPr>
        <p:spPr>
          <a:xfrm>
            <a:off x="2519528" y="293169"/>
            <a:ext cx="5400298" cy="523220"/>
          </a:xfrm>
          <a:prstGeom prst="rect">
            <a:avLst/>
          </a:prstGeom>
          <a:noFill/>
        </p:spPr>
        <p:txBody>
          <a:bodyPr wrap="square" rtlCol="0">
            <a:spAutoFit/>
          </a:bodyPr>
          <a:lstStyle/>
          <a:p>
            <a:r>
              <a:rPr lang="zh-CN" altLang="en-US" sz="2800" b="1" dirty="0">
                <a:solidFill>
                  <a:srgbClr val="703881"/>
                </a:solidFill>
                <a:latin typeface="思源宋体 Heavy" panose="02020900000000000000" pitchFamily="18" charset="-122"/>
                <a:ea typeface="思源宋体 Heavy" panose="02020900000000000000" pitchFamily="18" charset="-122"/>
                <a:cs typeface="+mn-ea"/>
                <a:sym typeface="+mn-lt"/>
              </a:rPr>
              <a:t>不是每个都要</a:t>
            </a:r>
            <a:r>
              <a:rPr lang="en-US" altLang="zh-CN" sz="2800" b="1" dirty="0">
                <a:solidFill>
                  <a:srgbClr val="703881"/>
                </a:solidFill>
                <a:latin typeface="思源宋体 Heavy" panose="02020900000000000000" pitchFamily="18" charset="-122"/>
                <a:ea typeface="思源宋体 Heavy" panose="02020900000000000000" pitchFamily="18" charset="-122"/>
                <a:cs typeface="+mn-ea"/>
                <a:sym typeface="+mn-lt"/>
              </a:rPr>
              <a:t>100</a:t>
            </a:r>
            <a:r>
              <a:rPr lang="zh-CN" altLang="en-US" sz="2800" b="1" dirty="0">
                <a:solidFill>
                  <a:srgbClr val="703881"/>
                </a:solidFill>
                <a:latin typeface="思源宋体 Heavy" panose="02020900000000000000" pitchFamily="18" charset="-122"/>
                <a:ea typeface="思源宋体 Heavy" panose="02020900000000000000" pitchFamily="18" charset="-122"/>
                <a:cs typeface="+mn-ea"/>
                <a:sym typeface="+mn-lt"/>
              </a:rPr>
              <a:t>分</a:t>
            </a:r>
          </a:p>
        </p:txBody>
      </p:sp>
      <p:grpSp>
        <p:nvGrpSpPr>
          <p:cNvPr id="45" name="组合 44"/>
          <p:cNvGrpSpPr>
            <a:grpSpLocks noChangeAspect="1"/>
          </p:cNvGrpSpPr>
          <p:nvPr/>
        </p:nvGrpSpPr>
        <p:grpSpPr>
          <a:xfrm>
            <a:off x="10065286" y="231774"/>
            <a:ext cx="1840619" cy="553914"/>
            <a:chOff x="2685028" y="2876682"/>
            <a:chExt cx="5502784" cy="1656004"/>
          </a:xfrm>
        </p:grpSpPr>
        <p:sp>
          <p:nvSpPr>
            <p:cNvPr id="46" name="i$ľïdê"/>
            <p:cNvSpPr/>
            <p:nvPr userDrawn="1"/>
          </p:nvSpPr>
          <p:spPr>
            <a:xfrm>
              <a:off x="4486927" y="2876682"/>
              <a:ext cx="3699559" cy="1174043"/>
            </a:xfrm>
            <a:custGeom>
              <a:avLst/>
              <a:gdLst>
                <a:gd name="connsiteX0" fmla="*/ 3528743 w 3812022"/>
                <a:gd name="connsiteY0" fmla="*/ 1166183 h 1325394"/>
                <a:gd name="connsiteX1" fmla="*/ 3537795 w 3812022"/>
                <a:gd name="connsiteY1" fmla="*/ 1178430 h 1325394"/>
                <a:gd name="connsiteX2" fmla="*/ 3528743 w 3812022"/>
                <a:gd name="connsiteY2" fmla="*/ 1258302 h 1325394"/>
                <a:gd name="connsiteX3" fmla="*/ 3234282 w 3812022"/>
                <a:gd name="connsiteY3" fmla="*/ 1082322 h 1325394"/>
                <a:gd name="connsiteX4" fmla="*/ 3234282 w 3812022"/>
                <a:gd name="connsiteY4" fmla="*/ 1163814 h 1325394"/>
                <a:gd name="connsiteX5" fmla="*/ 3194545 w 3812022"/>
                <a:gd name="connsiteY5" fmla="*/ 1145948 h 1325394"/>
                <a:gd name="connsiteX6" fmla="*/ 3179436 w 3812022"/>
                <a:gd name="connsiteY6" fmla="*/ 1110272 h 1325394"/>
                <a:gd name="connsiteX7" fmla="*/ 3429169 w 3812022"/>
                <a:gd name="connsiteY7" fmla="*/ 1002179 h 1325394"/>
                <a:gd name="connsiteX8" fmla="*/ 3528210 w 3812022"/>
                <a:gd name="connsiteY8" fmla="*/ 1004309 h 1325394"/>
                <a:gd name="connsiteX9" fmla="*/ 3528210 w 3812022"/>
                <a:gd name="connsiteY9" fmla="*/ 1113467 h 1325394"/>
                <a:gd name="connsiteX10" fmla="*/ 3528210 w 3812022"/>
                <a:gd name="connsiteY10" fmla="*/ 1166183 h 1325394"/>
                <a:gd name="connsiteX11" fmla="*/ 3528210 w 3812022"/>
                <a:gd name="connsiteY11" fmla="*/ 1258302 h 1325394"/>
                <a:gd name="connsiteX12" fmla="*/ 3467508 w 3812022"/>
                <a:gd name="connsiteY12" fmla="*/ 1325394 h 1325394"/>
                <a:gd name="connsiteX13" fmla="*/ 3260373 w 3812022"/>
                <a:gd name="connsiteY13" fmla="*/ 1211443 h 1325394"/>
                <a:gd name="connsiteX14" fmla="*/ 3440351 w 3812022"/>
                <a:gd name="connsiteY14" fmla="*/ 1243925 h 1325394"/>
                <a:gd name="connsiteX15" fmla="*/ 3440351 w 3812022"/>
                <a:gd name="connsiteY15" fmla="*/ 1117727 h 1325394"/>
                <a:gd name="connsiteX16" fmla="*/ 3310959 w 3812022"/>
                <a:gd name="connsiteY16" fmla="*/ 1173105 h 1325394"/>
                <a:gd name="connsiteX17" fmla="*/ 3234282 w 3812022"/>
                <a:gd name="connsiteY17" fmla="*/ 1164053 h 1325394"/>
                <a:gd name="connsiteX18" fmla="*/ 3234282 w 3812022"/>
                <a:gd name="connsiteY18" fmla="*/ 1163814 h 1325394"/>
                <a:gd name="connsiteX19" fmla="*/ 3234814 w 3812022"/>
                <a:gd name="connsiteY19" fmla="*/ 1164053 h 1325394"/>
                <a:gd name="connsiteX20" fmla="*/ 3234814 w 3812022"/>
                <a:gd name="connsiteY20" fmla="*/ 1082051 h 1325394"/>
                <a:gd name="connsiteX21" fmla="*/ 3234282 w 3812022"/>
                <a:gd name="connsiteY21" fmla="*/ 1082322 h 1325394"/>
                <a:gd name="connsiteX22" fmla="*/ 3234282 w 3812022"/>
                <a:gd name="connsiteY22" fmla="*/ 1082051 h 1325394"/>
                <a:gd name="connsiteX23" fmla="*/ 3391896 w 3812022"/>
                <a:gd name="connsiteY23" fmla="*/ 1031465 h 1325394"/>
                <a:gd name="connsiteX24" fmla="*/ 3429169 w 3812022"/>
                <a:gd name="connsiteY24" fmla="*/ 1002179 h 1325394"/>
                <a:gd name="connsiteX25" fmla="*/ 3580394 w 3812022"/>
                <a:gd name="connsiteY25" fmla="*/ 994192 h 1325394"/>
                <a:gd name="connsiteX26" fmla="*/ 3644824 w 3812022"/>
                <a:gd name="connsiteY26" fmla="*/ 1024543 h 1325394"/>
                <a:gd name="connsiteX27" fmla="*/ 3528743 w 3812022"/>
                <a:gd name="connsiteY27" fmla="*/ 1113467 h 1325394"/>
                <a:gd name="connsiteX28" fmla="*/ 3528743 w 3812022"/>
                <a:gd name="connsiteY28" fmla="*/ 1004309 h 1325394"/>
                <a:gd name="connsiteX29" fmla="*/ 3580394 w 3812022"/>
                <a:gd name="connsiteY29" fmla="*/ 994192 h 1325394"/>
                <a:gd name="connsiteX30" fmla="*/ 2529346 w 3812022"/>
                <a:gd name="connsiteY30" fmla="*/ 901606 h 1325394"/>
                <a:gd name="connsiteX31" fmla="*/ 2547916 w 3812022"/>
                <a:gd name="connsiteY31" fmla="*/ 909528 h 1325394"/>
                <a:gd name="connsiteX32" fmla="*/ 2608619 w 3812022"/>
                <a:gd name="connsiteY32" fmla="*/ 977152 h 1325394"/>
                <a:gd name="connsiteX33" fmla="*/ 2718842 w 3812022"/>
                <a:gd name="connsiteY33" fmla="*/ 1051700 h 1325394"/>
                <a:gd name="connsiteX34" fmla="*/ 2803506 w 3812022"/>
                <a:gd name="connsiteY34" fmla="*/ 1057557 h 1325394"/>
                <a:gd name="connsiteX35" fmla="*/ 2668256 w 3812022"/>
                <a:gd name="connsiteY35" fmla="*/ 1154468 h 1325394"/>
                <a:gd name="connsiteX36" fmla="*/ 2629918 w 3812022"/>
                <a:gd name="connsiteY36" fmla="*/ 1145416 h 1325394"/>
                <a:gd name="connsiteX37" fmla="*/ 2608619 w 3812022"/>
                <a:gd name="connsiteY37" fmla="*/ 1124649 h 1325394"/>
                <a:gd name="connsiteX38" fmla="*/ 2518629 w 3812022"/>
                <a:gd name="connsiteY38" fmla="*/ 951061 h 1325394"/>
                <a:gd name="connsiteX39" fmla="*/ 2517565 w 3812022"/>
                <a:gd name="connsiteY39" fmla="*/ 903670 h 1325394"/>
                <a:gd name="connsiteX40" fmla="*/ 2529346 w 3812022"/>
                <a:gd name="connsiteY40" fmla="*/ 901606 h 1325394"/>
                <a:gd name="connsiteX41" fmla="*/ 1595483 w 3812022"/>
                <a:gd name="connsiteY41" fmla="*/ 881273 h 1325394"/>
                <a:gd name="connsiteX42" fmla="*/ 1578801 w 3812022"/>
                <a:gd name="connsiteY42" fmla="*/ 881839 h 1325394"/>
                <a:gd name="connsiteX43" fmla="*/ 1563892 w 3812022"/>
                <a:gd name="connsiteY43" fmla="*/ 881839 h 1325394"/>
                <a:gd name="connsiteX44" fmla="*/ 1552710 w 3812022"/>
                <a:gd name="connsiteY44" fmla="*/ 890358 h 1325394"/>
                <a:gd name="connsiteX45" fmla="*/ 1529281 w 3812022"/>
                <a:gd name="connsiteY45" fmla="*/ 1001647 h 1325394"/>
                <a:gd name="connsiteX46" fmla="*/ 1552710 w 3812022"/>
                <a:gd name="connsiteY46" fmla="*/ 992595 h 1325394"/>
                <a:gd name="connsiteX47" fmla="*/ 1578801 w 3812022"/>
                <a:gd name="connsiteY47" fmla="*/ 977685 h 1325394"/>
                <a:gd name="connsiteX48" fmla="*/ 1630452 w 3812022"/>
                <a:gd name="connsiteY48" fmla="*/ 922307 h 1325394"/>
                <a:gd name="connsiteX49" fmla="*/ 1595483 w 3812022"/>
                <a:gd name="connsiteY49" fmla="*/ 881273 h 1325394"/>
                <a:gd name="connsiteX50" fmla="*/ 578273 w 3812022"/>
                <a:gd name="connsiteY50" fmla="*/ 855746 h 1325394"/>
                <a:gd name="connsiteX51" fmla="*/ 576143 w 3812022"/>
                <a:gd name="connsiteY51" fmla="*/ 870122 h 1325394"/>
                <a:gd name="connsiteX52" fmla="*/ 577208 w 3812022"/>
                <a:gd name="connsiteY52" fmla="*/ 885032 h 1325394"/>
                <a:gd name="connsiteX53" fmla="*/ 577208 w 3812022"/>
                <a:gd name="connsiteY53" fmla="*/ 899409 h 1325394"/>
                <a:gd name="connsiteX54" fmla="*/ 583065 w 3812022"/>
                <a:gd name="connsiteY54" fmla="*/ 911656 h 1325394"/>
                <a:gd name="connsiteX55" fmla="*/ 609157 w 3812022"/>
                <a:gd name="connsiteY55" fmla="*/ 921773 h 1325394"/>
                <a:gd name="connsiteX56" fmla="*/ 610222 w 3812022"/>
                <a:gd name="connsiteY56" fmla="*/ 922838 h 1325394"/>
                <a:gd name="connsiteX57" fmla="*/ 610222 w 3812022"/>
                <a:gd name="connsiteY57" fmla="*/ 869058 h 1325394"/>
                <a:gd name="connsiteX58" fmla="*/ 609157 w 3812022"/>
                <a:gd name="connsiteY58" fmla="*/ 866928 h 1325394"/>
                <a:gd name="connsiteX59" fmla="*/ 578273 w 3812022"/>
                <a:gd name="connsiteY59" fmla="*/ 855746 h 1325394"/>
                <a:gd name="connsiteX60" fmla="*/ 3589446 w 3812022"/>
                <a:gd name="connsiteY60" fmla="*/ 757771 h 1325394"/>
                <a:gd name="connsiteX61" fmla="*/ 3566017 w 3812022"/>
                <a:gd name="connsiteY61" fmla="*/ 760965 h 1325394"/>
                <a:gd name="connsiteX62" fmla="*/ 3528743 w 3812022"/>
                <a:gd name="connsiteY62" fmla="*/ 790252 h 1325394"/>
                <a:gd name="connsiteX63" fmla="*/ 3528743 w 3812022"/>
                <a:gd name="connsiteY63" fmla="*/ 790784 h 1325394"/>
                <a:gd name="connsiteX64" fmla="*/ 3469105 w 3812022"/>
                <a:gd name="connsiteY64" fmla="*/ 863734 h 1325394"/>
                <a:gd name="connsiteX65" fmla="*/ 3528743 w 3812022"/>
                <a:gd name="connsiteY65" fmla="*/ 824331 h 1325394"/>
                <a:gd name="connsiteX66" fmla="*/ 3589446 w 3812022"/>
                <a:gd name="connsiteY66" fmla="*/ 757771 h 1325394"/>
                <a:gd name="connsiteX67" fmla="*/ 600104 w 3812022"/>
                <a:gd name="connsiteY67" fmla="*/ 741795 h 1325394"/>
                <a:gd name="connsiteX68" fmla="*/ 601169 w 3812022"/>
                <a:gd name="connsiteY68" fmla="*/ 782796 h 1325394"/>
                <a:gd name="connsiteX69" fmla="*/ 609157 w 3812022"/>
                <a:gd name="connsiteY69" fmla="*/ 785991 h 1325394"/>
                <a:gd name="connsiteX70" fmla="*/ 616079 w 3812022"/>
                <a:gd name="connsiteY70" fmla="*/ 790250 h 1325394"/>
                <a:gd name="connsiteX71" fmla="*/ 620339 w 3812022"/>
                <a:gd name="connsiteY71" fmla="*/ 749782 h 1325394"/>
                <a:gd name="connsiteX72" fmla="*/ 609157 w 3812022"/>
                <a:gd name="connsiteY72" fmla="*/ 742860 h 1325394"/>
                <a:gd name="connsiteX73" fmla="*/ 600104 w 3812022"/>
                <a:gd name="connsiteY73" fmla="*/ 741795 h 1325394"/>
                <a:gd name="connsiteX74" fmla="*/ 3661538 w 3812022"/>
                <a:gd name="connsiteY74" fmla="*/ 687708 h 1325394"/>
                <a:gd name="connsiteX75" fmla="*/ 3722566 w 3812022"/>
                <a:gd name="connsiteY75" fmla="*/ 730614 h 1325394"/>
                <a:gd name="connsiteX76" fmla="*/ 3618732 w 3812022"/>
                <a:gd name="connsiteY76" fmla="*/ 834448 h 1325394"/>
                <a:gd name="connsiteX77" fmla="*/ 3528743 w 3812022"/>
                <a:gd name="connsiteY77" fmla="*/ 887163 h 1325394"/>
                <a:gd name="connsiteX78" fmla="*/ 3402545 w 3812022"/>
                <a:gd name="connsiteY78" fmla="*/ 978217 h 1325394"/>
                <a:gd name="connsiteX79" fmla="*/ 3385506 w 3812022"/>
                <a:gd name="connsiteY79" fmla="*/ 977152 h 1325394"/>
                <a:gd name="connsiteX80" fmla="*/ 3460053 w 3812022"/>
                <a:gd name="connsiteY80" fmla="*/ 875981 h 1325394"/>
                <a:gd name="connsiteX81" fmla="*/ 3455793 w 3812022"/>
                <a:gd name="connsiteY81" fmla="*/ 867994 h 1325394"/>
                <a:gd name="connsiteX82" fmla="*/ 3356752 w 3812022"/>
                <a:gd name="connsiteY82" fmla="*/ 919644 h 1325394"/>
                <a:gd name="connsiteX83" fmla="*/ 3263568 w 3812022"/>
                <a:gd name="connsiteY83" fmla="*/ 925502 h 1325394"/>
                <a:gd name="connsiteX84" fmla="*/ 3238542 w 3812022"/>
                <a:gd name="connsiteY84" fmla="*/ 916450 h 1325394"/>
                <a:gd name="connsiteX85" fmla="*/ 3249724 w 3812022"/>
                <a:gd name="connsiteY85" fmla="*/ 890358 h 1325394"/>
                <a:gd name="connsiteX86" fmla="*/ 3509574 w 3812022"/>
                <a:gd name="connsiteY86" fmla="*/ 757771 h 1325394"/>
                <a:gd name="connsiteX87" fmla="*/ 3528743 w 3812022"/>
                <a:gd name="connsiteY87" fmla="*/ 746588 h 1325394"/>
                <a:gd name="connsiteX88" fmla="*/ 3634706 w 3812022"/>
                <a:gd name="connsiteY88" fmla="*/ 690146 h 1325394"/>
                <a:gd name="connsiteX89" fmla="*/ 3661538 w 3812022"/>
                <a:gd name="connsiteY89" fmla="*/ 687708 h 1325394"/>
                <a:gd name="connsiteX90" fmla="*/ 3106487 w 3812022"/>
                <a:gd name="connsiteY90" fmla="*/ 648612 h 1325394"/>
                <a:gd name="connsiteX91" fmla="*/ 3233749 w 3812022"/>
                <a:gd name="connsiteY91" fmla="*/ 667781 h 1325394"/>
                <a:gd name="connsiteX92" fmla="*/ 3234814 w 3812022"/>
                <a:gd name="connsiteY92" fmla="*/ 665652 h 1325394"/>
                <a:gd name="connsiteX93" fmla="*/ 3234814 w 3812022"/>
                <a:gd name="connsiteY93" fmla="*/ 750848 h 1325394"/>
                <a:gd name="connsiteX94" fmla="*/ 3225762 w 3812022"/>
                <a:gd name="connsiteY94" fmla="*/ 789187 h 1325394"/>
                <a:gd name="connsiteX95" fmla="*/ 3208723 w 3812022"/>
                <a:gd name="connsiteY95" fmla="*/ 792382 h 1325394"/>
                <a:gd name="connsiteX96" fmla="*/ 3106487 w 3812022"/>
                <a:gd name="connsiteY96" fmla="*/ 661924 h 1325394"/>
                <a:gd name="connsiteX97" fmla="*/ 3106487 w 3812022"/>
                <a:gd name="connsiteY97" fmla="*/ 651807 h 1325394"/>
                <a:gd name="connsiteX98" fmla="*/ 3106487 w 3812022"/>
                <a:gd name="connsiteY98" fmla="*/ 648612 h 1325394"/>
                <a:gd name="connsiteX99" fmla="*/ 1575074 w 3812022"/>
                <a:gd name="connsiteY99" fmla="*/ 608144 h 1325394"/>
                <a:gd name="connsiteX100" fmla="*/ 1552710 w 3812022"/>
                <a:gd name="connsiteY100" fmla="*/ 616131 h 1325394"/>
                <a:gd name="connsiteX101" fmla="*/ 1527684 w 3812022"/>
                <a:gd name="connsiteY101" fmla="*/ 671509 h 1325394"/>
                <a:gd name="connsiteX102" fmla="*/ 1552710 w 3812022"/>
                <a:gd name="connsiteY102" fmla="*/ 655535 h 1325394"/>
                <a:gd name="connsiteX103" fmla="*/ 1575074 w 3812022"/>
                <a:gd name="connsiteY103" fmla="*/ 608144 h 1325394"/>
                <a:gd name="connsiteX104" fmla="*/ 2635775 w 3812022"/>
                <a:gd name="connsiteY104" fmla="*/ 472893 h 1325394"/>
                <a:gd name="connsiteX105" fmla="*/ 2689556 w 3812022"/>
                <a:gd name="connsiteY105" fmla="*/ 508037 h 1325394"/>
                <a:gd name="connsiteX106" fmla="*/ 2608619 w 3812022"/>
                <a:gd name="connsiteY106" fmla="*/ 661392 h 1325394"/>
                <a:gd name="connsiteX107" fmla="*/ 2608619 w 3812022"/>
                <a:gd name="connsiteY107" fmla="*/ 553830 h 1325394"/>
                <a:gd name="connsiteX108" fmla="*/ 2635775 w 3812022"/>
                <a:gd name="connsiteY108" fmla="*/ 472893 h 1325394"/>
                <a:gd name="connsiteX109" fmla="*/ 1655479 w 3812022"/>
                <a:gd name="connsiteY109" fmla="*/ 448932 h 1325394"/>
                <a:gd name="connsiteX110" fmla="*/ 1578801 w 3812022"/>
                <a:gd name="connsiteY110" fmla="*/ 495257 h 1325394"/>
                <a:gd name="connsiteX111" fmla="*/ 1552710 w 3812022"/>
                <a:gd name="connsiteY111" fmla="*/ 523480 h 1325394"/>
                <a:gd name="connsiteX112" fmla="*/ 1542061 w 3812022"/>
                <a:gd name="connsiteY112" fmla="*/ 562351 h 1325394"/>
                <a:gd name="connsiteX113" fmla="*/ 1552177 w 3812022"/>
                <a:gd name="connsiteY113" fmla="*/ 558091 h 1325394"/>
                <a:gd name="connsiteX114" fmla="*/ 1578269 w 3812022"/>
                <a:gd name="connsiteY114" fmla="*/ 545844 h 1325394"/>
                <a:gd name="connsiteX115" fmla="*/ 1642699 w 3812022"/>
                <a:gd name="connsiteY115" fmla="*/ 481413 h 1325394"/>
                <a:gd name="connsiteX116" fmla="*/ 1667726 w 3812022"/>
                <a:gd name="connsiteY116" fmla="*/ 461179 h 1325394"/>
                <a:gd name="connsiteX117" fmla="*/ 1666661 w 3812022"/>
                <a:gd name="connsiteY117" fmla="*/ 449997 h 1325394"/>
                <a:gd name="connsiteX118" fmla="*/ 1655479 w 3812022"/>
                <a:gd name="connsiteY118" fmla="*/ 448932 h 1325394"/>
                <a:gd name="connsiteX119" fmla="*/ 3171982 w 3812022"/>
                <a:gd name="connsiteY119" fmla="*/ 389826 h 1325394"/>
                <a:gd name="connsiteX120" fmla="*/ 3189021 w 3812022"/>
                <a:gd name="connsiteY120" fmla="*/ 403138 h 1325394"/>
                <a:gd name="connsiteX121" fmla="*/ 3234814 w 3812022"/>
                <a:gd name="connsiteY121" fmla="*/ 454789 h 1325394"/>
                <a:gd name="connsiteX122" fmla="*/ 3313621 w 3812022"/>
                <a:gd name="connsiteY122" fmla="*/ 520285 h 1325394"/>
                <a:gd name="connsiteX123" fmla="*/ 3234814 w 3812022"/>
                <a:gd name="connsiteY123" fmla="*/ 600156 h 1325394"/>
                <a:gd name="connsiteX124" fmla="*/ 3233749 w 3812022"/>
                <a:gd name="connsiteY124" fmla="*/ 600156 h 1325394"/>
                <a:gd name="connsiteX125" fmla="*/ 3230554 w 3812022"/>
                <a:gd name="connsiteY125" fmla="*/ 538389 h 1325394"/>
                <a:gd name="connsiteX126" fmla="*/ 3171982 w 3812022"/>
                <a:gd name="connsiteY126" fmla="*/ 389826 h 1325394"/>
                <a:gd name="connsiteX127" fmla="*/ 2558565 w 3812022"/>
                <a:gd name="connsiteY127" fmla="*/ 235940 h 1325394"/>
                <a:gd name="connsiteX128" fmla="*/ 2599034 w 3812022"/>
                <a:gd name="connsiteY128" fmla="*/ 279603 h 1325394"/>
                <a:gd name="connsiteX129" fmla="*/ 2550578 w 3812022"/>
                <a:gd name="connsiteY129" fmla="*/ 565545 h 1325394"/>
                <a:gd name="connsiteX130" fmla="*/ 2551643 w 3812022"/>
                <a:gd name="connsiteY130" fmla="*/ 586845 h 1325394"/>
                <a:gd name="connsiteX131" fmla="*/ 2608086 w 3812022"/>
                <a:gd name="connsiteY131" fmla="*/ 553298 h 1325394"/>
                <a:gd name="connsiteX132" fmla="*/ 2608086 w 3812022"/>
                <a:gd name="connsiteY132" fmla="*/ 660327 h 1325394"/>
                <a:gd name="connsiteX133" fmla="*/ 2497863 w 3812022"/>
                <a:gd name="connsiteY133" fmla="*/ 743394 h 1325394"/>
                <a:gd name="connsiteX134" fmla="*/ 2447277 w 3812022"/>
                <a:gd name="connsiteY134" fmla="*/ 890891 h 1325394"/>
                <a:gd name="connsiteX135" fmla="*/ 2113411 w 3812022"/>
                <a:gd name="connsiteY135" fmla="*/ 1193339 h 1325394"/>
                <a:gd name="connsiteX136" fmla="*/ 2110217 w 3812022"/>
                <a:gd name="connsiteY136" fmla="*/ 1183222 h 1325394"/>
                <a:gd name="connsiteX137" fmla="*/ 2114476 w 3812022"/>
                <a:gd name="connsiteY137" fmla="*/ 1174170 h 1325394"/>
                <a:gd name="connsiteX138" fmla="*/ 2394562 w 3812022"/>
                <a:gd name="connsiteY138" fmla="*/ 811551 h 1325394"/>
                <a:gd name="connsiteX139" fmla="*/ 2393497 w 3812022"/>
                <a:gd name="connsiteY139" fmla="*/ 801434 h 1325394"/>
                <a:gd name="connsiteX140" fmla="*/ 2250259 w 3812022"/>
                <a:gd name="connsiteY140" fmla="*/ 827526 h 1325394"/>
                <a:gd name="connsiteX141" fmla="*/ 2286467 w 3812022"/>
                <a:gd name="connsiteY141" fmla="*/ 748719 h 1325394"/>
                <a:gd name="connsiteX142" fmla="*/ 2433965 w 3812022"/>
                <a:gd name="connsiteY142" fmla="*/ 653937 h 1325394"/>
                <a:gd name="connsiteX143" fmla="*/ 2525019 w 3812022"/>
                <a:gd name="connsiteY143" fmla="*/ 300370 h 1325394"/>
                <a:gd name="connsiteX144" fmla="*/ 2558565 w 3812022"/>
                <a:gd name="connsiteY144" fmla="*/ 235940 h 1325394"/>
                <a:gd name="connsiteX145" fmla="*/ 3528210 w 3812022"/>
                <a:gd name="connsiteY145" fmla="*/ 194459 h 1325394"/>
                <a:gd name="connsiteX146" fmla="*/ 3528210 w 3812022"/>
                <a:gd name="connsiteY146" fmla="*/ 484076 h 1325394"/>
                <a:gd name="connsiteX147" fmla="*/ 3528743 w 3812022"/>
                <a:gd name="connsiteY147" fmla="*/ 483543 h 1325394"/>
                <a:gd name="connsiteX148" fmla="*/ 3528743 w 3812022"/>
                <a:gd name="connsiteY148" fmla="*/ 484076 h 1325394"/>
                <a:gd name="connsiteX149" fmla="*/ 3495197 w 3812022"/>
                <a:gd name="connsiteY149" fmla="*/ 562883 h 1325394"/>
                <a:gd name="connsiteX150" fmla="*/ 3517161 w 3812022"/>
                <a:gd name="connsiteY150" fmla="*/ 553165 h 1325394"/>
                <a:gd name="connsiteX151" fmla="*/ 3528210 w 3812022"/>
                <a:gd name="connsiteY151" fmla="*/ 540085 h 1325394"/>
                <a:gd name="connsiteX152" fmla="*/ 3528210 w 3812022"/>
                <a:gd name="connsiteY152" fmla="*/ 656599 h 1325394"/>
                <a:gd name="connsiteX153" fmla="*/ 3528743 w 3812022"/>
                <a:gd name="connsiteY153" fmla="*/ 656327 h 1325394"/>
                <a:gd name="connsiteX154" fmla="*/ 3528743 w 3812022"/>
                <a:gd name="connsiteY154" fmla="*/ 656599 h 1325394"/>
                <a:gd name="connsiteX155" fmla="*/ 3406273 w 3812022"/>
                <a:gd name="connsiteY155" fmla="*/ 719432 h 1325394"/>
                <a:gd name="connsiteX156" fmla="*/ 3403078 w 3812022"/>
                <a:gd name="connsiteY156" fmla="*/ 707185 h 1325394"/>
                <a:gd name="connsiteX157" fmla="*/ 3496262 w 3812022"/>
                <a:gd name="connsiteY157" fmla="*/ 620391 h 1325394"/>
                <a:gd name="connsiteX158" fmla="*/ 3394026 w 3812022"/>
                <a:gd name="connsiteY158" fmla="*/ 629443 h 1325394"/>
                <a:gd name="connsiteX159" fmla="*/ 3246529 w 3812022"/>
                <a:gd name="connsiteY159" fmla="*/ 710380 h 1325394"/>
                <a:gd name="connsiteX160" fmla="*/ 3235347 w 3812022"/>
                <a:gd name="connsiteY160" fmla="*/ 750848 h 1325394"/>
                <a:gd name="connsiteX161" fmla="*/ 3235347 w 3812022"/>
                <a:gd name="connsiteY161" fmla="*/ 665652 h 1325394"/>
                <a:gd name="connsiteX162" fmla="*/ 3367934 w 3812022"/>
                <a:gd name="connsiteY162" fmla="*/ 560753 h 1325394"/>
                <a:gd name="connsiteX163" fmla="*/ 3370064 w 3812022"/>
                <a:gd name="connsiteY163" fmla="*/ 524544 h 1325394"/>
                <a:gd name="connsiteX164" fmla="*/ 3419585 w 3812022"/>
                <a:gd name="connsiteY164" fmla="*/ 520285 h 1325394"/>
                <a:gd name="connsiteX165" fmla="*/ 3511704 w 3812022"/>
                <a:gd name="connsiteY165" fmla="*/ 329123 h 1325394"/>
                <a:gd name="connsiteX166" fmla="*/ 3411598 w 3812022"/>
                <a:gd name="connsiteY166" fmla="*/ 341370 h 1325394"/>
                <a:gd name="connsiteX167" fmla="*/ 3447806 w 3812022"/>
                <a:gd name="connsiteY167" fmla="*/ 282798 h 1325394"/>
                <a:gd name="connsiteX168" fmla="*/ 52315 w 3812022"/>
                <a:gd name="connsiteY168" fmla="*/ 184090 h 1325394"/>
                <a:gd name="connsiteX169" fmla="*/ 88391 w 3812022"/>
                <a:gd name="connsiteY169" fmla="*/ 188017 h 1325394"/>
                <a:gd name="connsiteX170" fmla="*/ 158146 w 3812022"/>
                <a:gd name="connsiteY170" fmla="*/ 272682 h 1325394"/>
                <a:gd name="connsiteX171" fmla="*/ 137912 w 3812022"/>
                <a:gd name="connsiteY171" fmla="*/ 296111 h 1325394"/>
                <a:gd name="connsiteX172" fmla="*/ 102768 w 3812022"/>
                <a:gd name="connsiteY172" fmla="*/ 308358 h 1325394"/>
                <a:gd name="connsiteX173" fmla="*/ 88391 w 3812022"/>
                <a:gd name="connsiteY173" fmla="*/ 309423 h 1325394"/>
                <a:gd name="connsiteX174" fmla="*/ 81469 w 3812022"/>
                <a:gd name="connsiteY174" fmla="*/ 309423 h 1325394"/>
                <a:gd name="connsiteX175" fmla="*/ 65494 w 3812022"/>
                <a:gd name="connsiteY175" fmla="*/ 299306 h 1325394"/>
                <a:gd name="connsiteX176" fmla="*/ 18636 w 3812022"/>
                <a:gd name="connsiteY176" fmla="*/ 186952 h 1325394"/>
                <a:gd name="connsiteX177" fmla="*/ 52315 w 3812022"/>
                <a:gd name="connsiteY177" fmla="*/ 184090 h 1325394"/>
                <a:gd name="connsiteX178" fmla="*/ 697548 w 3812022"/>
                <a:gd name="connsiteY178" fmla="*/ 95897 h 1325394"/>
                <a:gd name="connsiteX179" fmla="*/ 698613 w 3812022"/>
                <a:gd name="connsiteY179" fmla="*/ 166717 h 1325394"/>
                <a:gd name="connsiteX180" fmla="*/ 712990 w 3812022"/>
                <a:gd name="connsiteY180" fmla="*/ 157665 h 1325394"/>
                <a:gd name="connsiteX181" fmla="*/ 727367 w 3812022"/>
                <a:gd name="connsiteY181" fmla="*/ 144353 h 1325394"/>
                <a:gd name="connsiteX182" fmla="*/ 712990 w 3812022"/>
                <a:gd name="connsiteY182" fmla="*/ 99092 h 1325394"/>
                <a:gd name="connsiteX183" fmla="*/ 697548 w 3812022"/>
                <a:gd name="connsiteY183" fmla="*/ 95897 h 1325394"/>
                <a:gd name="connsiteX184" fmla="*/ 1785205 w 3812022"/>
                <a:gd name="connsiteY184" fmla="*/ 42774 h 1325394"/>
                <a:gd name="connsiteX185" fmla="*/ 1825341 w 3812022"/>
                <a:gd name="connsiteY185" fmla="*/ 84183 h 1325394"/>
                <a:gd name="connsiteX186" fmla="*/ 1779015 w 3812022"/>
                <a:gd name="connsiteY186" fmla="*/ 158730 h 1325394"/>
                <a:gd name="connsiteX187" fmla="*/ 1835458 w 3812022"/>
                <a:gd name="connsiteY187" fmla="*/ 118262 h 1325394"/>
                <a:gd name="connsiteX188" fmla="*/ 1895628 w 3812022"/>
                <a:gd name="connsiteY188" fmla="*/ 150211 h 1325394"/>
                <a:gd name="connsiteX189" fmla="*/ 1895628 w 3812022"/>
                <a:gd name="connsiteY189" fmla="*/ 158198 h 1325394"/>
                <a:gd name="connsiteX190" fmla="*/ 1873264 w 3812022"/>
                <a:gd name="connsiteY190" fmla="*/ 191744 h 1325394"/>
                <a:gd name="connsiteX191" fmla="*/ 1646959 w 3812022"/>
                <a:gd name="connsiteY191" fmla="*/ 304097 h 1325394"/>
                <a:gd name="connsiteX192" fmla="*/ 1578269 w 3812022"/>
                <a:gd name="connsiteY192" fmla="*/ 388761 h 1325394"/>
                <a:gd name="connsiteX193" fmla="*/ 1552177 w 3812022"/>
                <a:gd name="connsiteY193" fmla="*/ 408996 h 1325394"/>
                <a:gd name="connsiteX194" fmla="*/ 1536203 w 3812022"/>
                <a:gd name="connsiteY194" fmla="*/ 450529 h 1325394"/>
                <a:gd name="connsiteX195" fmla="*/ 1552177 w 3812022"/>
                <a:gd name="connsiteY195" fmla="*/ 446269 h 1325394"/>
                <a:gd name="connsiteX196" fmla="*/ 1578269 w 3812022"/>
                <a:gd name="connsiteY196" fmla="*/ 432957 h 1325394"/>
                <a:gd name="connsiteX197" fmla="*/ 1765170 w 3812022"/>
                <a:gd name="connsiteY197" fmla="*/ 431892 h 1325394"/>
                <a:gd name="connsiteX198" fmla="*/ 1742807 w 3812022"/>
                <a:gd name="connsiteY198" fmla="*/ 521882 h 1325394"/>
                <a:gd name="connsiteX199" fmla="*/ 1578269 w 3812022"/>
                <a:gd name="connsiteY199" fmla="*/ 711978 h 1325394"/>
                <a:gd name="connsiteX200" fmla="*/ 1552177 w 3812022"/>
                <a:gd name="connsiteY200" fmla="*/ 732212 h 1325394"/>
                <a:gd name="connsiteX201" fmla="*/ 1552177 w 3812022"/>
                <a:gd name="connsiteY201" fmla="*/ 744459 h 1325394"/>
                <a:gd name="connsiteX202" fmla="*/ 1578269 w 3812022"/>
                <a:gd name="connsiteY202" fmla="*/ 737537 h 1325394"/>
                <a:gd name="connsiteX203" fmla="*/ 1734819 w 3812022"/>
                <a:gd name="connsiteY203" fmla="*/ 654470 h 1325394"/>
                <a:gd name="connsiteX204" fmla="*/ 1767300 w 3812022"/>
                <a:gd name="connsiteY204" fmla="*/ 708250 h 1325394"/>
                <a:gd name="connsiteX205" fmla="*/ 1648024 w 3812022"/>
                <a:gd name="connsiteY205" fmla="*/ 823266 h 1325394"/>
                <a:gd name="connsiteX206" fmla="*/ 1726832 w 3812022"/>
                <a:gd name="connsiteY206" fmla="*/ 893021 h 1325394"/>
                <a:gd name="connsiteX207" fmla="*/ 1578269 w 3812022"/>
                <a:gd name="connsiteY207" fmla="*/ 1037323 h 1325394"/>
                <a:gd name="connsiteX208" fmla="*/ 1552177 w 3812022"/>
                <a:gd name="connsiteY208" fmla="*/ 1054362 h 1325394"/>
                <a:gd name="connsiteX209" fmla="*/ 1528749 w 3812022"/>
                <a:gd name="connsiteY209" fmla="*/ 1070337 h 1325394"/>
                <a:gd name="connsiteX210" fmla="*/ 1518631 w 3812022"/>
                <a:gd name="connsiteY210" fmla="*/ 1185352 h 1325394"/>
                <a:gd name="connsiteX211" fmla="*/ 1521826 w 3812022"/>
                <a:gd name="connsiteY211" fmla="*/ 1284393 h 1325394"/>
                <a:gd name="connsiteX212" fmla="*/ 1499462 w 3812022"/>
                <a:gd name="connsiteY212" fmla="*/ 1313680 h 1325394"/>
                <a:gd name="connsiteX213" fmla="*/ 1437694 w 3812022"/>
                <a:gd name="connsiteY213" fmla="*/ 1117727 h 1325394"/>
                <a:gd name="connsiteX214" fmla="*/ 1380187 w 3812022"/>
                <a:gd name="connsiteY214" fmla="*/ 1071402 h 1325394"/>
                <a:gd name="connsiteX215" fmla="*/ 1437694 w 3812022"/>
                <a:gd name="connsiteY215" fmla="*/ 1051167 h 1325394"/>
                <a:gd name="connsiteX216" fmla="*/ 1434500 w 3812022"/>
                <a:gd name="connsiteY216" fmla="*/ 916982 h 1325394"/>
                <a:gd name="connsiteX217" fmla="*/ 1285938 w 3812022"/>
                <a:gd name="connsiteY217" fmla="*/ 1011764 h 1325394"/>
                <a:gd name="connsiteX218" fmla="*/ 1167727 w 3812022"/>
                <a:gd name="connsiteY218" fmla="*/ 1035193 h 1325394"/>
                <a:gd name="connsiteX219" fmla="*/ 1169857 w 3812022"/>
                <a:gd name="connsiteY219" fmla="*/ 1024011 h 1325394"/>
                <a:gd name="connsiteX220" fmla="*/ 1422253 w 3812022"/>
                <a:gd name="connsiteY220" fmla="*/ 824863 h 1325394"/>
                <a:gd name="connsiteX221" fmla="*/ 1397226 w 3812022"/>
                <a:gd name="connsiteY221" fmla="*/ 814746 h 1325394"/>
                <a:gd name="connsiteX222" fmla="*/ 1397226 w 3812022"/>
                <a:gd name="connsiteY222" fmla="*/ 802499 h 1325394"/>
                <a:gd name="connsiteX223" fmla="*/ 1427577 w 3812022"/>
                <a:gd name="connsiteY223" fmla="*/ 779070 h 1325394"/>
                <a:gd name="connsiteX224" fmla="*/ 1435565 w 3812022"/>
                <a:gd name="connsiteY224" fmla="*/ 692276 h 1325394"/>
                <a:gd name="connsiteX225" fmla="*/ 1289133 w 3812022"/>
                <a:gd name="connsiteY225" fmla="*/ 782265 h 1325394"/>
                <a:gd name="connsiteX226" fmla="*/ 1153883 w 3812022"/>
                <a:gd name="connsiteY226" fmla="*/ 833916 h 1325394"/>
                <a:gd name="connsiteX227" fmla="*/ 1156013 w 3812022"/>
                <a:gd name="connsiteY227" fmla="*/ 808889 h 1325394"/>
                <a:gd name="connsiteX228" fmla="*/ 1263041 w 3812022"/>
                <a:gd name="connsiteY228" fmla="*/ 748186 h 1325394"/>
                <a:gd name="connsiteX229" fmla="*/ 1306704 w 3812022"/>
                <a:gd name="connsiteY229" fmla="*/ 656067 h 1325394"/>
                <a:gd name="connsiteX230" fmla="*/ 1323744 w 3812022"/>
                <a:gd name="connsiteY230" fmla="*/ 676302 h 1325394"/>
                <a:gd name="connsiteX231" fmla="*/ 1440889 w 3812022"/>
                <a:gd name="connsiteY231" fmla="*/ 435620 h 1325394"/>
                <a:gd name="connsiteX232" fmla="*/ 1523956 w 3812022"/>
                <a:gd name="connsiteY232" fmla="*/ 343501 h 1325394"/>
                <a:gd name="connsiteX233" fmla="*/ 1376459 w 3812022"/>
                <a:gd name="connsiteY233" fmla="*/ 458516 h 1325394"/>
                <a:gd name="connsiteX234" fmla="*/ 1348238 w 3812022"/>
                <a:gd name="connsiteY234" fmla="*/ 446269 h 1325394"/>
                <a:gd name="connsiteX235" fmla="*/ 1161337 w 3812022"/>
                <a:gd name="connsiteY235" fmla="*/ 469698 h 1325394"/>
                <a:gd name="connsiteX236" fmla="*/ 1161337 w 3812022"/>
                <a:gd name="connsiteY236" fmla="*/ 459581 h 1325394"/>
                <a:gd name="connsiteX237" fmla="*/ 1337056 w 3812022"/>
                <a:gd name="connsiteY237" fmla="*/ 376514 h 1325394"/>
                <a:gd name="connsiteX238" fmla="*/ 1363147 w 3812022"/>
                <a:gd name="connsiteY238" fmla="*/ 194406 h 1325394"/>
                <a:gd name="connsiteX239" fmla="*/ 1453136 w 3812022"/>
                <a:gd name="connsiteY239" fmla="*/ 312617 h 1325394"/>
                <a:gd name="connsiteX240" fmla="*/ 1552177 w 3812022"/>
                <a:gd name="connsiteY240" fmla="*/ 273213 h 1325394"/>
                <a:gd name="connsiteX241" fmla="*/ 1578269 w 3812022"/>
                <a:gd name="connsiteY241" fmla="*/ 263096 h 1325394"/>
                <a:gd name="connsiteX242" fmla="*/ 1596374 w 3812022"/>
                <a:gd name="connsiteY242" fmla="*/ 256174 h 1325394"/>
                <a:gd name="connsiteX243" fmla="*/ 1760911 w 3812022"/>
                <a:gd name="connsiteY243" fmla="*/ 45844 h 1325394"/>
                <a:gd name="connsiteX244" fmla="*/ 1785205 w 3812022"/>
                <a:gd name="connsiteY244" fmla="*/ 42774 h 1325394"/>
                <a:gd name="connsiteX245" fmla="*/ 677122 w 3812022"/>
                <a:gd name="connsiteY245" fmla="*/ 5334 h 1325394"/>
                <a:gd name="connsiteX246" fmla="*/ 708198 w 3812022"/>
                <a:gd name="connsiteY246" fmla="*/ 55428 h 1325394"/>
                <a:gd name="connsiteX247" fmla="*/ 712458 w 3812022"/>
                <a:gd name="connsiteY247" fmla="*/ 55428 h 1325394"/>
                <a:gd name="connsiteX248" fmla="*/ 836526 w 3812022"/>
                <a:gd name="connsiteY248" fmla="*/ 143288 h 1325394"/>
                <a:gd name="connsiteX249" fmla="*/ 712458 w 3812022"/>
                <a:gd name="connsiteY249" fmla="*/ 269485 h 1325394"/>
                <a:gd name="connsiteX250" fmla="*/ 690094 w 3812022"/>
                <a:gd name="connsiteY250" fmla="*/ 280667 h 1325394"/>
                <a:gd name="connsiteX251" fmla="*/ 668794 w 3812022"/>
                <a:gd name="connsiteY251" fmla="*/ 420177 h 1325394"/>
                <a:gd name="connsiteX252" fmla="*/ 666664 w 3812022"/>
                <a:gd name="connsiteY252" fmla="*/ 435086 h 1325394"/>
                <a:gd name="connsiteX253" fmla="*/ 662405 w 3812022"/>
                <a:gd name="connsiteY253" fmla="*/ 440944 h 1325394"/>
                <a:gd name="connsiteX254" fmla="*/ 608624 w 3812022"/>
                <a:gd name="connsiteY254" fmla="*/ 524011 h 1325394"/>
                <a:gd name="connsiteX255" fmla="*/ 579338 w 3812022"/>
                <a:gd name="connsiteY255" fmla="*/ 591636 h 1325394"/>
                <a:gd name="connsiteX256" fmla="*/ 608624 w 3812022"/>
                <a:gd name="connsiteY256" fmla="*/ 570336 h 1325394"/>
                <a:gd name="connsiteX257" fmla="*/ 712458 w 3812022"/>
                <a:gd name="connsiteY257" fmla="*/ 512829 h 1325394"/>
                <a:gd name="connsiteX258" fmla="*/ 716718 w 3812022"/>
                <a:gd name="connsiteY258" fmla="*/ 511764 h 1325394"/>
                <a:gd name="connsiteX259" fmla="*/ 712458 w 3812022"/>
                <a:gd name="connsiteY259" fmla="*/ 579389 h 1325394"/>
                <a:gd name="connsiteX260" fmla="*/ 660807 w 3812022"/>
                <a:gd name="connsiteY260" fmla="*/ 645949 h 1325394"/>
                <a:gd name="connsiteX261" fmla="*/ 704471 w 3812022"/>
                <a:gd name="connsiteY261" fmla="*/ 713573 h 1325394"/>
                <a:gd name="connsiteX262" fmla="*/ 710328 w 3812022"/>
                <a:gd name="connsiteY262" fmla="*/ 1175233 h 1325394"/>
                <a:gd name="connsiteX263" fmla="*/ 625663 w 3812022"/>
                <a:gd name="connsiteY263" fmla="*/ 1217832 h 1325394"/>
                <a:gd name="connsiteX264" fmla="*/ 608624 w 3812022"/>
                <a:gd name="connsiteY264" fmla="*/ 1200792 h 1325394"/>
                <a:gd name="connsiteX265" fmla="*/ 561233 w 3812022"/>
                <a:gd name="connsiteY265" fmla="*/ 1090569 h 1325394"/>
                <a:gd name="connsiteX266" fmla="*/ 608624 w 3812022"/>
                <a:gd name="connsiteY266" fmla="*/ 1105479 h 1325394"/>
                <a:gd name="connsiteX267" fmla="*/ 610754 w 3812022"/>
                <a:gd name="connsiteY267" fmla="*/ 1105479 h 1325394"/>
                <a:gd name="connsiteX268" fmla="*/ 608624 w 3812022"/>
                <a:gd name="connsiteY268" fmla="*/ 1008567 h 1325394"/>
                <a:gd name="connsiteX269" fmla="*/ 606494 w 3812022"/>
                <a:gd name="connsiteY269" fmla="*/ 1005372 h 1325394"/>
                <a:gd name="connsiteX270" fmla="*/ 555909 w 3812022"/>
                <a:gd name="connsiteY270" fmla="*/ 972891 h 1325394"/>
                <a:gd name="connsiteX271" fmla="*/ 543662 w 3812022"/>
                <a:gd name="connsiteY271" fmla="*/ 973956 h 1325394"/>
                <a:gd name="connsiteX272" fmla="*/ 518635 w 3812022"/>
                <a:gd name="connsiteY272" fmla="*/ 1072997 h 1325394"/>
                <a:gd name="connsiteX273" fmla="*/ 449945 w 3812022"/>
                <a:gd name="connsiteY273" fmla="*/ 1246586 h 1325394"/>
                <a:gd name="connsiteX274" fmla="*/ 419594 w 3812022"/>
                <a:gd name="connsiteY274" fmla="*/ 1188013 h 1325394"/>
                <a:gd name="connsiteX275" fmla="*/ 500531 w 3812022"/>
                <a:gd name="connsiteY275" fmla="*/ 866928 h 1325394"/>
                <a:gd name="connsiteX276" fmla="*/ 542064 w 3812022"/>
                <a:gd name="connsiteY276" fmla="*/ 734340 h 1325394"/>
                <a:gd name="connsiteX277" fmla="*/ 438230 w 3812022"/>
                <a:gd name="connsiteY277" fmla="*/ 730080 h 1325394"/>
                <a:gd name="connsiteX278" fmla="*/ 439296 w 3812022"/>
                <a:gd name="connsiteY278" fmla="*/ 709846 h 1325394"/>
                <a:gd name="connsiteX279" fmla="*/ 487751 w 3812022"/>
                <a:gd name="connsiteY279" fmla="*/ 504841 h 1325394"/>
                <a:gd name="connsiteX280" fmla="*/ 494673 w 3812022"/>
                <a:gd name="connsiteY280" fmla="*/ 487802 h 1325394"/>
                <a:gd name="connsiteX281" fmla="*/ 520765 w 3812022"/>
                <a:gd name="connsiteY281" fmla="*/ 410060 h 1325394"/>
                <a:gd name="connsiteX282" fmla="*/ 410542 w 3812022"/>
                <a:gd name="connsiteY282" fmla="*/ 492062 h 1325394"/>
                <a:gd name="connsiteX283" fmla="*/ 317358 w 3812022"/>
                <a:gd name="connsiteY283" fmla="*/ 562882 h 1325394"/>
                <a:gd name="connsiteX284" fmla="*/ 217251 w 3812022"/>
                <a:gd name="connsiteY284" fmla="*/ 666715 h 1325394"/>
                <a:gd name="connsiteX285" fmla="*/ 155484 w 3812022"/>
                <a:gd name="connsiteY285" fmla="*/ 1054893 h 1325394"/>
                <a:gd name="connsiteX286" fmla="*/ 136314 w 3812022"/>
                <a:gd name="connsiteY286" fmla="*/ 1180026 h 1325394"/>
                <a:gd name="connsiteX287" fmla="*/ 100106 w 3812022"/>
                <a:gd name="connsiteY287" fmla="*/ 1312613 h 1325394"/>
                <a:gd name="connsiteX288" fmla="*/ 87859 w 3812022"/>
                <a:gd name="connsiteY288" fmla="*/ 1305691 h 1325394"/>
                <a:gd name="connsiteX289" fmla="*/ 21299 w 3812022"/>
                <a:gd name="connsiteY289" fmla="*/ 1256170 h 1325394"/>
                <a:gd name="connsiteX290" fmla="*/ 1064 w 3812022"/>
                <a:gd name="connsiteY290" fmla="*/ 1121985 h 1325394"/>
                <a:gd name="connsiteX291" fmla="*/ 2129 w 3812022"/>
                <a:gd name="connsiteY291" fmla="*/ 1009632 h 1325394"/>
                <a:gd name="connsiteX292" fmla="*/ 6389 w 3812022"/>
                <a:gd name="connsiteY292" fmla="*/ 796640 h 1325394"/>
                <a:gd name="connsiteX293" fmla="*/ 4259 w 3812022"/>
                <a:gd name="connsiteY293" fmla="*/ 718898 h 1325394"/>
                <a:gd name="connsiteX294" fmla="*/ 0 w 3812022"/>
                <a:gd name="connsiteY294" fmla="*/ 639026 h 1325394"/>
                <a:gd name="connsiteX295" fmla="*/ 0 w 3812022"/>
                <a:gd name="connsiteY295" fmla="*/ 632104 h 1325394"/>
                <a:gd name="connsiteX296" fmla="*/ 65495 w 3812022"/>
                <a:gd name="connsiteY296" fmla="*/ 504841 h 1325394"/>
                <a:gd name="connsiteX297" fmla="*/ 87859 w 3812022"/>
                <a:gd name="connsiteY297" fmla="*/ 536258 h 1325394"/>
                <a:gd name="connsiteX298" fmla="*/ 116080 w 3812022"/>
                <a:gd name="connsiteY298" fmla="*/ 617195 h 1325394"/>
                <a:gd name="connsiteX299" fmla="*/ 144302 w 3812022"/>
                <a:gd name="connsiteY299" fmla="*/ 775874 h 1325394"/>
                <a:gd name="connsiteX300" fmla="*/ 165601 w 3812022"/>
                <a:gd name="connsiteY300" fmla="*/ 702924 h 1325394"/>
                <a:gd name="connsiteX301" fmla="*/ 223109 w 3812022"/>
                <a:gd name="connsiteY301" fmla="*/ 498984 h 1325394"/>
                <a:gd name="connsiteX302" fmla="*/ 339189 w 3812022"/>
                <a:gd name="connsiteY302" fmla="*/ 424437 h 1325394"/>
                <a:gd name="connsiteX303" fmla="*/ 536207 w 3812022"/>
                <a:gd name="connsiteY303" fmla="*/ 310486 h 1325394"/>
                <a:gd name="connsiteX304" fmla="*/ 609157 w 3812022"/>
                <a:gd name="connsiteY304" fmla="*/ 91105 h 1325394"/>
                <a:gd name="connsiteX305" fmla="*/ 656547 w 3812022"/>
                <a:gd name="connsiteY305" fmla="*/ 8038 h 1325394"/>
                <a:gd name="connsiteX306" fmla="*/ 677122 w 3812022"/>
                <a:gd name="connsiteY306" fmla="*/ 5334 h 1325394"/>
                <a:gd name="connsiteX307" fmla="*/ 3645157 w 3812022"/>
                <a:gd name="connsiteY307" fmla="*/ 983 h 1325394"/>
                <a:gd name="connsiteX308" fmla="*/ 3704994 w 3812022"/>
                <a:gd name="connsiteY308" fmla="*/ 31467 h 1325394"/>
                <a:gd name="connsiteX309" fmla="*/ 3640564 w 3812022"/>
                <a:gd name="connsiteY309" fmla="*/ 159795 h 1325394"/>
                <a:gd name="connsiteX310" fmla="*/ 3543652 w 3812022"/>
                <a:gd name="connsiteY310" fmla="*/ 268953 h 1325394"/>
                <a:gd name="connsiteX311" fmla="*/ 3544718 w 3812022"/>
                <a:gd name="connsiteY311" fmla="*/ 279070 h 1325394"/>
                <a:gd name="connsiteX312" fmla="*/ 3621394 w 3812022"/>
                <a:gd name="connsiteY312" fmla="*/ 334448 h 1325394"/>
                <a:gd name="connsiteX313" fmla="*/ 3587849 w 3812022"/>
                <a:gd name="connsiteY313" fmla="*/ 419112 h 1325394"/>
                <a:gd name="connsiteX314" fmla="*/ 3812022 w 3812022"/>
                <a:gd name="connsiteY314" fmla="*/ 414853 h 1325394"/>
                <a:gd name="connsiteX315" fmla="*/ 3812022 w 3812022"/>
                <a:gd name="connsiteY315" fmla="*/ 421242 h 1325394"/>
                <a:gd name="connsiteX316" fmla="*/ 3812022 w 3812022"/>
                <a:gd name="connsiteY316" fmla="*/ 443606 h 1325394"/>
                <a:gd name="connsiteX317" fmla="*/ 3680500 w 3812022"/>
                <a:gd name="connsiteY317" fmla="*/ 594299 h 1325394"/>
                <a:gd name="connsiteX318" fmla="*/ 3654409 w 3812022"/>
                <a:gd name="connsiteY318" fmla="*/ 611339 h 1325394"/>
                <a:gd name="connsiteX319" fmla="*/ 3588713 w 3812022"/>
                <a:gd name="connsiteY319" fmla="*/ 625782 h 1325394"/>
                <a:gd name="connsiteX320" fmla="*/ 3528743 w 3812022"/>
                <a:gd name="connsiteY320" fmla="*/ 656327 h 1325394"/>
                <a:gd name="connsiteX321" fmla="*/ 3528743 w 3812022"/>
                <a:gd name="connsiteY321" fmla="*/ 539454 h 1325394"/>
                <a:gd name="connsiteX322" fmla="*/ 3528210 w 3812022"/>
                <a:gd name="connsiteY322" fmla="*/ 540085 h 1325394"/>
                <a:gd name="connsiteX323" fmla="*/ 3528210 w 3812022"/>
                <a:gd name="connsiteY323" fmla="*/ 539454 h 1325394"/>
                <a:gd name="connsiteX324" fmla="*/ 3607018 w 3812022"/>
                <a:gd name="connsiteY324" fmla="*/ 543714 h 1325394"/>
                <a:gd name="connsiteX325" fmla="*/ 3715111 w 3812022"/>
                <a:gd name="connsiteY325" fmla="*/ 446801 h 1325394"/>
                <a:gd name="connsiteX326" fmla="*/ 3537263 w 3812022"/>
                <a:gd name="connsiteY326" fmla="*/ 475024 h 1325394"/>
                <a:gd name="connsiteX327" fmla="*/ 3528743 w 3812022"/>
                <a:gd name="connsiteY327" fmla="*/ 483543 h 1325394"/>
                <a:gd name="connsiteX328" fmla="*/ 3528743 w 3812022"/>
                <a:gd name="connsiteY328" fmla="*/ 193873 h 1325394"/>
                <a:gd name="connsiteX329" fmla="*/ 3528210 w 3812022"/>
                <a:gd name="connsiteY329" fmla="*/ 194459 h 1325394"/>
                <a:gd name="connsiteX330" fmla="*/ 3528210 w 3812022"/>
                <a:gd name="connsiteY330" fmla="*/ 193873 h 1325394"/>
                <a:gd name="connsiteX331" fmla="*/ 3608082 w 3812022"/>
                <a:gd name="connsiteY331" fmla="*/ 30402 h 1325394"/>
                <a:gd name="connsiteX332" fmla="*/ 3645157 w 3812022"/>
                <a:gd name="connsiteY332" fmla="*/ 983 h 13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3812022" h="1325394">
                  <a:moveTo>
                    <a:pt x="3528743" y="1166183"/>
                  </a:moveTo>
                  <a:cubicBezTo>
                    <a:pt x="3531938" y="1169377"/>
                    <a:pt x="3534601" y="1174170"/>
                    <a:pt x="3537795" y="1178430"/>
                  </a:cubicBezTo>
                  <a:cubicBezTo>
                    <a:pt x="3538860" y="1199729"/>
                    <a:pt x="3537795" y="1230080"/>
                    <a:pt x="3528743" y="1258302"/>
                  </a:cubicBezTo>
                  <a:close/>
                  <a:moveTo>
                    <a:pt x="3234282" y="1082322"/>
                  </a:moveTo>
                  <a:lnTo>
                    <a:pt x="3234282" y="1163814"/>
                  </a:lnTo>
                  <a:lnTo>
                    <a:pt x="3194545" y="1145948"/>
                  </a:lnTo>
                  <a:cubicBezTo>
                    <a:pt x="3184361" y="1137428"/>
                    <a:pt x="3178371" y="1125980"/>
                    <a:pt x="3179436" y="1110272"/>
                  </a:cubicBezTo>
                  <a:close/>
                  <a:moveTo>
                    <a:pt x="3429169" y="1002179"/>
                  </a:moveTo>
                  <a:cubicBezTo>
                    <a:pt x="3447274" y="1016556"/>
                    <a:pt x="3489872" y="1011231"/>
                    <a:pt x="3528210" y="1004309"/>
                  </a:cubicBezTo>
                  <a:lnTo>
                    <a:pt x="3528210" y="1113467"/>
                  </a:lnTo>
                  <a:cubicBezTo>
                    <a:pt x="3515964" y="1125714"/>
                    <a:pt x="3513834" y="1141688"/>
                    <a:pt x="3528210" y="1166183"/>
                  </a:cubicBezTo>
                  <a:lnTo>
                    <a:pt x="3528210" y="1258302"/>
                  </a:lnTo>
                  <a:cubicBezTo>
                    <a:pt x="3519691" y="1290250"/>
                    <a:pt x="3500522" y="1318472"/>
                    <a:pt x="3467508" y="1325394"/>
                  </a:cubicBezTo>
                  <a:cubicBezTo>
                    <a:pt x="3423844" y="1313147"/>
                    <a:pt x="3233217" y="1258834"/>
                    <a:pt x="3260373" y="1211443"/>
                  </a:cubicBezTo>
                  <a:cubicBezTo>
                    <a:pt x="3304036" y="1210378"/>
                    <a:pt x="3374324" y="1252977"/>
                    <a:pt x="3440351" y="1243925"/>
                  </a:cubicBezTo>
                  <a:cubicBezTo>
                    <a:pt x="3461650" y="1213573"/>
                    <a:pt x="3451534" y="1144883"/>
                    <a:pt x="3440351" y="1117727"/>
                  </a:cubicBezTo>
                  <a:cubicBezTo>
                    <a:pt x="3378584" y="1119857"/>
                    <a:pt x="3357284" y="1157130"/>
                    <a:pt x="3310959" y="1173105"/>
                  </a:cubicBezTo>
                  <a:cubicBezTo>
                    <a:pt x="3288595" y="1170975"/>
                    <a:pt x="3259308" y="1169910"/>
                    <a:pt x="3234282" y="1164053"/>
                  </a:cubicBezTo>
                  <a:lnTo>
                    <a:pt x="3234282" y="1163814"/>
                  </a:lnTo>
                  <a:lnTo>
                    <a:pt x="3234814" y="1164053"/>
                  </a:lnTo>
                  <a:lnTo>
                    <a:pt x="3234814" y="1082051"/>
                  </a:lnTo>
                  <a:lnTo>
                    <a:pt x="3234282" y="1082322"/>
                  </a:lnTo>
                  <a:lnTo>
                    <a:pt x="3234282" y="1082051"/>
                  </a:lnTo>
                  <a:cubicBezTo>
                    <a:pt x="3283802" y="1061816"/>
                    <a:pt x="3340245" y="1046907"/>
                    <a:pt x="3391896" y="1031465"/>
                  </a:cubicBezTo>
                  <a:cubicBezTo>
                    <a:pt x="3415325" y="1013361"/>
                    <a:pt x="3380714" y="997919"/>
                    <a:pt x="3429169" y="1002179"/>
                  </a:cubicBezTo>
                  <a:close/>
                  <a:moveTo>
                    <a:pt x="3580394" y="994192"/>
                  </a:moveTo>
                  <a:cubicBezTo>
                    <a:pt x="3600628" y="1000049"/>
                    <a:pt x="3616603" y="1004309"/>
                    <a:pt x="3644824" y="1024543"/>
                  </a:cubicBezTo>
                  <a:cubicBezTo>
                    <a:pt x="3645889" y="1077258"/>
                    <a:pt x="3560159" y="1084181"/>
                    <a:pt x="3528743" y="1113467"/>
                  </a:cubicBezTo>
                  <a:lnTo>
                    <a:pt x="3528743" y="1004309"/>
                  </a:lnTo>
                  <a:cubicBezTo>
                    <a:pt x="3547913" y="1001114"/>
                    <a:pt x="3567082" y="996321"/>
                    <a:pt x="3580394" y="994192"/>
                  </a:cubicBezTo>
                  <a:close/>
                  <a:moveTo>
                    <a:pt x="2529346" y="901606"/>
                  </a:moveTo>
                  <a:cubicBezTo>
                    <a:pt x="2533006" y="901673"/>
                    <a:pt x="2537799" y="903404"/>
                    <a:pt x="2547916" y="909528"/>
                  </a:cubicBezTo>
                  <a:cubicBezTo>
                    <a:pt x="2555903" y="927632"/>
                    <a:pt x="2579332" y="953723"/>
                    <a:pt x="2608619" y="977152"/>
                  </a:cubicBezTo>
                  <a:cubicBezTo>
                    <a:pt x="2644827" y="1008569"/>
                    <a:pt x="2689556" y="1038920"/>
                    <a:pt x="2718842" y="1051700"/>
                  </a:cubicBezTo>
                  <a:cubicBezTo>
                    <a:pt x="2747063" y="1053829"/>
                    <a:pt x="2775285" y="1055959"/>
                    <a:pt x="2803506" y="1057557"/>
                  </a:cubicBezTo>
                  <a:cubicBezTo>
                    <a:pt x="2804571" y="1095895"/>
                    <a:pt x="2702335" y="1149676"/>
                    <a:pt x="2668256" y="1154468"/>
                  </a:cubicBezTo>
                  <a:cubicBezTo>
                    <a:pt x="2656009" y="1151273"/>
                    <a:pt x="2642165" y="1147546"/>
                    <a:pt x="2629918" y="1145416"/>
                  </a:cubicBezTo>
                  <a:cubicBezTo>
                    <a:pt x="2622463" y="1139559"/>
                    <a:pt x="2615541" y="1132637"/>
                    <a:pt x="2608619" y="1124649"/>
                  </a:cubicBezTo>
                  <a:cubicBezTo>
                    <a:pt x="2568150" y="1077259"/>
                    <a:pt x="2533539" y="993659"/>
                    <a:pt x="2518629" y="951061"/>
                  </a:cubicBezTo>
                  <a:cubicBezTo>
                    <a:pt x="2517565" y="935087"/>
                    <a:pt x="2517565" y="919645"/>
                    <a:pt x="2517565" y="903670"/>
                  </a:cubicBezTo>
                  <a:cubicBezTo>
                    <a:pt x="2523156" y="903137"/>
                    <a:pt x="2525685" y="901540"/>
                    <a:pt x="2529346" y="901606"/>
                  </a:cubicBezTo>
                  <a:close/>
                  <a:moveTo>
                    <a:pt x="1595483" y="881273"/>
                  </a:moveTo>
                  <a:cubicBezTo>
                    <a:pt x="1591148" y="880907"/>
                    <a:pt x="1585857" y="881306"/>
                    <a:pt x="1578801" y="881839"/>
                  </a:cubicBezTo>
                  <a:cubicBezTo>
                    <a:pt x="1575074" y="881839"/>
                    <a:pt x="1569750" y="881839"/>
                    <a:pt x="1563892" y="881839"/>
                  </a:cubicBezTo>
                  <a:cubicBezTo>
                    <a:pt x="1559632" y="883969"/>
                    <a:pt x="1555905" y="887164"/>
                    <a:pt x="1552710" y="890358"/>
                  </a:cubicBezTo>
                  <a:cubicBezTo>
                    <a:pt x="1518099" y="915917"/>
                    <a:pt x="1528216" y="955321"/>
                    <a:pt x="1529281" y="1001647"/>
                  </a:cubicBezTo>
                  <a:cubicBezTo>
                    <a:pt x="1535671" y="999517"/>
                    <a:pt x="1543658" y="996854"/>
                    <a:pt x="1552710" y="992595"/>
                  </a:cubicBezTo>
                  <a:cubicBezTo>
                    <a:pt x="1560697" y="987802"/>
                    <a:pt x="1569750" y="983542"/>
                    <a:pt x="1578801" y="977685"/>
                  </a:cubicBezTo>
                  <a:cubicBezTo>
                    <a:pt x="1602231" y="962776"/>
                    <a:pt x="1624595" y="943606"/>
                    <a:pt x="1630452" y="922307"/>
                  </a:cubicBezTo>
                  <a:cubicBezTo>
                    <a:pt x="1612881" y="890358"/>
                    <a:pt x="1608488" y="882371"/>
                    <a:pt x="1595483" y="881273"/>
                  </a:cubicBezTo>
                  <a:close/>
                  <a:moveTo>
                    <a:pt x="578273" y="855746"/>
                  </a:moveTo>
                  <a:lnTo>
                    <a:pt x="576143" y="870122"/>
                  </a:lnTo>
                  <a:lnTo>
                    <a:pt x="577208" y="885032"/>
                  </a:lnTo>
                  <a:lnTo>
                    <a:pt x="577208" y="899409"/>
                  </a:lnTo>
                  <a:lnTo>
                    <a:pt x="583065" y="911656"/>
                  </a:lnTo>
                  <a:lnTo>
                    <a:pt x="609157" y="921773"/>
                  </a:lnTo>
                  <a:lnTo>
                    <a:pt x="610222" y="922838"/>
                  </a:lnTo>
                  <a:cubicBezTo>
                    <a:pt x="609157" y="905266"/>
                    <a:pt x="609157" y="887162"/>
                    <a:pt x="610222" y="869058"/>
                  </a:cubicBezTo>
                  <a:cubicBezTo>
                    <a:pt x="610222" y="867993"/>
                    <a:pt x="609157" y="867993"/>
                    <a:pt x="609157" y="866928"/>
                  </a:cubicBezTo>
                  <a:cubicBezTo>
                    <a:pt x="601169" y="862668"/>
                    <a:pt x="585727" y="855746"/>
                    <a:pt x="578273" y="855746"/>
                  </a:cubicBezTo>
                  <a:close/>
                  <a:moveTo>
                    <a:pt x="3589446" y="757771"/>
                  </a:moveTo>
                  <a:cubicBezTo>
                    <a:pt x="3581458" y="757771"/>
                    <a:pt x="3573471" y="759900"/>
                    <a:pt x="3566017" y="760965"/>
                  </a:cubicBezTo>
                  <a:cubicBezTo>
                    <a:pt x="3558030" y="766823"/>
                    <a:pt x="3544718" y="778005"/>
                    <a:pt x="3528743" y="790252"/>
                  </a:cubicBezTo>
                  <a:lnTo>
                    <a:pt x="3528743" y="790784"/>
                  </a:lnTo>
                  <a:cubicBezTo>
                    <a:pt x="3500522" y="815278"/>
                    <a:pt x="3468041" y="846695"/>
                    <a:pt x="3469105" y="863734"/>
                  </a:cubicBezTo>
                  <a:cubicBezTo>
                    <a:pt x="3482417" y="853617"/>
                    <a:pt x="3506379" y="840305"/>
                    <a:pt x="3528743" y="824331"/>
                  </a:cubicBezTo>
                  <a:cubicBezTo>
                    <a:pt x="3560159" y="803031"/>
                    <a:pt x="3590511" y="779070"/>
                    <a:pt x="3589446" y="757771"/>
                  </a:cubicBezTo>
                  <a:close/>
                  <a:moveTo>
                    <a:pt x="600104" y="741795"/>
                  </a:moveTo>
                  <a:cubicBezTo>
                    <a:pt x="595845" y="756704"/>
                    <a:pt x="592650" y="779068"/>
                    <a:pt x="601169" y="782796"/>
                  </a:cubicBezTo>
                  <a:cubicBezTo>
                    <a:pt x="602234" y="782796"/>
                    <a:pt x="605962" y="783861"/>
                    <a:pt x="609157" y="785991"/>
                  </a:cubicBezTo>
                  <a:cubicBezTo>
                    <a:pt x="611819" y="788121"/>
                    <a:pt x="615014" y="790250"/>
                    <a:pt x="616079" y="790250"/>
                  </a:cubicBezTo>
                  <a:cubicBezTo>
                    <a:pt x="617144" y="785991"/>
                    <a:pt x="622469" y="755639"/>
                    <a:pt x="620339" y="749782"/>
                  </a:cubicBezTo>
                  <a:cubicBezTo>
                    <a:pt x="619274" y="748717"/>
                    <a:pt x="613416" y="744990"/>
                    <a:pt x="609157" y="742860"/>
                  </a:cubicBezTo>
                  <a:cubicBezTo>
                    <a:pt x="604364" y="741795"/>
                    <a:pt x="602234" y="740730"/>
                    <a:pt x="600104" y="741795"/>
                  </a:cubicBezTo>
                  <a:close/>
                  <a:moveTo>
                    <a:pt x="3661538" y="687708"/>
                  </a:moveTo>
                  <a:cubicBezTo>
                    <a:pt x="3691615" y="686285"/>
                    <a:pt x="3726559" y="691077"/>
                    <a:pt x="3722566" y="730614"/>
                  </a:cubicBezTo>
                  <a:cubicBezTo>
                    <a:pt x="3692214" y="743926"/>
                    <a:pt x="3640564" y="808356"/>
                    <a:pt x="3618732" y="834448"/>
                  </a:cubicBezTo>
                  <a:cubicBezTo>
                    <a:pt x="3587316" y="850954"/>
                    <a:pt x="3558030" y="869059"/>
                    <a:pt x="3528743" y="887163"/>
                  </a:cubicBezTo>
                  <a:cubicBezTo>
                    <a:pt x="3484547" y="915385"/>
                    <a:pt x="3443014" y="945736"/>
                    <a:pt x="3402545" y="978217"/>
                  </a:cubicBezTo>
                  <a:cubicBezTo>
                    <a:pt x="3396688" y="977152"/>
                    <a:pt x="3391363" y="977152"/>
                    <a:pt x="3385506" y="977152"/>
                  </a:cubicBezTo>
                  <a:cubicBezTo>
                    <a:pt x="3384441" y="944671"/>
                    <a:pt x="3435026" y="899410"/>
                    <a:pt x="3460053" y="875981"/>
                  </a:cubicBezTo>
                  <a:cubicBezTo>
                    <a:pt x="3464846" y="871189"/>
                    <a:pt x="3462716" y="864799"/>
                    <a:pt x="3455793" y="867994"/>
                  </a:cubicBezTo>
                  <a:cubicBezTo>
                    <a:pt x="3422247" y="884501"/>
                    <a:pt x="3398286" y="922839"/>
                    <a:pt x="3356752" y="919644"/>
                  </a:cubicBezTo>
                  <a:cubicBezTo>
                    <a:pt x="3325336" y="921242"/>
                    <a:pt x="3293920" y="923372"/>
                    <a:pt x="3263568" y="925502"/>
                  </a:cubicBezTo>
                  <a:cubicBezTo>
                    <a:pt x="3251854" y="924437"/>
                    <a:pt x="3251854" y="924437"/>
                    <a:pt x="3238542" y="916450"/>
                  </a:cubicBezTo>
                  <a:cubicBezTo>
                    <a:pt x="3237476" y="898345"/>
                    <a:pt x="3238542" y="900475"/>
                    <a:pt x="3249724" y="890358"/>
                  </a:cubicBezTo>
                  <a:cubicBezTo>
                    <a:pt x="3333855" y="850954"/>
                    <a:pt x="3421714" y="797174"/>
                    <a:pt x="3509574" y="757771"/>
                  </a:cubicBezTo>
                  <a:cubicBezTo>
                    <a:pt x="3516496" y="754576"/>
                    <a:pt x="3522886" y="749783"/>
                    <a:pt x="3528743" y="746588"/>
                  </a:cubicBezTo>
                  <a:cubicBezTo>
                    <a:pt x="3563887" y="727419"/>
                    <a:pt x="3598498" y="709315"/>
                    <a:pt x="3634706" y="690146"/>
                  </a:cubicBezTo>
                  <a:cubicBezTo>
                    <a:pt x="3642028" y="689347"/>
                    <a:pt x="3651513" y="688182"/>
                    <a:pt x="3661538" y="687708"/>
                  </a:cubicBezTo>
                  <a:close/>
                  <a:moveTo>
                    <a:pt x="3106487" y="648612"/>
                  </a:moveTo>
                  <a:cubicBezTo>
                    <a:pt x="3152812" y="647547"/>
                    <a:pt x="3159202" y="700263"/>
                    <a:pt x="3233749" y="667781"/>
                  </a:cubicBezTo>
                  <a:cubicBezTo>
                    <a:pt x="3233749" y="666716"/>
                    <a:pt x="3234814" y="665652"/>
                    <a:pt x="3234814" y="665652"/>
                  </a:cubicBezTo>
                  <a:lnTo>
                    <a:pt x="3234814" y="750848"/>
                  </a:lnTo>
                  <a:cubicBezTo>
                    <a:pt x="3232684" y="765758"/>
                    <a:pt x="3228957" y="780135"/>
                    <a:pt x="3225762" y="789187"/>
                  </a:cubicBezTo>
                  <a:cubicBezTo>
                    <a:pt x="3219905" y="790252"/>
                    <a:pt x="3214580" y="791317"/>
                    <a:pt x="3208723" y="792382"/>
                  </a:cubicBezTo>
                  <a:cubicBezTo>
                    <a:pt x="3145890" y="762030"/>
                    <a:pt x="3108617" y="714640"/>
                    <a:pt x="3106487" y="661924"/>
                  </a:cubicBezTo>
                  <a:lnTo>
                    <a:pt x="3106487" y="651807"/>
                  </a:lnTo>
                  <a:cubicBezTo>
                    <a:pt x="3106487" y="650742"/>
                    <a:pt x="3106487" y="649677"/>
                    <a:pt x="3106487" y="648612"/>
                  </a:cubicBezTo>
                  <a:close/>
                  <a:moveTo>
                    <a:pt x="1575074" y="608144"/>
                  </a:moveTo>
                  <a:cubicBezTo>
                    <a:pt x="1566022" y="610274"/>
                    <a:pt x="1558567" y="612936"/>
                    <a:pt x="1552710" y="616131"/>
                  </a:cubicBezTo>
                  <a:cubicBezTo>
                    <a:pt x="1533541" y="625184"/>
                    <a:pt x="1526618" y="640625"/>
                    <a:pt x="1527684" y="671509"/>
                  </a:cubicBezTo>
                  <a:cubicBezTo>
                    <a:pt x="1533541" y="670444"/>
                    <a:pt x="1543658" y="663522"/>
                    <a:pt x="1552710" y="655535"/>
                  </a:cubicBezTo>
                  <a:cubicBezTo>
                    <a:pt x="1567087" y="640625"/>
                    <a:pt x="1581997" y="621456"/>
                    <a:pt x="1575074" y="608144"/>
                  </a:cubicBezTo>
                  <a:close/>
                  <a:moveTo>
                    <a:pt x="2635775" y="472893"/>
                  </a:moveTo>
                  <a:cubicBezTo>
                    <a:pt x="2661867" y="492062"/>
                    <a:pt x="2661867" y="492062"/>
                    <a:pt x="2689556" y="508037"/>
                  </a:cubicBezTo>
                  <a:cubicBezTo>
                    <a:pt x="2720972" y="548505"/>
                    <a:pt x="2667191" y="610274"/>
                    <a:pt x="2608619" y="661392"/>
                  </a:cubicBezTo>
                  <a:lnTo>
                    <a:pt x="2608619" y="553830"/>
                  </a:lnTo>
                  <a:cubicBezTo>
                    <a:pt x="2619801" y="526674"/>
                    <a:pt x="2619801" y="490997"/>
                    <a:pt x="2635775" y="472893"/>
                  </a:cubicBezTo>
                  <a:close/>
                  <a:moveTo>
                    <a:pt x="1655479" y="448932"/>
                  </a:moveTo>
                  <a:cubicBezTo>
                    <a:pt x="1629387" y="465971"/>
                    <a:pt x="1601166" y="478218"/>
                    <a:pt x="1578801" y="495257"/>
                  </a:cubicBezTo>
                  <a:cubicBezTo>
                    <a:pt x="1568685" y="503246"/>
                    <a:pt x="1558567" y="512298"/>
                    <a:pt x="1552710" y="523480"/>
                  </a:cubicBezTo>
                  <a:cubicBezTo>
                    <a:pt x="1545788" y="534662"/>
                    <a:pt x="1542593" y="547441"/>
                    <a:pt x="1542061" y="562351"/>
                  </a:cubicBezTo>
                  <a:cubicBezTo>
                    <a:pt x="1545255" y="561286"/>
                    <a:pt x="1548983" y="560221"/>
                    <a:pt x="1552177" y="558091"/>
                  </a:cubicBezTo>
                  <a:cubicBezTo>
                    <a:pt x="1561230" y="554896"/>
                    <a:pt x="1570282" y="550104"/>
                    <a:pt x="1578269" y="545844"/>
                  </a:cubicBezTo>
                  <a:cubicBezTo>
                    <a:pt x="1604361" y="532000"/>
                    <a:pt x="1626725" y="514960"/>
                    <a:pt x="1642699" y="481413"/>
                  </a:cubicBezTo>
                  <a:cubicBezTo>
                    <a:pt x="1656544" y="473426"/>
                    <a:pt x="1656544" y="473426"/>
                    <a:pt x="1667726" y="461179"/>
                  </a:cubicBezTo>
                  <a:cubicBezTo>
                    <a:pt x="1666661" y="456919"/>
                    <a:pt x="1666661" y="452127"/>
                    <a:pt x="1666661" y="449997"/>
                  </a:cubicBezTo>
                  <a:cubicBezTo>
                    <a:pt x="1662401" y="448932"/>
                    <a:pt x="1658673" y="448932"/>
                    <a:pt x="1655479" y="448932"/>
                  </a:cubicBezTo>
                  <a:close/>
                  <a:moveTo>
                    <a:pt x="3171982" y="389826"/>
                  </a:moveTo>
                  <a:cubicBezTo>
                    <a:pt x="3177839" y="394086"/>
                    <a:pt x="3183164" y="398878"/>
                    <a:pt x="3189021" y="403138"/>
                  </a:cubicBezTo>
                  <a:cubicBezTo>
                    <a:pt x="3195411" y="419112"/>
                    <a:pt x="3213515" y="436684"/>
                    <a:pt x="3234814" y="454789"/>
                  </a:cubicBezTo>
                  <a:cubicBezTo>
                    <a:pt x="3261971" y="478751"/>
                    <a:pt x="3292322" y="501115"/>
                    <a:pt x="3313621" y="520285"/>
                  </a:cubicBezTo>
                  <a:cubicBezTo>
                    <a:pt x="3315751" y="575130"/>
                    <a:pt x="3283270" y="591104"/>
                    <a:pt x="3234814" y="600156"/>
                  </a:cubicBezTo>
                  <a:lnTo>
                    <a:pt x="3233749" y="600156"/>
                  </a:lnTo>
                  <a:cubicBezTo>
                    <a:pt x="3231619" y="578857"/>
                    <a:pt x="3231619" y="558623"/>
                    <a:pt x="3230554" y="538389"/>
                  </a:cubicBezTo>
                  <a:cubicBezTo>
                    <a:pt x="3204463" y="506973"/>
                    <a:pt x="3123526" y="421242"/>
                    <a:pt x="3171982" y="389826"/>
                  </a:cubicBezTo>
                  <a:close/>
                  <a:moveTo>
                    <a:pt x="2558565" y="235940"/>
                  </a:moveTo>
                  <a:cubicBezTo>
                    <a:pt x="2573475" y="244992"/>
                    <a:pt x="2588917" y="248187"/>
                    <a:pt x="2599034" y="279603"/>
                  </a:cubicBezTo>
                  <a:cubicBezTo>
                    <a:pt x="2586787" y="368527"/>
                    <a:pt x="2575605" y="468633"/>
                    <a:pt x="2550578" y="565545"/>
                  </a:cubicBezTo>
                  <a:cubicBezTo>
                    <a:pt x="2550578" y="572467"/>
                    <a:pt x="2550578" y="578858"/>
                    <a:pt x="2551643" y="586845"/>
                  </a:cubicBezTo>
                  <a:cubicBezTo>
                    <a:pt x="2584125" y="586845"/>
                    <a:pt x="2599034" y="571934"/>
                    <a:pt x="2608086" y="553298"/>
                  </a:cubicBezTo>
                  <a:lnTo>
                    <a:pt x="2608086" y="660327"/>
                  </a:lnTo>
                  <a:cubicBezTo>
                    <a:pt x="2562825" y="698665"/>
                    <a:pt x="2513305" y="731147"/>
                    <a:pt x="2497863" y="743394"/>
                  </a:cubicBezTo>
                  <a:cubicBezTo>
                    <a:pt x="2480823" y="791849"/>
                    <a:pt x="2464317" y="841370"/>
                    <a:pt x="2447277" y="890891"/>
                  </a:cubicBezTo>
                  <a:cubicBezTo>
                    <a:pt x="2350898" y="1040517"/>
                    <a:pt x="2280077" y="1158728"/>
                    <a:pt x="2113411" y="1193339"/>
                  </a:cubicBezTo>
                  <a:cubicBezTo>
                    <a:pt x="2112346" y="1190144"/>
                    <a:pt x="2111281" y="1186417"/>
                    <a:pt x="2110217" y="1183222"/>
                  </a:cubicBezTo>
                  <a:cubicBezTo>
                    <a:pt x="2111281" y="1180027"/>
                    <a:pt x="2112346" y="1176300"/>
                    <a:pt x="2114476" y="1174170"/>
                  </a:cubicBezTo>
                  <a:cubicBezTo>
                    <a:pt x="2253986" y="1123584"/>
                    <a:pt x="2366873" y="964905"/>
                    <a:pt x="2394562" y="811551"/>
                  </a:cubicBezTo>
                  <a:cubicBezTo>
                    <a:pt x="2393497" y="808356"/>
                    <a:pt x="2393497" y="804629"/>
                    <a:pt x="2393497" y="801434"/>
                  </a:cubicBezTo>
                  <a:cubicBezTo>
                    <a:pt x="2341846" y="808356"/>
                    <a:pt x="2295520" y="826461"/>
                    <a:pt x="2250259" y="827526"/>
                  </a:cubicBezTo>
                  <a:cubicBezTo>
                    <a:pt x="2159204" y="774810"/>
                    <a:pt x="2212985" y="762031"/>
                    <a:pt x="2286467" y="748719"/>
                  </a:cubicBezTo>
                  <a:cubicBezTo>
                    <a:pt x="2337054" y="723692"/>
                    <a:pt x="2387639" y="694938"/>
                    <a:pt x="2433965" y="653937"/>
                  </a:cubicBezTo>
                  <a:cubicBezTo>
                    <a:pt x="2470174" y="535726"/>
                    <a:pt x="2509577" y="416450"/>
                    <a:pt x="2525019" y="300370"/>
                  </a:cubicBezTo>
                  <a:cubicBezTo>
                    <a:pt x="2546318" y="276941"/>
                    <a:pt x="2513837" y="252979"/>
                    <a:pt x="2558565" y="235940"/>
                  </a:cubicBezTo>
                  <a:close/>
                  <a:moveTo>
                    <a:pt x="3528210" y="194459"/>
                  </a:moveTo>
                  <a:lnTo>
                    <a:pt x="3528210" y="484076"/>
                  </a:lnTo>
                  <a:lnTo>
                    <a:pt x="3528743" y="483543"/>
                  </a:lnTo>
                  <a:lnTo>
                    <a:pt x="3528743" y="484076"/>
                  </a:lnTo>
                  <a:cubicBezTo>
                    <a:pt x="3508509" y="505375"/>
                    <a:pt x="3468041" y="540519"/>
                    <a:pt x="3495197" y="562883"/>
                  </a:cubicBezTo>
                  <a:cubicBezTo>
                    <a:pt x="3505314" y="561285"/>
                    <a:pt x="3512103" y="557558"/>
                    <a:pt x="3517161" y="553165"/>
                  </a:cubicBezTo>
                  <a:lnTo>
                    <a:pt x="3528210" y="540085"/>
                  </a:lnTo>
                  <a:lnTo>
                    <a:pt x="3528210" y="656599"/>
                  </a:lnTo>
                  <a:lnTo>
                    <a:pt x="3528743" y="656327"/>
                  </a:lnTo>
                  <a:lnTo>
                    <a:pt x="3528743" y="656599"/>
                  </a:lnTo>
                  <a:cubicBezTo>
                    <a:pt x="3488274" y="681626"/>
                    <a:pt x="3448871" y="708250"/>
                    <a:pt x="3406273" y="719432"/>
                  </a:cubicBezTo>
                  <a:cubicBezTo>
                    <a:pt x="3405208" y="715172"/>
                    <a:pt x="3403078" y="711445"/>
                    <a:pt x="3403078" y="707185"/>
                  </a:cubicBezTo>
                  <a:cubicBezTo>
                    <a:pt x="3430235" y="686951"/>
                    <a:pt x="3492002" y="651807"/>
                    <a:pt x="3496262" y="620391"/>
                  </a:cubicBezTo>
                  <a:cubicBezTo>
                    <a:pt x="3436624" y="593234"/>
                    <a:pt x="3443547" y="596962"/>
                    <a:pt x="3394026" y="629443"/>
                  </a:cubicBezTo>
                  <a:cubicBezTo>
                    <a:pt x="3321076" y="652872"/>
                    <a:pt x="3292855" y="661924"/>
                    <a:pt x="3246529" y="710380"/>
                  </a:cubicBezTo>
                  <a:cubicBezTo>
                    <a:pt x="3242269" y="722627"/>
                    <a:pt x="3238542" y="737536"/>
                    <a:pt x="3235347" y="750848"/>
                  </a:cubicBezTo>
                  <a:lnTo>
                    <a:pt x="3235347" y="665652"/>
                  </a:lnTo>
                  <a:cubicBezTo>
                    <a:pt x="3275815" y="624118"/>
                    <a:pt x="3325336" y="599092"/>
                    <a:pt x="3367934" y="560753"/>
                  </a:cubicBezTo>
                  <a:cubicBezTo>
                    <a:pt x="3368999" y="548506"/>
                    <a:pt x="3368999" y="535726"/>
                    <a:pt x="3370064" y="524544"/>
                  </a:cubicBezTo>
                  <a:cubicBezTo>
                    <a:pt x="3386039" y="523479"/>
                    <a:pt x="3402545" y="522414"/>
                    <a:pt x="3419585" y="520285"/>
                  </a:cubicBezTo>
                  <a:cubicBezTo>
                    <a:pt x="3457923" y="476621"/>
                    <a:pt x="3518626" y="380774"/>
                    <a:pt x="3511704" y="329123"/>
                  </a:cubicBezTo>
                  <a:cubicBezTo>
                    <a:pt x="3474430" y="329123"/>
                    <a:pt x="3438754" y="354150"/>
                    <a:pt x="3411598" y="341370"/>
                  </a:cubicBezTo>
                  <a:cubicBezTo>
                    <a:pt x="3410532" y="301967"/>
                    <a:pt x="3417455" y="305162"/>
                    <a:pt x="3447806" y="282798"/>
                  </a:cubicBezTo>
                  <a:close/>
                  <a:moveTo>
                    <a:pt x="52315" y="184090"/>
                  </a:moveTo>
                  <a:cubicBezTo>
                    <a:pt x="64296" y="184023"/>
                    <a:pt x="76676" y="185088"/>
                    <a:pt x="88391" y="188017"/>
                  </a:cubicBezTo>
                  <a:cubicBezTo>
                    <a:pt x="129925" y="196004"/>
                    <a:pt x="167198" y="221030"/>
                    <a:pt x="158146" y="272682"/>
                  </a:cubicBezTo>
                  <a:cubicBezTo>
                    <a:pt x="156016" y="288124"/>
                    <a:pt x="149094" y="290254"/>
                    <a:pt x="137912" y="296111"/>
                  </a:cubicBezTo>
                  <a:cubicBezTo>
                    <a:pt x="125132" y="301436"/>
                    <a:pt x="113950" y="306228"/>
                    <a:pt x="102768" y="308358"/>
                  </a:cubicBezTo>
                  <a:cubicBezTo>
                    <a:pt x="98508" y="309423"/>
                    <a:pt x="92651" y="309423"/>
                    <a:pt x="88391" y="309423"/>
                  </a:cubicBezTo>
                  <a:cubicBezTo>
                    <a:pt x="85729" y="309423"/>
                    <a:pt x="83599" y="309423"/>
                    <a:pt x="81469" y="309423"/>
                  </a:cubicBezTo>
                  <a:cubicBezTo>
                    <a:pt x="75612" y="306228"/>
                    <a:pt x="69754" y="303566"/>
                    <a:pt x="65494" y="299306"/>
                  </a:cubicBezTo>
                  <a:cubicBezTo>
                    <a:pt x="29286" y="271617"/>
                    <a:pt x="10117" y="229550"/>
                    <a:pt x="18636" y="186952"/>
                  </a:cubicBezTo>
                  <a:cubicBezTo>
                    <a:pt x="28753" y="185354"/>
                    <a:pt x="40334" y="184156"/>
                    <a:pt x="52315" y="184090"/>
                  </a:cubicBezTo>
                  <a:close/>
                  <a:moveTo>
                    <a:pt x="697548" y="95897"/>
                  </a:moveTo>
                  <a:cubicBezTo>
                    <a:pt x="698613" y="118261"/>
                    <a:pt x="698613" y="141690"/>
                    <a:pt x="698613" y="166717"/>
                  </a:cubicBezTo>
                  <a:cubicBezTo>
                    <a:pt x="703938" y="163522"/>
                    <a:pt x="708730" y="160859"/>
                    <a:pt x="712990" y="157665"/>
                  </a:cubicBezTo>
                  <a:cubicBezTo>
                    <a:pt x="717250" y="154470"/>
                    <a:pt x="721510" y="150210"/>
                    <a:pt x="727367" y="144353"/>
                  </a:cubicBezTo>
                  <a:cubicBezTo>
                    <a:pt x="727367" y="122521"/>
                    <a:pt x="723107" y="107079"/>
                    <a:pt x="712990" y="99092"/>
                  </a:cubicBezTo>
                  <a:cubicBezTo>
                    <a:pt x="708198" y="96962"/>
                    <a:pt x="703938" y="95897"/>
                    <a:pt x="697548" y="95897"/>
                  </a:cubicBezTo>
                  <a:close/>
                  <a:moveTo>
                    <a:pt x="1785205" y="42774"/>
                  </a:moveTo>
                  <a:cubicBezTo>
                    <a:pt x="1804873" y="40852"/>
                    <a:pt x="1812561" y="45445"/>
                    <a:pt x="1825341" y="84183"/>
                  </a:cubicBezTo>
                  <a:cubicBezTo>
                    <a:pt x="1816289" y="113469"/>
                    <a:pt x="1785937" y="129444"/>
                    <a:pt x="1779015" y="158730"/>
                  </a:cubicBezTo>
                  <a:cubicBezTo>
                    <a:pt x="1800314" y="148613"/>
                    <a:pt x="1820548" y="141691"/>
                    <a:pt x="1835458" y="118262"/>
                  </a:cubicBezTo>
                  <a:cubicBezTo>
                    <a:pt x="1858887" y="111339"/>
                    <a:pt x="1892966" y="127314"/>
                    <a:pt x="1895628" y="150211"/>
                  </a:cubicBezTo>
                  <a:lnTo>
                    <a:pt x="1895628" y="158198"/>
                  </a:lnTo>
                  <a:cubicBezTo>
                    <a:pt x="1893498" y="168315"/>
                    <a:pt x="1887641" y="179497"/>
                    <a:pt x="1873264" y="191744"/>
                  </a:cubicBezTo>
                  <a:cubicBezTo>
                    <a:pt x="1795522" y="219433"/>
                    <a:pt x="1708728" y="253512"/>
                    <a:pt x="1646959" y="304097"/>
                  </a:cubicBezTo>
                  <a:cubicBezTo>
                    <a:pt x="1623530" y="332319"/>
                    <a:pt x="1600633" y="360540"/>
                    <a:pt x="1578269" y="388761"/>
                  </a:cubicBezTo>
                  <a:cubicBezTo>
                    <a:pt x="1564425" y="398879"/>
                    <a:pt x="1556438" y="404736"/>
                    <a:pt x="1552177" y="408996"/>
                  </a:cubicBezTo>
                  <a:cubicBezTo>
                    <a:pt x="1544190" y="418048"/>
                    <a:pt x="1543126" y="424438"/>
                    <a:pt x="1536203" y="450529"/>
                  </a:cubicBezTo>
                  <a:cubicBezTo>
                    <a:pt x="1540996" y="449464"/>
                    <a:pt x="1546320" y="448399"/>
                    <a:pt x="1552177" y="446269"/>
                  </a:cubicBezTo>
                  <a:cubicBezTo>
                    <a:pt x="1560165" y="443074"/>
                    <a:pt x="1569217" y="438815"/>
                    <a:pt x="1578269" y="432957"/>
                  </a:cubicBezTo>
                  <a:cubicBezTo>
                    <a:pt x="1645894" y="395684"/>
                    <a:pt x="1747066" y="322734"/>
                    <a:pt x="1765170" y="431892"/>
                  </a:cubicBezTo>
                  <a:cubicBezTo>
                    <a:pt x="1802444" y="468101"/>
                    <a:pt x="1780080" y="479283"/>
                    <a:pt x="1742807" y="521882"/>
                  </a:cubicBezTo>
                  <a:cubicBezTo>
                    <a:pt x="1680505" y="573533"/>
                    <a:pt x="1641102" y="655535"/>
                    <a:pt x="1578269" y="711978"/>
                  </a:cubicBezTo>
                  <a:cubicBezTo>
                    <a:pt x="1570282" y="719965"/>
                    <a:pt x="1561230" y="726355"/>
                    <a:pt x="1552177" y="732212"/>
                  </a:cubicBezTo>
                  <a:cubicBezTo>
                    <a:pt x="1552177" y="735407"/>
                    <a:pt x="1552177" y="740199"/>
                    <a:pt x="1552177" y="744459"/>
                  </a:cubicBezTo>
                  <a:cubicBezTo>
                    <a:pt x="1559100" y="744459"/>
                    <a:pt x="1568152" y="741797"/>
                    <a:pt x="1578269" y="737537"/>
                  </a:cubicBezTo>
                  <a:cubicBezTo>
                    <a:pt x="1624595" y="718900"/>
                    <a:pt x="1705533" y="668847"/>
                    <a:pt x="1734819" y="654470"/>
                  </a:cubicBezTo>
                  <a:cubicBezTo>
                    <a:pt x="1760378" y="662990"/>
                    <a:pt x="1767300" y="669912"/>
                    <a:pt x="1767300" y="708250"/>
                  </a:cubicBezTo>
                  <a:cubicBezTo>
                    <a:pt x="1722572" y="744459"/>
                    <a:pt x="1679440" y="774810"/>
                    <a:pt x="1648024" y="823266"/>
                  </a:cubicBezTo>
                  <a:cubicBezTo>
                    <a:pt x="1648024" y="866929"/>
                    <a:pt x="1683168" y="866929"/>
                    <a:pt x="1726832" y="893021"/>
                  </a:cubicBezTo>
                  <a:cubicBezTo>
                    <a:pt x="1753988" y="933489"/>
                    <a:pt x="1649089" y="994724"/>
                    <a:pt x="1578269" y="1037323"/>
                  </a:cubicBezTo>
                  <a:cubicBezTo>
                    <a:pt x="1569217" y="1043180"/>
                    <a:pt x="1560165" y="1048505"/>
                    <a:pt x="1552177" y="1054362"/>
                  </a:cubicBezTo>
                  <a:cubicBezTo>
                    <a:pt x="1542061" y="1060219"/>
                    <a:pt x="1534606" y="1066077"/>
                    <a:pt x="1528749" y="1070337"/>
                  </a:cubicBezTo>
                  <a:cubicBezTo>
                    <a:pt x="1524489" y="1079389"/>
                    <a:pt x="1524489" y="1079389"/>
                    <a:pt x="1518631" y="1185352"/>
                  </a:cubicBezTo>
                  <a:cubicBezTo>
                    <a:pt x="1518631" y="1217833"/>
                    <a:pt x="1520761" y="1250847"/>
                    <a:pt x="1521826" y="1284393"/>
                  </a:cubicBezTo>
                  <a:cubicBezTo>
                    <a:pt x="1521826" y="1296641"/>
                    <a:pt x="1512774" y="1310485"/>
                    <a:pt x="1499462" y="1313680"/>
                  </a:cubicBezTo>
                  <a:cubicBezTo>
                    <a:pt x="1444617" y="1265224"/>
                    <a:pt x="1447812" y="1175235"/>
                    <a:pt x="1437694" y="1117727"/>
                  </a:cubicBezTo>
                  <a:cubicBezTo>
                    <a:pt x="1387109" y="1109740"/>
                    <a:pt x="1384446" y="1111870"/>
                    <a:pt x="1380187" y="1071402"/>
                  </a:cubicBezTo>
                  <a:cubicBezTo>
                    <a:pt x="1410538" y="1064479"/>
                    <a:pt x="1410538" y="1064479"/>
                    <a:pt x="1437694" y="1051167"/>
                  </a:cubicBezTo>
                  <a:cubicBezTo>
                    <a:pt x="1451539" y="1021881"/>
                    <a:pt x="1442487" y="936152"/>
                    <a:pt x="1434500" y="916982"/>
                  </a:cubicBezTo>
                  <a:cubicBezTo>
                    <a:pt x="1383914" y="918047"/>
                    <a:pt x="1327471" y="990465"/>
                    <a:pt x="1285938" y="1011764"/>
                  </a:cubicBezTo>
                  <a:cubicBezTo>
                    <a:pt x="1239612" y="1064479"/>
                    <a:pt x="1219378" y="1061284"/>
                    <a:pt x="1167727" y="1035193"/>
                  </a:cubicBezTo>
                  <a:cubicBezTo>
                    <a:pt x="1168792" y="1030933"/>
                    <a:pt x="1169857" y="1027206"/>
                    <a:pt x="1169857" y="1024011"/>
                  </a:cubicBezTo>
                  <a:cubicBezTo>
                    <a:pt x="1220975" y="1004842"/>
                    <a:pt x="1411070" y="886631"/>
                    <a:pt x="1422253" y="824863"/>
                  </a:cubicBezTo>
                  <a:cubicBezTo>
                    <a:pt x="1408408" y="822733"/>
                    <a:pt x="1408408" y="822733"/>
                    <a:pt x="1397226" y="814746"/>
                  </a:cubicBezTo>
                  <a:cubicBezTo>
                    <a:pt x="1397226" y="810486"/>
                    <a:pt x="1397226" y="805694"/>
                    <a:pt x="1397226" y="802499"/>
                  </a:cubicBezTo>
                  <a:cubicBezTo>
                    <a:pt x="1406278" y="795045"/>
                    <a:pt x="1417460" y="787057"/>
                    <a:pt x="1427577" y="779070"/>
                  </a:cubicBezTo>
                  <a:cubicBezTo>
                    <a:pt x="1435565" y="760966"/>
                    <a:pt x="1443552" y="703458"/>
                    <a:pt x="1435565" y="692276"/>
                  </a:cubicBezTo>
                  <a:cubicBezTo>
                    <a:pt x="1378057" y="692276"/>
                    <a:pt x="1354628" y="803564"/>
                    <a:pt x="1289133" y="782265"/>
                  </a:cubicBezTo>
                  <a:cubicBezTo>
                    <a:pt x="1253989" y="803564"/>
                    <a:pt x="1192221" y="854150"/>
                    <a:pt x="1153883" y="833916"/>
                  </a:cubicBezTo>
                  <a:cubicBezTo>
                    <a:pt x="1153883" y="824863"/>
                    <a:pt x="1154948" y="816876"/>
                    <a:pt x="1156013" y="808889"/>
                  </a:cubicBezTo>
                  <a:cubicBezTo>
                    <a:pt x="1188494" y="793447"/>
                    <a:pt x="1216715" y="771615"/>
                    <a:pt x="1263041" y="748186"/>
                  </a:cubicBezTo>
                  <a:cubicBezTo>
                    <a:pt x="1285405" y="708783"/>
                    <a:pt x="1263041" y="666184"/>
                    <a:pt x="1306704" y="656067"/>
                  </a:cubicBezTo>
                  <a:cubicBezTo>
                    <a:pt x="1312562" y="662990"/>
                    <a:pt x="1316822" y="669379"/>
                    <a:pt x="1323744" y="676302"/>
                  </a:cubicBezTo>
                  <a:cubicBezTo>
                    <a:pt x="1436630" y="675237"/>
                    <a:pt x="1438759" y="507505"/>
                    <a:pt x="1440889" y="435620"/>
                  </a:cubicBezTo>
                  <a:cubicBezTo>
                    <a:pt x="1463254" y="394086"/>
                    <a:pt x="1518099" y="401009"/>
                    <a:pt x="1523956" y="343501"/>
                  </a:cubicBezTo>
                  <a:cubicBezTo>
                    <a:pt x="1433967" y="356280"/>
                    <a:pt x="1443019" y="445204"/>
                    <a:pt x="1376459" y="458516"/>
                  </a:cubicBezTo>
                  <a:cubicBezTo>
                    <a:pt x="1366342" y="454256"/>
                    <a:pt x="1357290" y="450529"/>
                    <a:pt x="1348238" y="446269"/>
                  </a:cubicBezTo>
                  <a:cubicBezTo>
                    <a:pt x="1270496" y="446269"/>
                    <a:pt x="1234287" y="529337"/>
                    <a:pt x="1161337" y="469698"/>
                  </a:cubicBezTo>
                  <a:cubicBezTo>
                    <a:pt x="1161337" y="466503"/>
                    <a:pt x="1161337" y="462776"/>
                    <a:pt x="1161337" y="459581"/>
                  </a:cubicBezTo>
                  <a:cubicBezTo>
                    <a:pt x="1269431" y="405801"/>
                    <a:pt x="1269431" y="405801"/>
                    <a:pt x="1337056" y="376514"/>
                  </a:cubicBezTo>
                  <a:cubicBezTo>
                    <a:pt x="1385511" y="333916"/>
                    <a:pt x="1353030" y="247122"/>
                    <a:pt x="1363147" y="194406"/>
                  </a:cubicBezTo>
                  <a:cubicBezTo>
                    <a:pt x="1417993" y="193341"/>
                    <a:pt x="1415863" y="282265"/>
                    <a:pt x="1453136" y="312617"/>
                  </a:cubicBezTo>
                  <a:cubicBezTo>
                    <a:pt x="1485617" y="299305"/>
                    <a:pt x="1518631" y="285460"/>
                    <a:pt x="1552177" y="273213"/>
                  </a:cubicBezTo>
                  <a:cubicBezTo>
                    <a:pt x="1561230" y="270018"/>
                    <a:pt x="1569217" y="266291"/>
                    <a:pt x="1578269" y="263096"/>
                  </a:cubicBezTo>
                  <a:cubicBezTo>
                    <a:pt x="1584126" y="260434"/>
                    <a:pt x="1590516" y="258304"/>
                    <a:pt x="1596374" y="256174"/>
                  </a:cubicBezTo>
                  <a:cubicBezTo>
                    <a:pt x="1649622" y="190147"/>
                    <a:pt x="1705533" y="112404"/>
                    <a:pt x="1760911" y="45844"/>
                  </a:cubicBezTo>
                  <a:cubicBezTo>
                    <a:pt x="1770762" y="44779"/>
                    <a:pt x="1778649" y="43415"/>
                    <a:pt x="1785205" y="42774"/>
                  </a:cubicBezTo>
                  <a:close/>
                  <a:moveTo>
                    <a:pt x="677122" y="5334"/>
                  </a:moveTo>
                  <a:cubicBezTo>
                    <a:pt x="695418" y="7505"/>
                    <a:pt x="706600" y="24278"/>
                    <a:pt x="708198" y="55428"/>
                  </a:cubicBezTo>
                  <a:cubicBezTo>
                    <a:pt x="710328" y="55428"/>
                    <a:pt x="711393" y="55428"/>
                    <a:pt x="712458" y="55428"/>
                  </a:cubicBezTo>
                  <a:cubicBezTo>
                    <a:pt x="749731" y="57558"/>
                    <a:pt x="810434" y="104949"/>
                    <a:pt x="836526" y="143288"/>
                  </a:cubicBezTo>
                  <a:cubicBezTo>
                    <a:pt x="831733" y="191743"/>
                    <a:pt x="761978" y="242329"/>
                    <a:pt x="712458" y="269485"/>
                  </a:cubicBezTo>
                  <a:cubicBezTo>
                    <a:pt x="703406" y="273745"/>
                    <a:pt x="697016" y="277472"/>
                    <a:pt x="690094" y="280667"/>
                  </a:cubicBezTo>
                  <a:cubicBezTo>
                    <a:pt x="638443" y="327526"/>
                    <a:pt x="659742" y="366929"/>
                    <a:pt x="668794" y="420177"/>
                  </a:cubicBezTo>
                  <a:cubicBezTo>
                    <a:pt x="670924" y="428164"/>
                    <a:pt x="670924" y="429229"/>
                    <a:pt x="666664" y="435086"/>
                  </a:cubicBezTo>
                  <a:cubicBezTo>
                    <a:pt x="665599" y="437749"/>
                    <a:pt x="663470" y="439879"/>
                    <a:pt x="662405" y="440944"/>
                  </a:cubicBezTo>
                  <a:cubicBezTo>
                    <a:pt x="645898" y="465438"/>
                    <a:pt x="624599" y="494724"/>
                    <a:pt x="608624" y="524011"/>
                  </a:cubicBezTo>
                  <a:cubicBezTo>
                    <a:pt x="596377" y="546375"/>
                    <a:pt x="585195" y="569271"/>
                    <a:pt x="579338" y="591636"/>
                  </a:cubicBezTo>
                  <a:cubicBezTo>
                    <a:pt x="589455" y="584713"/>
                    <a:pt x="598507" y="577259"/>
                    <a:pt x="608624" y="570336"/>
                  </a:cubicBezTo>
                  <a:cubicBezTo>
                    <a:pt x="640573" y="545310"/>
                    <a:pt x="674119" y="521881"/>
                    <a:pt x="712458" y="512829"/>
                  </a:cubicBezTo>
                  <a:cubicBezTo>
                    <a:pt x="713523" y="511764"/>
                    <a:pt x="714588" y="511764"/>
                    <a:pt x="716718" y="511764"/>
                  </a:cubicBezTo>
                  <a:cubicBezTo>
                    <a:pt x="743874" y="531998"/>
                    <a:pt x="731627" y="555959"/>
                    <a:pt x="712458" y="579389"/>
                  </a:cubicBezTo>
                  <a:cubicBezTo>
                    <a:pt x="693288" y="603350"/>
                    <a:pt x="666664" y="626779"/>
                    <a:pt x="660807" y="645949"/>
                  </a:cubicBezTo>
                  <a:cubicBezTo>
                    <a:pt x="666132" y="664053"/>
                    <a:pt x="697548" y="660858"/>
                    <a:pt x="704471" y="713573"/>
                  </a:cubicBezTo>
                  <a:cubicBezTo>
                    <a:pt x="667729" y="863200"/>
                    <a:pt x="684236" y="1013360"/>
                    <a:pt x="710328" y="1175233"/>
                  </a:cubicBezTo>
                  <a:cubicBezTo>
                    <a:pt x="702341" y="1210910"/>
                    <a:pt x="652820" y="1217832"/>
                    <a:pt x="625663" y="1217832"/>
                  </a:cubicBezTo>
                  <a:cubicBezTo>
                    <a:pt x="619806" y="1213040"/>
                    <a:pt x="614481" y="1207715"/>
                    <a:pt x="608624" y="1200792"/>
                  </a:cubicBezTo>
                  <a:cubicBezTo>
                    <a:pt x="581468" y="1169376"/>
                    <a:pt x="558038" y="1116661"/>
                    <a:pt x="561233" y="1090569"/>
                  </a:cubicBezTo>
                  <a:cubicBezTo>
                    <a:pt x="592650" y="1103349"/>
                    <a:pt x="594247" y="1104414"/>
                    <a:pt x="608624" y="1105479"/>
                  </a:cubicBezTo>
                  <a:cubicBezTo>
                    <a:pt x="608624" y="1105479"/>
                    <a:pt x="609689" y="1105479"/>
                    <a:pt x="610754" y="1105479"/>
                  </a:cubicBezTo>
                  <a:cubicBezTo>
                    <a:pt x="620871" y="1076192"/>
                    <a:pt x="617676" y="1029866"/>
                    <a:pt x="608624" y="1008567"/>
                  </a:cubicBezTo>
                  <a:cubicBezTo>
                    <a:pt x="607559" y="1007502"/>
                    <a:pt x="606494" y="1006437"/>
                    <a:pt x="606494" y="1005372"/>
                  </a:cubicBezTo>
                  <a:cubicBezTo>
                    <a:pt x="572948" y="994190"/>
                    <a:pt x="567091" y="994190"/>
                    <a:pt x="555909" y="972891"/>
                  </a:cubicBezTo>
                  <a:cubicBezTo>
                    <a:pt x="551649" y="972891"/>
                    <a:pt x="546856" y="972891"/>
                    <a:pt x="543662" y="973956"/>
                  </a:cubicBezTo>
                  <a:cubicBezTo>
                    <a:pt x="534609" y="995255"/>
                    <a:pt x="531947" y="1026672"/>
                    <a:pt x="518635" y="1072997"/>
                  </a:cubicBezTo>
                  <a:cubicBezTo>
                    <a:pt x="514375" y="1104946"/>
                    <a:pt x="518635" y="1256703"/>
                    <a:pt x="449945" y="1246586"/>
                  </a:cubicBezTo>
                  <a:cubicBezTo>
                    <a:pt x="417464" y="1219429"/>
                    <a:pt x="420659" y="1221559"/>
                    <a:pt x="419594" y="1188013"/>
                  </a:cubicBezTo>
                  <a:cubicBezTo>
                    <a:pt x="441958" y="1074062"/>
                    <a:pt x="465387" y="975021"/>
                    <a:pt x="500531" y="866928"/>
                  </a:cubicBezTo>
                  <a:cubicBezTo>
                    <a:pt x="503726" y="815277"/>
                    <a:pt x="529817" y="776939"/>
                    <a:pt x="542064" y="734340"/>
                  </a:cubicBezTo>
                  <a:cubicBezTo>
                    <a:pt x="499998" y="734340"/>
                    <a:pt x="463257" y="778536"/>
                    <a:pt x="438230" y="730080"/>
                  </a:cubicBezTo>
                  <a:cubicBezTo>
                    <a:pt x="438230" y="723158"/>
                    <a:pt x="438230" y="716768"/>
                    <a:pt x="439296" y="709846"/>
                  </a:cubicBezTo>
                  <a:cubicBezTo>
                    <a:pt x="497868" y="644351"/>
                    <a:pt x="505855" y="583648"/>
                    <a:pt x="487751" y="504841"/>
                  </a:cubicBezTo>
                  <a:cubicBezTo>
                    <a:pt x="486686" y="498984"/>
                    <a:pt x="492543" y="492062"/>
                    <a:pt x="494673" y="487802"/>
                  </a:cubicBezTo>
                  <a:cubicBezTo>
                    <a:pt x="508518" y="462775"/>
                    <a:pt x="528752" y="433489"/>
                    <a:pt x="520765" y="410060"/>
                  </a:cubicBezTo>
                  <a:cubicBezTo>
                    <a:pt x="481361" y="410060"/>
                    <a:pt x="436633" y="468633"/>
                    <a:pt x="410542" y="492062"/>
                  </a:cubicBezTo>
                  <a:cubicBezTo>
                    <a:pt x="350904" y="535725"/>
                    <a:pt x="344514" y="545842"/>
                    <a:pt x="317358" y="562882"/>
                  </a:cubicBezTo>
                  <a:cubicBezTo>
                    <a:pt x="230563" y="587908"/>
                    <a:pt x="229498" y="586843"/>
                    <a:pt x="217251" y="666715"/>
                  </a:cubicBezTo>
                  <a:cubicBezTo>
                    <a:pt x="223109" y="787056"/>
                    <a:pt x="199147" y="934553"/>
                    <a:pt x="155484" y="1054893"/>
                  </a:cubicBezTo>
                  <a:cubicBezTo>
                    <a:pt x="148561" y="1096959"/>
                    <a:pt x="143237" y="1138492"/>
                    <a:pt x="136314" y="1180026"/>
                  </a:cubicBezTo>
                  <a:cubicBezTo>
                    <a:pt x="136314" y="1218897"/>
                    <a:pt x="147496" y="1292379"/>
                    <a:pt x="100106" y="1312613"/>
                  </a:cubicBezTo>
                  <a:cubicBezTo>
                    <a:pt x="95846" y="1309951"/>
                    <a:pt x="91054" y="1307821"/>
                    <a:pt x="87859" y="1305691"/>
                  </a:cubicBezTo>
                  <a:cubicBezTo>
                    <a:pt x="58572" y="1289717"/>
                    <a:pt x="38338" y="1276405"/>
                    <a:pt x="21299" y="1256170"/>
                  </a:cubicBezTo>
                  <a:cubicBezTo>
                    <a:pt x="9052" y="1192805"/>
                    <a:pt x="9052" y="1192805"/>
                    <a:pt x="1064" y="1121985"/>
                  </a:cubicBezTo>
                  <a:cubicBezTo>
                    <a:pt x="1064" y="1084179"/>
                    <a:pt x="2129" y="1045841"/>
                    <a:pt x="2129" y="1009632"/>
                  </a:cubicBezTo>
                  <a:cubicBezTo>
                    <a:pt x="4259" y="937215"/>
                    <a:pt x="5324" y="866395"/>
                    <a:pt x="6389" y="796640"/>
                  </a:cubicBezTo>
                  <a:cubicBezTo>
                    <a:pt x="5324" y="770549"/>
                    <a:pt x="5324" y="744990"/>
                    <a:pt x="4259" y="718898"/>
                  </a:cubicBezTo>
                  <a:cubicBezTo>
                    <a:pt x="2129" y="692807"/>
                    <a:pt x="0" y="666183"/>
                    <a:pt x="0" y="639026"/>
                  </a:cubicBezTo>
                  <a:lnTo>
                    <a:pt x="0" y="632104"/>
                  </a:lnTo>
                  <a:cubicBezTo>
                    <a:pt x="0" y="576726"/>
                    <a:pt x="12779" y="526141"/>
                    <a:pt x="65495" y="504841"/>
                  </a:cubicBezTo>
                  <a:cubicBezTo>
                    <a:pt x="76677" y="510166"/>
                    <a:pt x="82001" y="521881"/>
                    <a:pt x="87859" y="536258"/>
                  </a:cubicBezTo>
                  <a:cubicBezTo>
                    <a:pt x="95846" y="559687"/>
                    <a:pt x="100106" y="590038"/>
                    <a:pt x="116080" y="617195"/>
                  </a:cubicBezTo>
                  <a:cubicBezTo>
                    <a:pt x="177848" y="637429"/>
                    <a:pt x="144302" y="715171"/>
                    <a:pt x="144302" y="775874"/>
                  </a:cubicBezTo>
                  <a:cubicBezTo>
                    <a:pt x="157614" y="754574"/>
                    <a:pt x="162406" y="724223"/>
                    <a:pt x="165601" y="702924"/>
                  </a:cubicBezTo>
                  <a:cubicBezTo>
                    <a:pt x="173588" y="601220"/>
                    <a:pt x="165601" y="565544"/>
                    <a:pt x="223109" y="498984"/>
                  </a:cubicBezTo>
                  <a:cubicBezTo>
                    <a:pt x="258252" y="476087"/>
                    <a:pt x="313098" y="445736"/>
                    <a:pt x="339189" y="424437"/>
                  </a:cubicBezTo>
                  <a:cubicBezTo>
                    <a:pt x="521830" y="322733"/>
                    <a:pt x="521830" y="322733"/>
                    <a:pt x="536207" y="310486"/>
                  </a:cubicBezTo>
                  <a:cubicBezTo>
                    <a:pt x="577740" y="245524"/>
                    <a:pt x="584130" y="161924"/>
                    <a:pt x="609157" y="91105"/>
                  </a:cubicBezTo>
                  <a:cubicBezTo>
                    <a:pt x="619274" y="60753"/>
                    <a:pt x="634183" y="31467"/>
                    <a:pt x="656547" y="8038"/>
                  </a:cubicBezTo>
                  <a:cubicBezTo>
                    <a:pt x="664135" y="5509"/>
                    <a:pt x="671024" y="4610"/>
                    <a:pt x="677122" y="5334"/>
                  </a:cubicBezTo>
                  <a:close/>
                  <a:moveTo>
                    <a:pt x="3645157" y="983"/>
                  </a:moveTo>
                  <a:cubicBezTo>
                    <a:pt x="3663860" y="4710"/>
                    <a:pt x="3686358" y="18421"/>
                    <a:pt x="3704994" y="31467"/>
                  </a:cubicBezTo>
                  <a:cubicBezTo>
                    <a:pt x="3740138" y="88975"/>
                    <a:pt x="3691682" y="112404"/>
                    <a:pt x="3640564" y="159795"/>
                  </a:cubicBezTo>
                  <a:cubicBezTo>
                    <a:pt x="3611278" y="197068"/>
                    <a:pt x="3580926" y="237537"/>
                    <a:pt x="3543652" y="268953"/>
                  </a:cubicBezTo>
                  <a:cubicBezTo>
                    <a:pt x="3543652" y="271083"/>
                    <a:pt x="3544718" y="275875"/>
                    <a:pt x="3544718" y="279070"/>
                  </a:cubicBezTo>
                  <a:cubicBezTo>
                    <a:pt x="3595303" y="289187"/>
                    <a:pt x="3619265" y="274810"/>
                    <a:pt x="3621394" y="334448"/>
                  </a:cubicBezTo>
                  <a:cubicBezTo>
                    <a:pt x="3606485" y="359475"/>
                    <a:pt x="3580926" y="382904"/>
                    <a:pt x="3587849" y="419112"/>
                  </a:cubicBezTo>
                  <a:cubicBezTo>
                    <a:pt x="3663460" y="393021"/>
                    <a:pt x="3731086" y="354682"/>
                    <a:pt x="3812022" y="414853"/>
                  </a:cubicBezTo>
                  <a:cubicBezTo>
                    <a:pt x="3812022" y="416450"/>
                    <a:pt x="3812022" y="419112"/>
                    <a:pt x="3812022" y="421242"/>
                  </a:cubicBezTo>
                  <a:lnTo>
                    <a:pt x="3812022" y="443606"/>
                  </a:lnTo>
                  <a:cubicBezTo>
                    <a:pt x="3804035" y="511232"/>
                    <a:pt x="3718306" y="538389"/>
                    <a:pt x="3680500" y="594299"/>
                  </a:cubicBezTo>
                  <a:cubicBezTo>
                    <a:pt x="3671448" y="598559"/>
                    <a:pt x="3662396" y="604416"/>
                    <a:pt x="3654409" y="611339"/>
                  </a:cubicBezTo>
                  <a:cubicBezTo>
                    <a:pt x="3631245" y="611871"/>
                    <a:pt x="3609547" y="617462"/>
                    <a:pt x="3588713" y="625782"/>
                  </a:cubicBezTo>
                  <a:lnTo>
                    <a:pt x="3528743" y="656327"/>
                  </a:lnTo>
                  <a:lnTo>
                    <a:pt x="3528743" y="539454"/>
                  </a:lnTo>
                  <a:lnTo>
                    <a:pt x="3528210" y="540085"/>
                  </a:lnTo>
                  <a:lnTo>
                    <a:pt x="3528210" y="539454"/>
                  </a:lnTo>
                  <a:cubicBezTo>
                    <a:pt x="3539393" y="525077"/>
                    <a:pt x="3549510" y="514427"/>
                    <a:pt x="3607018" y="543714"/>
                  </a:cubicBezTo>
                  <a:cubicBezTo>
                    <a:pt x="3662396" y="536791"/>
                    <a:pt x="3687954" y="488336"/>
                    <a:pt x="3715111" y="446801"/>
                  </a:cubicBezTo>
                  <a:cubicBezTo>
                    <a:pt x="3702864" y="404203"/>
                    <a:pt x="3566549" y="469165"/>
                    <a:pt x="3537263" y="475024"/>
                  </a:cubicBezTo>
                  <a:lnTo>
                    <a:pt x="3528743" y="483543"/>
                  </a:lnTo>
                  <a:lnTo>
                    <a:pt x="3528743" y="193873"/>
                  </a:lnTo>
                  <a:lnTo>
                    <a:pt x="3528210" y="194459"/>
                  </a:lnTo>
                  <a:lnTo>
                    <a:pt x="3528210" y="193873"/>
                  </a:lnTo>
                  <a:cubicBezTo>
                    <a:pt x="3574537" y="146483"/>
                    <a:pt x="3615005" y="96962"/>
                    <a:pt x="3608082" y="30402"/>
                  </a:cubicBezTo>
                  <a:cubicBezTo>
                    <a:pt x="3611543" y="3512"/>
                    <a:pt x="3626453" y="-2745"/>
                    <a:pt x="3645157" y="983"/>
                  </a:cubicBezTo>
                  <a:close/>
                </a:path>
              </a:pathLst>
            </a:custGeom>
            <a:solidFill>
              <a:srgbClr val="81308C"/>
            </a:solidFill>
            <a:ln w="5325" cap="flat">
              <a:noFill/>
              <a:prstDash val="solid"/>
              <a:miter/>
            </a:ln>
          </p:spPr>
          <p:txBody>
            <a:bodyPr rtlCol="0" anchor="ctr"/>
            <a:lstStyle/>
            <a:p>
              <a:endParaRPr lang="zh-CN" altLang="en-US"/>
            </a:p>
          </p:txBody>
        </p:sp>
        <p:sp>
          <p:nvSpPr>
            <p:cNvPr id="47" name="îṥlîḋê"/>
            <p:cNvSpPr/>
            <p:nvPr userDrawn="1"/>
          </p:nvSpPr>
          <p:spPr>
            <a:xfrm>
              <a:off x="4486927" y="4159426"/>
              <a:ext cx="3700885" cy="373260"/>
            </a:xfrm>
            <a:custGeom>
              <a:avLst/>
              <a:gdLst>
                <a:gd name="connsiteX0" fmla="*/ 2873364 w 3817880"/>
                <a:gd name="connsiteY0" fmla="*/ 329175 h 420659"/>
                <a:gd name="connsiteX1" fmla="*/ 2873364 w 3817880"/>
                <a:gd name="connsiteY1" fmla="*/ 302019 h 420659"/>
                <a:gd name="connsiteX2" fmla="*/ 2893598 w 3817880"/>
                <a:gd name="connsiteY2" fmla="*/ 304149 h 420659"/>
                <a:gd name="connsiteX3" fmla="*/ 2926080 w 3817880"/>
                <a:gd name="connsiteY3" fmla="*/ 298291 h 420659"/>
                <a:gd name="connsiteX4" fmla="*/ 2962288 w 3817880"/>
                <a:gd name="connsiteY4" fmla="*/ 278057 h 420659"/>
                <a:gd name="connsiteX5" fmla="*/ 2962288 w 3817880"/>
                <a:gd name="connsiteY5" fmla="*/ 303084 h 420659"/>
                <a:gd name="connsiteX6" fmla="*/ 2921820 w 3817880"/>
                <a:gd name="connsiteY6" fmla="*/ 322253 h 420659"/>
                <a:gd name="connsiteX7" fmla="*/ 2880286 w 3817880"/>
                <a:gd name="connsiteY7" fmla="*/ 329175 h 420659"/>
                <a:gd name="connsiteX8" fmla="*/ 2873364 w 3817880"/>
                <a:gd name="connsiteY8" fmla="*/ 329175 h 420659"/>
                <a:gd name="connsiteX9" fmla="*/ 2873364 w 3817880"/>
                <a:gd name="connsiteY9" fmla="*/ 329175 h 420659"/>
                <a:gd name="connsiteX10" fmla="*/ 2873364 w 3817880"/>
                <a:gd name="connsiteY10" fmla="*/ 209367 h 420659"/>
                <a:gd name="connsiteX11" fmla="*/ 2873364 w 3817880"/>
                <a:gd name="connsiteY11" fmla="*/ 191263 h 420659"/>
                <a:gd name="connsiteX12" fmla="*/ 2922885 w 3817880"/>
                <a:gd name="connsiteY12" fmla="*/ 191263 h 420659"/>
                <a:gd name="connsiteX13" fmla="*/ 2922885 w 3817880"/>
                <a:gd name="connsiteY13" fmla="*/ 184341 h 420659"/>
                <a:gd name="connsiteX14" fmla="*/ 2911703 w 3817880"/>
                <a:gd name="connsiteY14" fmla="*/ 143872 h 420659"/>
                <a:gd name="connsiteX15" fmla="*/ 2878156 w 3817880"/>
                <a:gd name="connsiteY15" fmla="*/ 128963 h 420659"/>
                <a:gd name="connsiteX16" fmla="*/ 2873897 w 3817880"/>
                <a:gd name="connsiteY16" fmla="*/ 128963 h 420659"/>
                <a:gd name="connsiteX17" fmla="*/ 2873897 w 3817880"/>
                <a:gd name="connsiteY17" fmla="*/ 109794 h 420659"/>
                <a:gd name="connsiteX18" fmla="*/ 2884014 w 3817880"/>
                <a:gd name="connsiteY18" fmla="*/ 108729 h 420659"/>
                <a:gd name="connsiteX19" fmla="*/ 2941522 w 3817880"/>
                <a:gd name="connsiteY19" fmla="*/ 132158 h 420659"/>
                <a:gd name="connsiteX20" fmla="*/ 2962821 w 3817880"/>
                <a:gd name="connsiteY20" fmla="*/ 194990 h 420659"/>
                <a:gd name="connsiteX21" fmla="*/ 2962821 w 3817880"/>
                <a:gd name="connsiteY21" fmla="*/ 202978 h 420659"/>
                <a:gd name="connsiteX22" fmla="*/ 2962821 w 3817880"/>
                <a:gd name="connsiteY22" fmla="*/ 208835 h 420659"/>
                <a:gd name="connsiteX23" fmla="*/ 2873364 w 3817880"/>
                <a:gd name="connsiteY23" fmla="*/ 208835 h 420659"/>
                <a:gd name="connsiteX24" fmla="*/ 2873364 w 3817880"/>
                <a:gd name="connsiteY24" fmla="*/ 209367 h 420659"/>
                <a:gd name="connsiteX25" fmla="*/ 2994770 w 3817880"/>
                <a:gd name="connsiteY25" fmla="*/ 325448 h 420659"/>
                <a:gd name="connsiteX26" fmla="*/ 2994770 w 3817880"/>
                <a:gd name="connsiteY26" fmla="*/ 309473 h 420659"/>
                <a:gd name="connsiteX27" fmla="*/ 3017134 w 3817880"/>
                <a:gd name="connsiteY27" fmla="*/ 307343 h 420659"/>
                <a:gd name="connsiteX28" fmla="*/ 3025121 w 3817880"/>
                <a:gd name="connsiteY28" fmla="*/ 299356 h 420659"/>
                <a:gd name="connsiteX29" fmla="*/ 3025121 w 3817880"/>
                <a:gd name="connsiteY29" fmla="*/ 141742 h 420659"/>
                <a:gd name="connsiteX30" fmla="*/ 2994770 w 3817880"/>
                <a:gd name="connsiteY30" fmla="*/ 141742 h 420659"/>
                <a:gd name="connsiteX31" fmla="*/ 2994770 w 3817880"/>
                <a:gd name="connsiteY31" fmla="*/ 127365 h 420659"/>
                <a:gd name="connsiteX32" fmla="*/ 3045355 w 3817880"/>
                <a:gd name="connsiteY32" fmla="*/ 112456 h 420659"/>
                <a:gd name="connsiteX33" fmla="*/ 3062395 w 3817880"/>
                <a:gd name="connsiteY33" fmla="*/ 112456 h 420659"/>
                <a:gd name="connsiteX34" fmla="*/ 3062395 w 3817880"/>
                <a:gd name="connsiteY34" fmla="*/ 152924 h 420659"/>
                <a:gd name="connsiteX35" fmla="*/ 3083694 w 3817880"/>
                <a:gd name="connsiteY35" fmla="*/ 131625 h 420659"/>
                <a:gd name="connsiteX36" fmla="*/ 3108720 w 3817880"/>
                <a:gd name="connsiteY36" fmla="*/ 110326 h 420659"/>
                <a:gd name="connsiteX37" fmla="*/ 3112980 w 3817880"/>
                <a:gd name="connsiteY37" fmla="*/ 110326 h 420659"/>
                <a:gd name="connsiteX38" fmla="*/ 3119902 w 3817880"/>
                <a:gd name="connsiteY38" fmla="*/ 109261 h 420659"/>
                <a:gd name="connsiteX39" fmla="*/ 3132149 w 3817880"/>
                <a:gd name="connsiteY39" fmla="*/ 111391 h 420659"/>
                <a:gd name="connsiteX40" fmla="*/ 3145461 w 3817880"/>
                <a:gd name="connsiteY40" fmla="*/ 115651 h 420659"/>
                <a:gd name="connsiteX41" fmla="*/ 3145461 w 3817880"/>
                <a:gd name="connsiteY41" fmla="*/ 152924 h 420659"/>
                <a:gd name="connsiteX42" fmla="*/ 3132149 w 3817880"/>
                <a:gd name="connsiteY42" fmla="*/ 152924 h 420659"/>
                <a:gd name="connsiteX43" fmla="*/ 3122032 w 3817880"/>
                <a:gd name="connsiteY43" fmla="*/ 144937 h 420659"/>
                <a:gd name="connsiteX44" fmla="*/ 3109785 w 3817880"/>
                <a:gd name="connsiteY44" fmla="*/ 142807 h 420659"/>
                <a:gd name="connsiteX45" fmla="*/ 3087421 w 3817880"/>
                <a:gd name="connsiteY45" fmla="*/ 150794 h 420659"/>
                <a:gd name="connsiteX46" fmla="*/ 3062395 w 3817880"/>
                <a:gd name="connsiteY46" fmla="*/ 174223 h 420659"/>
                <a:gd name="connsiteX47" fmla="*/ 3062395 w 3817880"/>
                <a:gd name="connsiteY47" fmla="*/ 299356 h 420659"/>
                <a:gd name="connsiteX48" fmla="*/ 3069317 w 3817880"/>
                <a:gd name="connsiteY48" fmla="*/ 307343 h 420659"/>
                <a:gd name="connsiteX49" fmla="*/ 3099668 w 3817880"/>
                <a:gd name="connsiteY49" fmla="*/ 309473 h 420659"/>
                <a:gd name="connsiteX50" fmla="*/ 3099668 w 3817880"/>
                <a:gd name="connsiteY50" fmla="*/ 325448 h 420659"/>
                <a:gd name="connsiteX51" fmla="*/ 2994770 w 3817880"/>
                <a:gd name="connsiteY51" fmla="*/ 325448 h 420659"/>
                <a:gd name="connsiteX52" fmla="*/ 2994770 w 3817880"/>
                <a:gd name="connsiteY52" fmla="*/ 325448 h 420659"/>
                <a:gd name="connsiteX53" fmla="*/ 3299880 w 3817880"/>
                <a:gd name="connsiteY53" fmla="*/ 119378 h 420659"/>
                <a:gd name="connsiteX54" fmla="*/ 3299880 w 3817880"/>
                <a:gd name="connsiteY54" fmla="*/ 168899 h 420659"/>
                <a:gd name="connsiteX55" fmla="*/ 3277516 w 3817880"/>
                <a:gd name="connsiteY55" fmla="*/ 168899 h 420659"/>
                <a:gd name="connsiteX56" fmla="*/ 3274322 w 3817880"/>
                <a:gd name="connsiteY56" fmla="*/ 138547 h 420659"/>
                <a:gd name="connsiteX57" fmla="*/ 3257282 w 3817880"/>
                <a:gd name="connsiteY57" fmla="*/ 130560 h 420659"/>
                <a:gd name="connsiteX58" fmla="*/ 3241308 w 3817880"/>
                <a:gd name="connsiteY58" fmla="*/ 128430 h 420659"/>
                <a:gd name="connsiteX59" fmla="*/ 3215216 w 3817880"/>
                <a:gd name="connsiteY59" fmla="*/ 137482 h 420659"/>
                <a:gd name="connsiteX60" fmla="*/ 3205099 w 3817880"/>
                <a:gd name="connsiteY60" fmla="*/ 159847 h 420659"/>
                <a:gd name="connsiteX61" fmla="*/ 3213086 w 3817880"/>
                <a:gd name="connsiteY61" fmla="*/ 181146 h 420659"/>
                <a:gd name="connsiteX62" fmla="*/ 3242373 w 3817880"/>
                <a:gd name="connsiteY62" fmla="*/ 200315 h 420659"/>
                <a:gd name="connsiteX63" fmla="*/ 3253555 w 3817880"/>
                <a:gd name="connsiteY63" fmla="*/ 204575 h 420659"/>
                <a:gd name="connsiteX64" fmla="*/ 3288699 w 3817880"/>
                <a:gd name="connsiteY64" fmla="*/ 224809 h 420659"/>
                <a:gd name="connsiteX65" fmla="*/ 3300946 w 3817880"/>
                <a:gd name="connsiteY65" fmla="*/ 241848 h 420659"/>
                <a:gd name="connsiteX66" fmla="*/ 3305205 w 3817880"/>
                <a:gd name="connsiteY66" fmla="*/ 263148 h 420659"/>
                <a:gd name="connsiteX67" fmla="*/ 3283906 w 3817880"/>
                <a:gd name="connsiteY67" fmla="*/ 311603 h 420659"/>
                <a:gd name="connsiteX68" fmla="*/ 3223203 w 3817880"/>
                <a:gd name="connsiteY68" fmla="*/ 328643 h 420659"/>
                <a:gd name="connsiteX69" fmla="*/ 3193917 w 3817880"/>
                <a:gd name="connsiteY69" fmla="*/ 326513 h 420659"/>
                <a:gd name="connsiteX70" fmla="*/ 3166761 w 3817880"/>
                <a:gd name="connsiteY70" fmla="*/ 319591 h 420659"/>
                <a:gd name="connsiteX71" fmla="*/ 3166761 w 3817880"/>
                <a:gd name="connsiteY71" fmla="*/ 262083 h 420659"/>
                <a:gd name="connsiteX72" fmla="*/ 3188060 w 3817880"/>
                <a:gd name="connsiteY72" fmla="*/ 262083 h 420659"/>
                <a:gd name="connsiteX73" fmla="*/ 3192319 w 3817880"/>
                <a:gd name="connsiteY73" fmla="*/ 299356 h 420659"/>
                <a:gd name="connsiteX74" fmla="*/ 3211489 w 3817880"/>
                <a:gd name="connsiteY74" fmla="*/ 307343 h 420659"/>
                <a:gd name="connsiteX75" fmla="*/ 3229593 w 3817880"/>
                <a:gd name="connsiteY75" fmla="*/ 310538 h 420659"/>
                <a:gd name="connsiteX76" fmla="*/ 3259944 w 3817880"/>
                <a:gd name="connsiteY76" fmla="*/ 300421 h 420659"/>
                <a:gd name="connsiteX77" fmla="*/ 3271126 w 3817880"/>
                <a:gd name="connsiteY77" fmla="*/ 274330 h 420659"/>
                <a:gd name="connsiteX78" fmla="*/ 3263139 w 3817880"/>
                <a:gd name="connsiteY78" fmla="*/ 253031 h 420659"/>
                <a:gd name="connsiteX79" fmla="*/ 3225866 w 3817880"/>
                <a:gd name="connsiteY79" fmla="*/ 230666 h 420659"/>
                <a:gd name="connsiteX80" fmla="*/ 3182203 w 3817880"/>
                <a:gd name="connsiteY80" fmla="*/ 203510 h 420659"/>
                <a:gd name="connsiteX81" fmla="*/ 3169955 w 3817880"/>
                <a:gd name="connsiteY81" fmla="*/ 171029 h 420659"/>
                <a:gd name="connsiteX82" fmla="*/ 3190190 w 3817880"/>
                <a:gd name="connsiteY82" fmla="*/ 125768 h 420659"/>
                <a:gd name="connsiteX83" fmla="*/ 3247698 w 3817880"/>
                <a:gd name="connsiteY83" fmla="*/ 108729 h 420659"/>
                <a:gd name="connsiteX84" fmla="*/ 3274854 w 3817880"/>
                <a:gd name="connsiteY84" fmla="*/ 111923 h 420659"/>
                <a:gd name="connsiteX85" fmla="*/ 3299880 w 3817880"/>
                <a:gd name="connsiteY85" fmla="*/ 119378 h 420659"/>
                <a:gd name="connsiteX86" fmla="*/ 3299880 w 3817880"/>
                <a:gd name="connsiteY86" fmla="*/ 119378 h 420659"/>
                <a:gd name="connsiteX87" fmla="*/ 3389870 w 3817880"/>
                <a:gd name="connsiteY87" fmla="*/ 112988 h 420659"/>
                <a:gd name="connsiteX88" fmla="*/ 3406909 w 3817880"/>
                <a:gd name="connsiteY88" fmla="*/ 112988 h 420659"/>
                <a:gd name="connsiteX89" fmla="*/ 3406909 w 3817880"/>
                <a:gd name="connsiteY89" fmla="*/ 299889 h 420659"/>
                <a:gd name="connsiteX90" fmla="*/ 3413831 w 3817880"/>
                <a:gd name="connsiteY90" fmla="*/ 307876 h 420659"/>
                <a:gd name="connsiteX91" fmla="*/ 3437261 w 3817880"/>
                <a:gd name="connsiteY91" fmla="*/ 310006 h 420659"/>
                <a:gd name="connsiteX92" fmla="*/ 3437261 w 3817880"/>
                <a:gd name="connsiteY92" fmla="*/ 325980 h 420659"/>
                <a:gd name="connsiteX93" fmla="*/ 3339284 w 3817880"/>
                <a:gd name="connsiteY93" fmla="*/ 325980 h 420659"/>
                <a:gd name="connsiteX94" fmla="*/ 3339284 w 3817880"/>
                <a:gd name="connsiteY94" fmla="*/ 310006 h 420659"/>
                <a:gd name="connsiteX95" fmla="*/ 3361648 w 3817880"/>
                <a:gd name="connsiteY95" fmla="*/ 307876 h 420659"/>
                <a:gd name="connsiteX96" fmla="*/ 3369635 w 3817880"/>
                <a:gd name="connsiteY96" fmla="*/ 299889 h 420659"/>
                <a:gd name="connsiteX97" fmla="*/ 3369635 w 3817880"/>
                <a:gd name="connsiteY97" fmla="*/ 142275 h 420659"/>
                <a:gd name="connsiteX98" fmla="*/ 3339284 w 3817880"/>
                <a:gd name="connsiteY98" fmla="*/ 142275 h 420659"/>
                <a:gd name="connsiteX99" fmla="*/ 3339284 w 3817880"/>
                <a:gd name="connsiteY99" fmla="*/ 127365 h 420659"/>
                <a:gd name="connsiteX100" fmla="*/ 3389870 w 3817880"/>
                <a:gd name="connsiteY100" fmla="*/ 112988 h 420659"/>
                <a:gd name="connsiteX101" fmla="*/ 3389870 w 3817880"/>
                <a:gd name="connsiteY101" fmla="*/ 112988 h 420659"/>
                <a:gd name="connsiteX102" fmla="*/ 3390934 w 3817880"/>
                <a:gd name="connsiteY102" fmla="*/ 15012 h 420659"/>
                <a:gd name="connsiteX103" fmla="*/ 3409039 w 3817880"/>
                <a:gd name="connsiteY103" fmla="*/ 22999 h 420659"/>
                <a:gd name="connsiteX104" fmla="*/ 3417026 w 3817880"/>
                <a:gd name="connsiteY104" fmla="*/ 41104 h 420659"/>
                <a:gd name="connsiteX105" fmla="*/ 3409039 w 3817880"/>
                <a:gd name="connsiteY105" fmla="*/ 58143 h 420659"/>
                <a:gd name="connsiteX106" fmla="*/ 3390934 w 3817880"/>
                <a:gd name="connsiteY106" fmla="*/ 66130 h 420659"/>
                <a:gd name="connsiteX107" fmla="*/ 3372830 w 3817880"/>
                <a:gd name="connsiteY107" fmla="*/ 58143 h 420659"/>
                <a:gd name="connsiteX108" fmla="*/ 3365908 w 3817880"/>
                <a:gd name="connsiteY108" fmla="*/ 41104 h 420659"/>
                <a:gd name="connsiteX109" fmla="*/ 3372830 w 3817880"/>
                <a:gd name="connsiteY109" fmla="*/ 22999 h 420659"/>
                <a:gd name="connsiteX110" fmla="*/ 3390934 w 3817880"/>
                <a:gd name="connsiteY110" fmla="*/ 15012 h 420659"/>
                <a:gd name="connsiteX111" fmla="*/ 3390934 w 3817880"/>
                <a:gd name="connsiteY111" fmla="*/ 15012 h 420659"/>
                <a:gd name="connsiteX112" fmla="*/ 3484651 w 3817880"/>
                <a:gd name="connsiteY112" fmla="*/ 140677 h 420659"/>
                <a:gd name="connsiteX113" fmla="*/ 3457494 w 3817880"/>
                <a:gd name="connsiteY113" fmla="*/ 140677 h 420659"/>
                <a:gd name="connsiteX114" fmla="*/ 3457494 w 3817880"/>
                <a:gd name="connsiteY114" fmla="*/ 127365 h 420659"/>
                <a:gd name="connsiteX115" fmla="*/ 3485716 w 3817880"/>
                <a:gd name="connsiteY115" fmla="*/ 114053 h 420659"/>
                <a:gd name="connsiteX116" fmla="*/ 3504885 w 3817880"/>
                <a:gd name="connsiteY116" fmla="*/ 73585 h 420659"/>
                <a:gd name="connsiteX117" fmla="*/ 3521924 w 3817880"/>
                <a:gd name="connsiteY117" fmla="*/ 73585 h 420659"/>
                <a:gd name="connsiteX118" fmla="*/ 3521924 w 3817880"/>
                <a:gd name="connsiteY118" fmla="*/ 120975 h 420659"/>
                <a:gd name="connsiteX119" fmla="*/ 3588484 w 3817880"/>
                <a:gd name="connsiteY119" fmla="*/ 120975 h 420659"/>
                <a:gd name="connsiteX120" fmla="*/ 3588484 w 3817880"/>
                <a:gd name="connsiteY120" fmla="*/ 141210 h 420659"/>
                <a:gd name="connsiteX121" fmla="*/ 3521924 w 3817880"/>
                <a:gd name="connsiteY121" fmla="*/ 141210 h 420659"/>
                <a:gd name="connsiteX122" fmla="*/ 3521924 w 3817880"/>
                <a:gd name="connsiteY122" fmla="*/ 256225 h 420659"/>
                <a:gd name="connsiteX123" fmla="*/ 3529912 w 3817880"/>
                <a:gd name="connsiteY123" fmla="*/ 294564 h 420659"/>
                <a:gd name="connsiteX124" fmla="*/ 3558133 w 3817880"/>
                <a:gd name="connsiteY124" fmla="*/ 304681 h 420659"/>
                <a:gd name="connsiteX125" fmla="*/ 3573043 w 3817880"/>
                <a:gd name="connsiteY125" fmla="*/ 303616 h 420659"/>
                <a:gd name="connsiteX126" fmla="*/ 3589017 w 3817880"/>
                <a:gd name="connsiteY126" fmla="*/ 301486 h 420659"/>
                <a:gd name="connsiteX127" fmla="*/ 3589017 w 3817880"/>
                <a:gd name="connsiteY127" fmla="*/ 317461 h 420659"/>
                <a:gd name="connsiteX128" fmla="*/ 3559731 w 3817880"/>
                <a:gd name="connsiteY128" fmla="*/ 325448 h 420659"/>
                <a:gd name="connsiteX129" fmla="*/ 3531509 w 3817880"/>
                <a:gd name="connsiteY129" fmla="*/ 327578 h 420659"/>
                <a:gd name="connsiteX130" fmla="*/ 3495300 w 3817880"/>
                <a:gd name="connsiteY130" fmla="*/ 317461 h 420659"/>
                <a:gd name="connsiteX131" fmla="*/ 3485184 w 3817880"/>
                <a:gd name="connsiteY131" fmla="*/ 282317 h 420659"/>
                <a:gd name="connsiteX132" fmla="*/ 3485184 w 3817880"/>
                <a:gd name="connsiteY132" fmla="*/ 140677 h 420659"/>
                <a:gd name="connsiteX133" fmla="*/ 3484651 w 3817880"/>
                <a:gd name="connsiteY133" fmla="*/ 140677 h 420659"/>
                <a:gd name="connsiteX134" fmla="*/ 3592744 w 3817880"/>
                <a:gd name="connsiteY134" fmla="*/ 114053 h 420659"/>
                <a:gd name="connsiteX135" fmla="*/ 3687526 w 3817880"/>
                <a:gd name="connsiteY135" fmla="*/ 114053 h 420659"/>
                <a:gd name="connsiteX136" fmla="*/ 3687526 w 3817880"/>
                <a:gd name="connsiteY136" fmla="*/ 131093 h 420659"/>
                <a:gd name="connsiteX137" fmla="*/ 3665162 w 3817880"/>
                <a:gd name="connsiteY137" fmla="*/ 132158 h 420659"/>
                <a:gd name="connsiteX138" fmla="*/ 3659304 w 3817880"/>
                <a:gd name="connsiteY138" fmla="*/ 140145 h 420659"/>
                <a:gd name="connsiteX139" fmla="*/ 3712020 w 3817880"/>
                <a:gd name="connsiteY139" fmla="*/ 276460 h 420659"/>
                <a:gd name="connsiteX140" fmla="*/ 3765800 w 3817880"/>
                <a:gd name="connsiteY140" fmla="*/ 140145 h 420659"/>
                <a:gd name="connsiteX141" fmla="*/ 3762606 w 3817880"/>
                <a:gd name="connsiteY141" fmla="*/ 132158 h 420659"/>
                <a:gd name="connsiteX142" fmla="*/ 3739176 w 3817880"/>
                <a:gd name="connsiteY142" fmla="*/ 131093 h 420659"/>
                <a:gd name="connsiteX143" fmla="*/ 3739176 w 3817880"/>
                <a:gd name="connsiteY143" fmla="*/ 114053 h 420659"/>
                <a:gd name="connsiteX144" fmla="*/ 3817984 w 3817880"/>
                <a:gd name="connsiteY144" fmla="*/ 114053 h 420659"/>
                <a:gd name="connsiteX145" fmla="*/ 3817984 w 3817880"/>
                <a:gd name="connsiteY145" fmla="*/ 131093 h 420659"/>
                <a:gd name="connsiteX146" fmla="*/ 3791892 w 3817880"/>
                <a:gd name="connsiteY146" fmla="*/ 134287 h 420659"/>
                <a:gd name="connsiteX147" fmla="*/ 3704033 w 3817880"/>
                <a:gd name="connsiteY147" fmla="*/ 347279 h 420659"/>
                <a:gd name="connsiteX148" fmla="*/ 3671552 w 3817880"/>
                <a:gd name="connsiteY148" fmla="*/ 403722 h 420659"/>
                <a:gd name="connsiteX149" fmla="*/ 3634278 w 3817880"/>
                <a:gd name="connsiteY149" fmla="*/ 420762 h 420659"/>
                <a:gd name="connsiteX150" fmla="*/ 3611914 w 3817880"/>
                <a:gd name="connsiteY150" fmla="*/ 413839 h 420659"/>
                <a:gd name="connsiteX151" fmla="*/ 3603926 w 3817880"/>
                <a:gd name="connsiteY151" fmla="*/ 396800 h 420659"/>
                <a:gd name="connsiteX152" fmla="*/ 3606056 w 3817880"/>
                <a:gd name="connsiteY152" fmla="*/ 384553 h 420659"/>
                <a:gd name="connsiteX153" fmla="*/ 3615108 w 3817880"/>
                <a:gd name="connsiteY153" fmla="*/ 373371 h 420659"/>
                <a:gd name="connsiteX154" fmla="*/ 3656642 w 3817880"/>
                <a:gd name="connsiteY154" fmla="*/ 389345 h 420659"/>
                <a:gd name="connsiteX155" fmla="*/ 3675811 w 3817880"/>
                <a:gd name="connsiteY155" fmla="*/ 362189 h 420659"/>
                <a:gd name="connsiteX156" fmla="*/ 3692851 w 3817880"/>
                <a:gd name="connsiteY156" fmla="*/ 323850 h 420659"/>
                <a:gd name="connsiteX157" fmla="*/ 3618304 w 3817880"/>
                <a:gd name="connsiteY157" fmla="*/ 133755 h 420659"/>
                <a:gd name="connsiteX158" fmla="*/ 3592212 w 3817880"/>
                <a:gd name="connsiteY158" fmla="*/ 131625 h 420659"/>
                <a:gd name="connsiteX159" fmla="*/ 3592212 w 3817880"/>
                <a:gd name="connsiteY159" fmla="*/ 114053 h 420659"/>
                <a:gd name="connsiteX160" fmla="*/ 2548019 w 3817880"/>
                <a:gd name="connsiteY160" fmla="*/ 114053 h 420659"/>
                <a:gd name="connsiteX161" fmla="*/ 2643865 w 3817880"/>
                <a:gd name="connsiteY161" fmla="*/ 114053 h 420659"/>
                <a:gd name="connsiteX162" fmla="*/ 2643865 w 3817880"/>
                <a:gd name="connsiteY162" fmla="*/ 131093 h 420659"/>
                <a:gd name="connsiteX163" fmla="*/ 2620436 w 3817880"/>
                <a:gd name="connsiteY163" fmla="*/ 132158 h 420659"/>
                <a:gd name="connsiteX164" fmla="*/ 2616176 w 3817880"/>
                <a:gd name="connsiteY164" fmla="*/ 140145 h 420659"/>
                <a:gd name="connsiteX165" fmla="*/ 2666762 w 3817880"/>
                <a:gd name="connsiteY165" fmla="*/ 283382 h 420659"/>
                <a:gd name="connsiteX166" fmla="*/ 2723205 w 3817880"/>
                <a:gd name="connsiteY166" fmla="*/ 140145 h 420659"/>
                <a:gd name="connsiteX167" fmla="*/ 2720010 w 3817880"/>
                <a:gd name="connsiteY167" fmla="*/ 132158 h 420659"/>
                <a:gd name="connsiteX168" fmla="*/ 2696581 w 3817880"/>
                <a:gd name="connsiteY168" fmla="*/ 131093 h 420659"/>
                <a:gd name="connsiteX169" fmla="*/ 2696581 w 3817880"/>
                <a:gd name="connsiteY169" fmla="*/ 114053 h 420659"/>
                <a:gd name="connsiteX170" fmla="*/ 2773258 w 3817880"/>
                <a:gd name="connsiteY170" fmla="*/ 114053 h 420659"/>
                <a:gd name="connsiteX171" fmla="*/ 2773258 w 3817880"/>
                <a:gd name="connsiteY171" fmla="*/ 131093 h 420659"/>
                <a:gd name="connsiteX172" fmla="*/ 2748231 w 3817880"/>
                <a:gd name="connsiteY172" fmla="*/ 134287 h 420659"/>
                <a:gd name="connsiteX173" fmla="*/ 2671554 w 3817880"/>
                <a:gd name="connsiteY173" fmla="*/ 325448 h 420659"/>
                <a:gd name="connsiteX174" fmla="*/ 2646528 w 3817880"/>
                <a:gd name="connsiteY174" fmla="*/ 325448 h 420659"/>
                <a:gd name="connsiteX175" fmla="*/ 2575708 w 3817880"/>
                <a:gd name="connsiteY175" fmla="*/ 132690 h 420659"/>
                <a:gd name="connsiteX176" fmla="*/ 2548552 w 3817880"/>
                <a:gd name="connsiteY176" fmla="*/ 130560 h 420659"/>
                <a:gd name="connsiteX177" fmla="*/ 2548552 w 3817880"/>
                <a:gd name="connsiteY177" fmla="*/ 114053 h 420659"/>
                <a:gd name="connsiteX178" fmla="*/ 2548019 w 3817880"/>
                <a:gd name="connsiteY178" fmla="*/ 114053 h 420659"/>
                <a:gd name="connsiteX179" fmla="*/ 2873364 w 3817880"/>
                <a:gd name="connsiteY179" fmla="*/ 110326 h 420659"/>
                <a:gd name="connsiteX180" fmla="*/ 2873364 w 3817880"/>
                <a:gd name="connsiteY180" fmla="*/ 129495 h 420659"/>
                <a:gd name="connsiteX181" fmla="*/ 2839818 w 3817880"/>
                <a:gd name="connsiteY181" fmla="*/ 147599 h 420659"/>
                <a:gd name="connsiteX182" fmla="*/ 2822779 w 3817880"/>
                <a:gd name="connsiteY182" fmla="*/ 191263 h 420659"/>
                <a:gd name="connsiteX183" fmla="*/ 2873364 w 3817880"/>
                <a:gd name="connsiteY183" fmla="*/ 191263 h 420659"/>
                <a:gd name="connsiteX184" fmla="*/ 2873364 w 3817880"/>
                <a:gd name="connsiteY184" fmla="*/ 209367 h 420659"/>
                <a:gd name="connsiteX185" fmla="*/ 2820649 w 3817880"/>
                <a:gd name="connsiteY185" fmla="*/ 209367 h 420659"/>
                <a:gd name="connsiteX186" fmla="*/ 2820649 w 3817880"/>
                <a:gd name="connsiteY186" fmla="*/ 215224 h 420659"/>
                <a:gd name="connsiteX187" fmla="*/ 2839818 w 3817880"/>
                <a:gd name="connsiteY187" fmla="*/ 280719 h 420659"/>
                <a:gd name="connsiteX188" fmla="*/ 2873364 w 3817880"/>
                <a:gd name="connsiteY188" fmla="*/ 302019 h 420659"/>
                <a:gd name="connsiteX189" fmla="*/ 2873364 w 3817880"/>
                <a:gd name="connsiteY189" fmla="*/ 329175 h 420659"/>
                <a:gd name="connsiteX190" fmla="*/ 2808934 w 3817880"/>
                <a:gd name="connsiteY190" fmla="*/ 299889 h 420659"/>
                <a:gd name="connsiteX191" fmla="*/ 2781778 w 3817880"/>
                <a:gd name="connsiteY191" fmla="*/ 221082 h 420659"/>
                <a:gd name="connsiteX192" fmla="*/ 2809999 w 3817880"/>
                <a:gd name="connsiteY192" fmla="*/ 141210 h 420659"/>
                <a:gd name="connsiteX193" fmla="*/ 2873364 w 3817880"/>
                <a:gd name="connsiteY193" fmla="*/ 110326 h 420659"/>
                <a:gd name="connsiteX194" fmla="*/ 2873364 w 3817880"/>
                <a:gd name="connsiteY194" fmla="*/ 110326 h 420659"/>
                <a:gd name="connsiteX195" fmla="*/ 1632686 w 3817880"/>
                <a:gd name="connsiteY195" fmla="*/ 323318 h 420659"/>
                <a:gd name="connsiteX196" fmla="*/ 1632686 w 3817880"/>
                <a:gd name="connsiteY196" fmla="*/ 304149 h 420659"/>
                <a:gd name="connsiteX197" fmla="*/ 1647063 w 3817880"/>
                <a:gd name="connsiteY197" fmla="*/ 299889 h 420659"/>
                <a:gd name="connsiteX198" fmla="*/ 1677414 w 3817880"/>
                <a:gd name="connsiteY198" fmla="*/ 285512 h 420659"/>
                <a:gd name="connsiteX199" fmla="*/ 1677414 w 3817880"/>
                <a:gd name="connsiteY199" fmla="*/ 207237 h 420659"/>
                <a:gd name="connsiteX200" fmla="*/ 1632153 w 3817880"/>
                <a:gd name="connsiteY200" fmla="*/ 222147 h 420659"/>
                <a:gd name="connsiteX201" fmla="*/ 1632153 w 3817880"/>
                <a:gd name="connsiteY201" fmla="*/ 204042 h 420659"/>
                <a:gd name="connsiteX202" fmla="*/ 1677414 w 3817880"/>
                <a:gd name="connsiteY202" fmla="*/ 192860 h 420659"/>
                <a:gd name="connsiteX203" fmla="*/ 1677414 w 3817880"/>
                <a:gd name="connsiteY203" fmla="*/ 178483 h 420659"/>
                <a:gd name="connsiteX204" fmla="*/ 1668362 w 3817880"/>
                <a:gd name="connsiteY204" fmla="*/ 140145 h 420659"/>
                <a:gd name="connsiteX205" fmla="*/ 1636946 w 3817880"/>
                <a:gd name="connsiteY205" fmla="*/ 130028 h 420659"/>
                <a:gd name="connsiteX206" fmla="*/ 1632686 w 3817880"/>
                <a:gd name="connsiteY206" fmla="*/ 130028 h 420659"/>
                <a:gd name="connsiteX207" fmla="*/ 1632686 w 3817880"/>
                <a:gd name="connsiteY207" fmla="*/ 110858 h 420659"/>
                <a:gd name="connsiteX208" fmla="*/ 1648660 w 3817880"/>
                <a:gd name="connsiteY208" fmla="*/ 109794 h 420659"/>
                <a:gd name="connsiteX209" fmla="*/ 1699246 w 3817880"/>
                <a:gd name="connsiteY209" fmla="*/ 125768 h 420659"/>
                <a:gd name="connsiteX210" fmla="*/ 1715220 w 3817880"/>
                <a:gd name="connsiteY210" fmla="*/ 174223 h 420659"/>
                <a:gd name="connsiteX211" fmla="*/ 1715220 w 3817880"/>
                <a:gd name="connsiteY211" fmla="*/ 300421 h 420659"/>
                <a:gd name="connsiteX212" fmla="*/ 1722143 w 3817880"/>
                <a:gd name="connsiteY212" fmla="*/ 308408 h 420659"/>
                <a:gd name="connsiteX213" fmla="*/ 1745572 w 3817880"/>
                <a:gd name="connsiteY213" fmla="*/ 310538 h 420659"/>
                <a:gd name="connsiteX214" fmla="*/ 1745572 w 3817880"/>
                <a:gd name="connsiteY214" fmla="*/ 326513 h 420659"/>
                <a:gd name="connsiteX215" fmla="*/ 1683804 w 3817880"/>
                <a:gd name="connsiteY215" fmla="*/ 326513 h 420659"/>
                <a:gd name="connsiteX216" fmla="*/ 1677947 w 3817880"/>
                <a:gd name="connsiteY216" fmla="*/ 300421 h 420659"/>
                <a:gd name="connsiteX217" fmla="*/ 1638543 w 3817880"/>
                <a:gd name="connsiteY217" fmla="*/ 321720 h 420659"/>
                <a:gd name="connsiteX218" fmla="*/ 1632686 w 3817880"/>
                <a:gd name="connsiteY218" fmla="*/ 323318 h 420659"/>
                <a:gd name="connsiteX219" fmla="*/ 1632686 w 3817880"/>
                <a:gd name="connsiteY219" fmla="*/ 323318 h 420659"/>
                <a:gd name="connsiteX220" fmla="*/ 2494771 w 3817880"/>
                <a:gd name="connsiteY220" fmla="*/ 15012 h 420659"/>
                <a:gd name="connsiteX221" fmla="*/ 2512875 w 3817880"/>
                <a:gd name="connsiteY221" fmla="*/ 22999 h 420659"/>
                <a:gd name="connsiteX222" fmla="*/ 2520862 w 3817880"/>
                <a:gd name="connsiteY222" fmla="*/ 41104 h 420659"/>
                <a:gd name="connsiteX223" fmla="*/ 2512875 w 3817880"/>
                <a:gd name="connsiteY223" fmla="*/ 58143 h 420659"/>
                <a:gd name="connsiteX224" fmla="*/ 2494771 w 3817880"/>
                <a:gd name="connsiteY224" fmla="*/ 66130 h 420659"/>
                <a:gd name="connsiteX225" fmla="*/ 2477731 w 3817880"/>
                <a:gd name="connsiteY225" fmla="*/ 58143 h 420659"/>
                <a:gd name="connsiteX226" fmla="*/ 2469744 w 3817880"/>
                <a:gd name="connsiteY226" fmla="*/ 41104 h 420659"/>
                <a:gd name="connsiteX227" fmla="*/ 2477731 w 3817880"/>
                <a:gd name="connsiteY227" fmla="*/ 22999 h 420659"/>
                <a:gd name="connsiteX228" fmla="*/ 2494771 w 3817880"/>
                <a:gd name="connsiteY228" fmla="*/ 15012 h 420659"/>
                <a:gd name="connsiteX229" fmla="*/ 2494771 w 3817880"/>
                <a:gd name="connsiteY229" fmla="*/ 15012 h 420659"/>
                <a:gd name="connsiteX230" fmla="*/ 2493706 w 3817880"/>
                <a:gd name="connsiteY230" fmla="*/ 112988 h 420659"/>
                <a:gd name="connsiteX231" fmla="*/ 2510745 w 3817880"/>
                <a:gd name="connsiteY231" fmla="*/ 112988 h 420659"/>
                <a:gd name="connsiteX232" fmla="*/ 2510745 w 3817880"/>
                <a:gd name="connsiteY232" fmla="*/ 299889 h 420659"/>
                <a:gd name="connsiteX233" fmla="*/ 2518732 w 3817880"/>
                <a:gd name="connsiteY233" fmla="*/ 307876 h 420659"/>
                <a:gd name="connsiteX234" fmla="*/ 2542162 w 3817880"/>
                <a:gd name="connsiteY234" fmla="*/ 310006 h 420659"/>
                <a:gd name="connsiteX235" fmla="*/ 2542162 w 3817880"/>
                <a:gd name="connsiteY235" fmla="*/ 325980 h 420659"/>
                <a:gd name="connsiteX236" fmla="*/ 2443120 w 3817880"/>
                <a:gd name="connsiteY236" fmla="*/ 325980 h 420659"/>
                <a:gd name="connsiteX237" fmla="*/ 2443120 w 3817880"/>
                <a:gd name="connsiteY237" fmla="*/ 310006 h 420659"/>
                <a:gd name="connsiteX238" fmla="*/ 2466549 w 3817880"/>
                <a:gd name="connsiteY238" fmla="*/ 307876 h 420659"/>
                <a:gd name="connsiteX239" fmla="*/ 2473472 w 3817880"/>
                <a:gd name="connsiteY239" fmla="*/ 299889 h 420659"/>
                <a:gd name="connsiteX240" fmla="*/ 2473472 w 3817880"/>
                <a:gd name="connsiteY240" fmla="*/ 142275 h 420659"/>
                <a:gd name="connsiteX241" fmla="*/ 2443120 w 3817880"/>
                <a:gd name="connsiteY241" fmla="*/ 142275 h 420659"/>
                <a:gd name="connsiteX242" fmla="*/ 2443120 w 3817880"/>
                <a:gd name="connsiteY242" fmla="*/ 127365 h 420659"/>
                <a:gd name="connsiteX243" fmla="*/ 2493706 w 3817880"/>
                <a:gd name="connsiteY243" fmla="*/ 112988 h 420659"/>
                <a:gd name="connsiteX244" fmla="*/ 2493706 w 3817880"/>
                <a:gd name="connsiteY244" fmla="*/ 112988 h 420659"/>
                <a:gd name="connsiteX245" fmla="*/ 2191790 w 3817880"/>
                <a:gd name="connsiteY245" fmla="*/ 325448 h 420659"/>
                <a:gd name="connsiteX246" fmla="*/ 2191790 w 3817880"/>
                <a:gd name="connsiteY246" fmla="*/ 309473 h 420659"/>
                <a:gd name="connsiteX247" fmla="*/ 2215219 w 3817880"/>
                <a:gd name="connsiteY247" fmla="*/ 307343 h 420659"/>
                <a:gd name="connsiteX248" fmla="*/ 2223206 w 3817880"/>
                <a:gd name="connsiteY248" fmla="*/ 299356 h 420659"/>
                <a:gd name="connsiteX249" fmla="*/ 2223206 w 3817880"/>
                <a:gd name="connsiteY249" fmla="*/ 141742 h 420659"/>
                <a:gd name="connsiteX250" fmla="*/ 2191790 w 3817880"/>
                <a:gd name="connsiteY250" fmla="*/ 141742 h 420659"/>
                <a:gd name="connsiteX251" fmla="*/ 2191790 w 3817880"/>
                <a:gd name="connsiteY251" fmla="*/ 127365 h 420659"/>
                <a:gd name="connsiteX252" fmla="*/ 2242376 w 3817880"/>
                <a:gd name="connsiteY252" fmla="*/ 112456 h 420659"/>
                <a:gd name="connsiteX253" fmla="*/ 2259415 w 3817880"/>
                <a:gd name="connsiteY253" fmla="*/ 112456 h 420659"/>
                <a:gd name="connsiteX254" fmla="*/ 2259415 w 3817880"/>
                <a:gd name="connsiteY254" fmla="*/ 135885 h 420659"/>
                <a:gd name="connsiteX255" fmla="*/ 2302013 w 3817880"/>
                <a:gd name="connsiteY255" fmla="*/ 115651 h 420659"/>
                <a:gd name="connsiteX256" fmla="*/ 2330235 w 3817880"/>
                <a:gd name="connsiteY256" fmla="*/ 108729 h 420659"/>
                <a:gd name="connsiteX257" fmla="*/ 2373898 w 3817880"/>
                <a:gd name="connsiteY257" fmla="*/ 126833 h 420659"/>
                <a:gd name="connsiteX258" fmla="*/ 2388275 w 3817880"/>
                <a:gd name="connsiteY258" fmla="*/ 176354 h 420659"/>
                <a:gd name="connsiteX259" fmla="*/ 2388275 w 3817880"/>
                <a:gd name="connsiteY259" fmla="*/ 298824 h 420659"/>
                <a:gd name="connsiteX260" fmla="*/ 2396262 w 3817880"/>
                <a:gd name="connsiteY260" fmla="*/ 306811 h 420659"/>
                <a:gd name="connsiteX261" fmla="*/ 2419691 w 3817880"/>
                <a:gd name="connsiteY261" fmla="*/ 308941 h 420659"/>
                <a:gd name="connsiteX262" fmla="*/ 2419691 w 3817880"/>
                <a:gd name="connsiteY262" fmla="*/ 324915 h 420659"/>
                <a:gd name="connsiteX263" fmla="*/ 2323845 w 3817880"/>
                <a:gd name="connsiteY263" fmla="*/ 324915 h 420659"/>
                <a:gd name="connsiteX264" fmla="*/ 2323845 w 3817880"/>
                <a:gd name="connsiteY264" fmla="*/ 308941 h 420659"/>
                <a:gd name="connsiteX265" fmla="*/ 2344079 w 3817880"/>
                <a:gd name="connsiteY265" fmla="*/ 306811 h 420659"/>
                <a:gd name="connsiteX266" fmla="*/ 2352066 w 3817880"/>
                <a:gd name="connsiteY266" fmla="*/ 298824 h 420659"/>
                <a:gd name="connsiteX267" fmla="*/ 2352066 w 3817880"/>
                <a:gd name="connsiteY267" fmla="*/ 182743 h 420659"/>
                <a:gd name="connsiteX268" fmla="*/ 2341949 w 3817880"/>
                <a:gd name="connsiteY268" fmla="*/ 147599 h 420659"/>
                <a:gd name="connsiteX269" fmla="*/ 2308403 w 3817880"/>
                <a:gd name="connsiteY269" fmla="*/ 137482 h 420659"/>
                <a:gd name="connsiteX270" fmla="*/ 2284974 w 3817880"/>
                <a:gd name="connsiteY270" fmla="*/ 140677 h 420659"/>
                <a:gd name="connsiteX271" fmla="*/ 2258882 w 3817880"/>
                <a:gd name="connsiteY271" fmla="*/ 151859 h 420659"/>
                <a:gd name="connsiteX272" fmla="*/ 2258882 w 3817880"/>
                <a:gd name="connsiteY272" fmla="*/ 298291 h 420659"/>
                <a:gd name="connsiteX273" fmla="*/ 2266870 w 3817880"/>
                <a:gd name="connsiteY273" fmla="*/ 306279 h 420659"/>
                <a:gd name="connsiteX274" fmla="*/ 2287104 w 3817880"/>
                <a:gd name="connsiteY274" fmla="*/ 308408 h 420659"/>
                <a:gd name="connsiteX275" fmla="*/ 2287104 w 3817880"/>
                <a:gd name="connsiteY275" fmla="*/ 324383 h 420659"/>
                <a:gd name="connsiteX276" fmla="*/ 2191790 w 3817880"/>
                <a:gd name="connsiteY276" fmla="*/ 324383 h 420659"/>
                <a:gd name="connsiteX277" fmla="*/ 2191790 w 3817880"/>
                <a:gd name="connsiteY277" fmla="*/ 325448 h 420659"/>
                <a:gd name="connsiteX278" fmla="*/ 1885614 w 3817880"/>
                <a:gd name="connsiteY278" fmla="*/ 31519 h 420659"/>
                <a:gd name="connsiteX279" fmla="*/ 1992642 w 3817880"/>
                <a:gd name="connsiteY279" fmla="*/ 31519 h 420659"/>
                <a:gd name="connsiteX280" fmla="*/ 1992642 w 3817880"/>
                <a:gd name="connsiteY280" fmla="*/ 48558 h 420659"/>
                <a:gd name="connsiteX281" fmla="*/ 1965486 w 3817880"/>
                <a:gd name="connsiteY281" fmla="*/ 50688 h 420659"/>
                <a:gd name="connsiteX282" fmla="*/ 1958563 w 3817880"/>
                <a:gd name="connsiteY282" fmla="*/ 57610 h 420659"/>
                <a:gd name="connsiteX283" fmla="*/ 1958563 w 3817880"/>
                <a:gd name="connsiteY283" fmla="*/ 216289 h 420659"/>
                <a:gd name="connsiteX284" fmla="*/ 1976668 w 3817880"/>
                <a:gd name="connsiteY284" fmla="*/ 282849 h 420659"/>
                <a:gd name="connsiteX285" fmla="*/ 2036306 w 3817880"/>
                <a:gd name="connsiteY285" fmla="*/ 303084 h 420659"/>
                <a:gd name="connsiteX286" fmla="*/ 2095944 w 3817880"/>
                <a:gd name="connsiteY286" fmla="*/ 282849 h 420659"/>
                <a:gd name="connsiteX287" fmla="*/ 2114048 w 3817880"/>
                <a:gd name="connsiteY287" fmla="*/ 216289 h 420659"/>
                <a:gd name="connsiteX288" fmla="*/ 2114048 w 3817880"/>
                <a:gd name="connsiteY288" fmla="*/ 60805 h 420659"/>
                <a:gd name="connsiteX289" fmla="*/ 2106061 w 3817880"/>
                <a:gd name="connsiteY289" fmla="*/ 52818 h 420659"/>
                <a:gd name="connsiteX290" fmla="*/ 2078904 w 3817880"/>
                <a:gd name="connsiteY290" fmla="*/ 48558 h 420659"/>
                <a:gd name="connsiteX291" fmla="*/ 2078904 w 3817880"/>
                <a:gd name="connsiteY291" fmla="*/ 31519 h 420659"/>
                <a:gd name="connsiteX292" fmla="*/ 2172088 w 3817880"/>
                <a:gd name="connsiteY292" fmla="*/ 31519 h 420659"/>
                <a:gd name="connsiteX293" fmla="*/ 2172088 w 3817880"/>
                <a:gd name="connsiteY293" fmla="*/ 48558 h 420659"/>
                <a:gd name="connsiteX294" fmla="*/ 2144932 w 3817880"/>
                <a:gd name="connsiteY294" fmla="*/ 52818 h 420659"/>
                <a:gd name="connsiteX295" fmla="*/ 2136944 w 3817880"/>
                <a:gd name="connsiteY295" fmla="*/ 60805 h 420659"/>
                <a:gd name="connsiteX296" fmla="*/ 2136944 w 3817880"/>
                <a:gd name="connsiteY296" fmla="*/ 219484 h 420659"/>
                <a:gd name="connsiteX297" fmla="*/ 2132685 w 3817880"/>
                <a:gd name="connsiteY297" fmla="*/ 267940 h 420659"/>
                <a:gd name="connsiteX298" fmla="*/ 2118308 w 3817880"/>
                <a:gd name="connsiteY298" fmla="*/ 297226 h 420659"/>
                <a:gd name="connsiteX299" fmla="*/ 2081034 w 3817880"/>
                <a:gd name="connsiteY299" fmla="*/ 320655 h 420659"/>
                <a:gd name="connsiteX300" fmla="*/ 2028319 w 3817880"/>
                <a:gd name="connsiteY300" fmla="*/ 329708 h 420659"/>
                <a:gd name="connsiteX301" fmla="*/ 1974538 w 3817880"/>
                <a:gd name="connsiteY301" fmla="*/ 320655 h 420659"/>
                <a:gd name="connsiteX302" fmla="*/ 1937264 w 3817880"/>
                <a:gd name="connsiteY302" fmla="*/ 297226 h 420659"/>
                <a:gd name="connsiteX303" fmla="*/ 1922888 w 3817880"/>
                <a:gd name="connsiteY303" fmla="*/ 267940 h 420659"/>
                <a:gd name="connsiteX304" fmla="*/ 1918627 w 3817880"/>
                <a:gd name="connsiteY304" fmla="*/ 219484 h 420659"/>
                <a:gd name="connsiteX305" fmla="*/ 1918627 w 3817880"/>
                <a:gd name="connsiteY305" fmla="*/ 57610 h 420659"/>
                <a:gd name="connsiteX306" fmla="*/ 1910640 w 3817880"/>
                <a:gd name="connsiteY306" fmla="*/ 50688 h 420659"/>
                <a:gd name="connsiteX307" fmla="*/ 1885614 w 3817880"/>
                <a:gd name="connsiteY307" fmla="*/ 48558 h 420659"/>
                <a:gd name="connsiteX308" fmla="*/ 1885614 w 3817880"/>
                <a:gd name="connsiteY308" fmla="*/ 31519 h 420659"/>
                <a:gd name="connsiteX309" fmla="*/ 1632686 w 3817880"/>
                <a:gd name="connsiteY309" fmla="*/ 110326 h 420659"/>
                <a:gd name="connsiteX310" fmla="*/ 1632686 w 3817880"/>
                <a:gd name="connsiteY310" fmla="*/ 129495 h 420659"/>
                <a:gd name="connsiteX311" fmla="*/ 1621504 w 3817880"/>
                <a:gd name="connsiteY311" fmla="*/ 130560 h 420659"/>
                <a:gd name="connsiteX312" fmla="*/ 1604464 w 3817880"/>
                <a:gd name="connsiteY312" fmla="*/ 136418 h 420659"/>
                <a:gd name="connsiteX313" fmla="*/ 1604464 w 3817880"/>
                <a:gd name="connsiteY313" fmla="*/ 173691 h 420659"/>
                <a:gd name="connsiteX314" fmla="*/ 1574113 w 3817880"/>
                <a:gd name="connsiteY314" fmla="*/ 173691 h 420659"/>
                <a:gd name="connsiteX315" fmla="*/ 1562931 w 3817880"/>
                <a:gd name="connsiteY315" fmla="*/ 170496 h 420659"/>
                <a:gd name="connsiteX316" fmla="*/ 1560801 w 3817880"/>
                <a:gd name="connsiteY316" fmla="*/ 160379 h 420659"/>
                <a:gd name="connsiteX317" fmla="*/ 1584230 w 3817880"/>
                <a:gd name="connsiteY317" fmla="*/ 124170 h 420659"/>
                <a:gd name="connsiteX318" fmla="*/ 1632686 w 3817880"/>
                <a:gd name="connsiteY318" fmla="*/ 110326 h 420659"/>
                <a:gd name="connsiteX319" fmla="*/ 1632686 w 3817880"/>
                <a:gd name="connsiteY319" fmla="*/ 110326 h 420659"/>
                <a:gd name="connsiteX320" fmla="*/ 1632686 w 3817880"/>
                <a:gd name="connsiteY320" fmla="*/ 204042 h 420659"/>
                <a:gd name="connsiteX321" fmla="*/ 1632686 w 3817880"/>
                <a:gd name="connsiteY321" fmla="*/ 222147 h 420659"/>
                <a:gd name="connsiteX322" fmla="*/ 1605529 w 3817880"/>
                <a:gd name="connsiteY322" fmla="*/ 235459 h 420659"/>
                <a:gd name="connsiteX323" fmla="*/ 1587425 w 3817880"/>
                <a:gd name="connsiteY323" fmla="*/ 269005 h 420659"/>
                <a:gd name="connsiteX324" fmla="*/ 1597542 w 3817880"/>
                <a:gd name="connsiteY324" fmla="*/ 295096 h 420659"/>
                <a:gd name="connsiteX325" fmla="*/ 1623634 w 3817880"/>
                <a:gd name="connsiteY325" fmla="*/ 304149 h 420659"/>
                <a:gd name="connsiteX326" fmla="*/ 1632686 w 3817880"/>
                <a:gd name="connsiteY326" fmla="*/ 304149 h 420659"/>
                <a:gd name="connsiteX327" fmla="*/ 1632686 w 3817880"/>
                <a:gd name="connsiteY327" fmla="*/ 323318 h 420659"/>
                <a:gd name="connsiteX328" fmla="*/ 1605529 w 3817880"/>
                <a:gd name="connsiteY328" fmla="*/ 327578 h 420659"/>
                <a:gd name="connsiteX329" fmla="*/ 1565061 w 3817880"/>
                <a:gd name="connsiteY329" fmla="*/ 313201 h 420659"/>
                <a:gd name="connsiteX330" fmla="*/ 1549087 w 3817880"/>
                <a:gd name="connsiteY330" fmla="*/ 272732 h 420659"/>
                <a:gd name="connsiteX331" fmla="*/ 1572516 w 3817880"/>
                <a:gd name="connsiteY331" fmla="*/ 227471 h 420659"/>
                <a:gd name="connsiteX332" fmla="*/ 1632686 w 3817880"/>
                <a:gd name="connsiteY332" fmla="*/ 204042 h 420659"/>
                <a:gd name="connsiteX333" fmla="*/ 1632686 w 3817880"/>
                <a:gd name="connsiteY333" fmla="*/ 204042 h 420659"/>
                <a:gd name="connsiteX334" fmla="*/ 913306 w 3817880"/>
                <a:gd name="connsiteY334" fmla="*/ 420229 h 420659"/>
                <a:gd name="connsiteX335" fmla="*/ 913306 w 3817880"/>
                <a:gd name="connsiteY335" fmla="*/ 401060 h 420659"/>
                <a:gd name="connsiteX336" fmla="*/ 917565 w 3817880"/>
                <a:gd name="connsiteY336" fmla="*/ 401060 h 420659"/>
                <a:gd name="connsiteX337" fmla="*/ 963891 w 3817880"/>
                <a:gd name="connsiteY337" fmla="*/ 387748 h 420659"/>
                <a:gd name="connsiteX338" fmla="*/ 983061 w 3817880"/>
                <a:gd name="connsiteY338" fmla="*/ 354202 h 420659"/>
                <a:gd name="connsiteX339" fmla="*/ 975073 w 3817880"/>
                <a:gd name="connsiteY339" fmla="*/ 332903 h 420659"/>
                <a:gd name="connsiteX340" fmla="*/ 937800 w 3817880"/>
                <a:gd name="connsiteY340" fmla="*/ 320655 h 420659"/>
                <a:gd name="connsiteX341" fmla="*/ 912773 w 3817880"/>
                <a:gd name="connsiteY341" fmla="*/ 316396 h 420659"/>
                <a:gd name="connsiteX342" fmla="*/ 912773 w 3817880"/>
                <a:gd name="connsiteY342" fmla="*/ 284979 h 420659"/>
                <a:gd name="connsiteX343" fmla="*/ 940995 w 3817880"/>
                <a:gd name="connsiteY343" fmla="*/ 289239 h 420659"/>
                <a:gd name="connsiteX344" fmla="*/ 998502 w 3817880"/>
                <a:gd name="connsiteY344" fmla="*/ 308408 h 420659"/>
                <a:gd name="connsiteX345" fmla="*/ 1015542 w 3817880"/>
                <a:gd name="connsiteY345" fmla="*/ 343552 h 420659"/>
                <a:gd name="connsiteX346" fmla="*/ 1008620 w 3817880"/>
                <a:gd name="connsiteY346" fmla="*/ 369644 h 420659"/>
                <a:gd name="connsiteX347" fmla="*/ 988385 w 3817880"/>
                <a:gd name="connsiteY347" fmla="*/ 393073 h 420659"/>
                <a:gd name="connsiteX348" fmla="*/ 948982 w 3817880"/>
                <a:gd name="connsiteY348" fmla="*/ 414372 h 420659"/>
                <a:gd name="connsiteX349" fmla="*/ 913306 w 3817880"/>
                <a:gd name="connsiteY349" fmla="*/ 420229 h 420659"/>
                <a:gd name="connsiteX350" fmla="*/ 913306 w 3817880"/>
                <a:gd name="connsiteY350" fmla="*/ 420229 h 420659"/>
                <a:gd name="connsiteX351" fmla="*/ 913306 w 3817880"/>
                <a:gd name="connsiteY351" fmla="*/ 252498 h 420659"/>
                <a:gd name="connsiteX352" fmla="*/ 913306 w 3817880"/>
                <a:gd name="connsiteY352" fmla="*/ 234394 h 420659"/>
                <a:gd name="connsiteX353" fmla="*/ 913306 w 3817880"/>
                <a:gd name="connsiteY353" fmla="*/ 234394 h 420659"/>
                <a:gd name="connsiteX354" fmla="*/ 944722 w 3817880"/>
                <a:gd name="connsiteY354" fmla="*/ 219484 h 420659"/>
                <a:gd name="connsiteX355" fmla="*/ 955904 w 3817880"/>
                <a:gd name="connsiteY355" fmla="*/ 181146 h 420659"/>
                <a:gd name="connsiteX356" fmla="*/ 944722 w 3817880"/>
                <a:gd name="connsiteY356" fmla="*/ 141742 h 420659"/>
                <a:gd name="connsiteX357" fmla="*/ 913306 w 3817880"/>
                <a:gd name="connsiteY357" fmla="*/ 127365 h 420659"/>
                <a:gd name="connsiteX358" fmla="*/ 913306 w 3817880"/>
                <a:gd name="connsiteY358" fmla="*/ 127365 h 420659"/>
                <a:gd name="connsiteX359" fmla="*/ 913306 w 3817880"/>
                <a:gd name="connsiteY359" fmla="*/ 110326 h 420659"/>
                <a:gd name="connsiteX360" fmla="*/ 917565 w 3817880"/>
                <a:gd name="connsiteY360" fmla="*/ 109261 h 420659"/>
                <a:gd name="connsiteX361" fmla="*/ 942592 w 3817880"/>
                <a:gd name="connsiteY361" fmla="*/ 112456 h 420659"/>
                <a:gd name="connsiteX362" fmla="*/ 967619 w 3817880"/>
                <a:gd name="connsiteY362" fmla="*/ 122573 h 420659"/>
                <a:gd name="connsiteX363" fmla="*/ 1030451 w 3817880"/>
                <a:gd name="connsiteY363" fmla="*/ 122573 h 420659"/>
                <a:gd name="connsiteX364" fmla="*/ 1030451 w 3817880"/>
                <a:gd name="connsiteY364" fmla="*/ 142807 h 420659"/>
                <a:gd name="connsiteX365" fmla="*/ 981996 w 3817880"/>
                <a:gd name="connsiteY365" fmla="*/ 142807 h 420659"/>
                <a:gd name="connsiteX366" fmla="*/ 991048 w 3817880"/>
                <a:gd name="connsiteY366" fmla="*/ 161976 h 420659"/>
                <a:gd name="connsiteX367" fmla="*/ 994243 w 3817880"/>
                <a:gd name="connsiteY367" fmla="*/ 183276 h 420659"/>
                <a:gd name="connsiteX368" fmla="*/ 970813 w 3817880"/>
                <a:gd name="connsiteY368" fmla="*/ 232796 h 420659"/>
                <a:gd name="connsiteX369" fmla="*/ 913306 w 3817880"/>
                <a:gd name="connsiteY369" fmla="*/ 252498 h 420659"/>
                <a:gd name="connsiteX370" fmla="*/ 913306 w 3817880"/>
                <a:gd name="connsiteY370" fmla="*/ 252498 h 420659"/>
                <a:gd name="connsiteX371" fmla="*/ 1344082 w 3817880"/>
                <a:gd name="connsiteY371" fmla="*/ 109261 h 420659"/>
                <a:gd name="connsiteX372" fmla="*/ 1361121 w 3817880"/>
                <a:gd name="connsiteY372" fmla="*/ 109261 h 420659"/>
                <a:gd name="connsiteX373" fmla="*/ 1361121 w 3817880"/>
                <a:gd name="connsiteY373" fmla="*/ 254628 h 420659"/>
                <a:gd name="connsiteX374" fmla="*/ 1371238 w 3817880"/>
                <a:gd name="connsiteY374" fmla="*/ 290837 h 420659"/>
                <a:gd name="connsiteX375" fmla="*/ 1402655 w 3817880"/>
                <a:gd name="connsiteY375" fmla="*/ 302019 h 420659"/>
                <a:gd name="connsiteX376" fmla="*/ 1427681 w 3817880"/>
                <a:gd name="connsiteY376" fmla="*/ 298824 h 420659"/>
                <a:gd name="connsiteX377" fmla="*/ 1453773 w 3817880"/>
                <a:gd name="connsiteY377" fmla="*/ 288707 h 420659"/>
                <a:gd name="connsiteX378" fmla="*/ 1453773 w 3817880"/>
                <a:gd name="connsiteY378" fmla="*/ 140145 h 420659"/>
                <a:gd name="connsiteX379" fmla="*/ 1422889 w 3817880"/>
                <a:gd name="connsiteY379" fmla="*/ 140145 h 420659"/>
                <a:gd name="connsiteX380" fmla="*/ 1422889 w 3817880"/>
                <a:gd name="connsiteY380" fmla="*/ 126833 h 420659"/>
                <a:gd name="connsiteX381" fmla="*/ 1473474 w 3817880"/>
                <a:gd name="connsiteY381" fmla="*/ 109794 h 420659"/>
                <a:gd name="connsiteX382" fmla="*/ 1490514 w 3817880"/>
                <a:gd name="connsiteY382" fmla="*/ 109794 h 420659"/>
                <a:gd name="connsiteX383" fmla="*/ 1490514 w 3817880"/>
                <a:gd name="connsiteY383" fmla="*/ 299889 h 420659"/>
                <a:gd name="connsiteX384" fmla="*/ 1498501 w 3817880"/>
                <a:gd name="connsiteY384" fmla="*/ 307876 h 420659"/>
                <a:gd name="connsiteX385" fmla="*/ 1518735 w 3817880"/>
                <a:gd name="connsiteY385" fmla="*/ 310006 h 420659"/>
                <a:gd name="connsiteX386" fmla="*/ 1518735 w 3817880"/>
                <a:gd name="connsiteY386" fmla="*/ 325980 h 420659"/>
                <a:gd name="connsiteX387" fmla="*/ 1453240 w 3817880"/>
                <a:gd name="connsiteY387" fmla="*/ 325980 h 420659"/>
                <a:gd name="connsiteX388" fmla="*/ 1453240 w 3817880"/>
                <a:gd name="connsiteY388" fmla="*/ 300954 h 420659"/>
                <a:gd name="connsiteX389" fmla="*/ 1415967 w 3817880"/>
                <a:gd name="connsiteY389" fmla="*/ 322253 h 420659"/>
                <a:gd name="connsiteX390" fmla="*/ 1382421 w 3817880"/>
                <a:gd name="connsiteY390" fmla="*/ 329175 h 420659"/>
                <a:gd name="connsiteX391" fmla="*/ 1339822 w 3817880"/>
                <a:gd name="connsiteY391" fmla="*/ 312136 h 420659"/>
                <a:gd name="connsiteX392" fmla="*/ 1323848 w 3817880"/>
                <a:gd name="connsiteY392" fmla="*/ 262615 h 420659"/>
                <a:gd name="connsiteX393" fmla="*/ 1323848 w 3817880"/>
                <a:gd name="connsiteY393" fmla="*/ 140145 h 420659"/>
                <a:gd name="connsiteX394" fmla="*/ 1292431 w 3817880"/>
                <a:gd name="connsiteY394" fmla="*/ 140145 h 420659"/>
                <a:gd name="connsiteX395" fmla="*/ 1292431 w 3817880"/>
                <a:gd name="connsiteY395" fmla="*/ 126833 h 420659"/>
                <a:gd name="connsiteX396" fmla="*/ 1344082 w 3817880"/>
                <a:gd name="connsiteY396" fmla="*/ 109261 h 420659"/>
                <a:gd name="connsiteX397" fmla="*/ 1344082 w 3817880"/>
                <a:gd name="connsiteY397" fmla="*/ 109261 h 420659"/>
                <a:gd name="connsiteX398" fmla="*/ 1096479 w 3817880"/>
                <a:gd name="connsiteY398" fmla="*/ 2233 h 420659"/>
                <a:gd name="connsiteX399" fmla="*/ 1113518 w 3817880"/>
                <a:gd name="connsiteY399" fmla="*/ 2233 h 420659"/>
                <a:gd name="connsiteX400" fmla="*/ 1113518 w 3817880"/>
                <a:gd name="connsiteY400" fmla="*/ 136418 h 420659"/>
                <a:gd name="connsiteX401" fmla="*/ 1155052 w 3817880"/>
                <a:gd name="connsiteY401" fmla="*/ 116183 h 420659"/>
                <a:gd name="connsiteX402" fmla="*/ 1184338 w 3817880"/>
                <a:gd name="connsiteY402" fmla="*/ 109261 h 420659"/>
                <a:gd name="connsiteX403" fmla="*/ 1228001 w 3817880"/>
                <a:gd name="connsiteY403" fmla="*/ 127365 h 420659"/>
                <a:gd name="connsiteX404" fmla="*/ 1242911 w 3817880"/>
                <a:gd name="connsiteY404" fmla="*/ 176886 h 420659"/>
                <a:gd name="connsiteX405" fmla="*/ 1242911 w 3817880"/>
                <a:gd name="connsiteY405" fmla="*/ 299356 h 420659"/>
                <a:gd name="connsiteX406" fmla="*/ 1250898 w 3817880"/>
                <a:gd name="connsiteY406" fmla="*/ 307343 h 420659"/>
                <a:gd name="connsiteX407" fmla="*/ 1273262 w 3817880"/>
                <a:gd name="connsiteY407" fmla="*/ 309473 h 420659"/>
                <a:gd name="connsiteX408" fmla="*/ 1273262 w 3817880"/>
                <a:gd name="connsiteY408" fmla="*/ 325448 h 420659"/>
                <a:gd name="connsiteX409" fmla="*/ 1178480 w 3817880"/>
                <a:gd name="connsiteY409" fmla="*/ 325448 h 420659"/>
                <a:gd name="connsiteX410" fmla="*/ 1178480 w 3817880"/>
                <a:gd name="connsiteY410" fmla="*/ 309473 h 420659"/>
                <a:gd name="connsiteX411" fmla="*/ 1198715 w 3817880"/>
                <a:gd name="connsiteY411" fmla="*/ 307343 h 420659"/>
                <a:gd name="connsiteX412" fmla="*/ 1205637 w 3817880"/>
                <a:gd name="connsiteY412" fmla="*/ 299356 h 420659"/>
                <a:gd name="connsiteX413" fmla="*/ 1205637 w 3817880"/>
                <a:gd name="connsiteY413" fmla="*/ 183276 h 420659"/>
                <a:gd name="connsiteX414" fmla="*/ 1195520 w 3817880"/>
                <a:gd name="connsiteY414" fmla="*/ 148132 h 420659"/>
                <a:gd name="connsiteX415" fmla="*/ 1161974 w 3817880"/>
                <a:gd name="connsiteY415" fmla="*/ 138015 h 420659"/>
                <a:gd name="connsiteX416" fmla="*/ 1139610 w 3817880"/>
                <a:gd name="connsiteY416" fmla="*/ 141210 h 420659"/>
                <a:gd name="connsiteX417" fmla="*/ 1113518 w 3817880"/>
                <a:gd name="connsiteY417" fmla="*/ 152392 h 420659"/>
                <a:gd name="connsiteX418" fmla="*/ 1113518 w 3817880"/>
                <a:gd name="connsiteY418" fmla="*/ 298824 h 420659"/>
                <a:gd name="connsiteX419" fmla="*/ 1121505 w 3817880"/>
                <a:gd name="connsiteY419" fmla="*/ 306811 h 420659"/>
                <a:gd name="connsiteX420" fmla="*/ 1141740 w 3817880"/>
                <a:gd name="connsiteY420" fmla="*/ 308941 h 420659"/>
                <a:gd name="connsiteX421" fmla="*/ 1141740 w 3817880"/>
                <a:gd name="connsiteY421" fmla="*/ 324915 h 420659"/>
                <a:gd name="connsiteX422" fmla="*/ 1045893 w 3817880"/>
                <a:gd name="connsiteY422" fmla="*/ 324915 h 420659"/>
                <a:gd name="connsiteX423" fmla="*/ 1045893 w 3817880"/>
                <a:gd name="connsiteY423" fmla="*/ 308941 h 420659"/>
                <a:gd name="connsiteX424" fmla="*/ 1069322 w 3817880"/>
                <a:gd name="connsiteY424" fmla="*/ 306811 h 420659"/>
                <a:gd name="connsiteX425" fmla="*/ 1076245 w 3817880"/>
                <a:gd name="connsiteY425" fmla="*/ 298824 h 420659"/>
                <a:gd name="connsiteX426" fmla="*/ 1076245 w 3817880"/>
                <a:gd name="connsiteY426" fmla="*/ 31519 h 420659"/>
                <a:gd name="connsiteX427" fmla="*/ 1042698 w 3817880"/>
                <a:gd name="connsiteY427" fmla="*/ 31519 h 420659"/>
                <a:gd name="connsiteX428" fmla="*/ 1042698 w 3817880"/>
                <a:gd name="connsiteY428" fmla="*/ 18207 h 420659"/>
                <a:gd name="connsiteX429" fmla="*/ 1096479 w 3817880"/>
                <a:gd name="connsiteY429" fmla="*/ 2233 h 420659"/>
                <a:gd name="connsiteX430" fmla="*/ 913306 w 3817880"/>
                <a:gd name="connsiteY430" fmla="*/ 110326 h 420659"/>
                <a:gd name="connsiteX431" fmla="*/ 913306 w 3817880"/>
                <a:gd name="connsiteY431" fmla="*/ 127365 h 420659"/>
                <a:gd name="connsiteX432" fmla="*/ 881889 w 3817880"/>
                <a:gd name="connsiteY432" fmla="*/ 141742 h 420659"/>
                <a:gd name="connsiteX433" fmla="*/ 870707 w 3817880"/>
                <a:gd name="connsiteY433" fmla="*/ 181146 h 420659"/>
                <a:gd name="connsiteX434" fmla="*/ 882954 w 3817880"/>
                <a:gd name="connsiteY434" fmla="*/ 219484 h 420659"/>
                <a:gd name="connsiteX435" fmla="*/ 913306 w 3817880"/>
                <a:gd name="connsiteY435" fmla="*/ 234394 h 420659"/>
                <a:gd name="connsiteX436" fmla="*/ 913306 w 3817880"/>
                <a:gd name="connsiteY436" fmla="*/ 252498 h 420659"/>
                <a:gd name="connsiteX437" fmla="*/ 910111 w 3817880"/>
                <a:gd name="connsiteY437" fmla="*/ 252498 h 420659"/>
                <a:gd name="connsiteX438" fmla="*/ 903189 w 3817880"/>
                <a:gd name="connsiteY438" fmla="*/ 252498 h 420659"/>
                <a:gd name="connsiteX439" fmla="*/ 898929 w 3817880"/>
                <a:gd name="connsiteY439" fmla="*/ 261550 h 420659"/>
                <a:gd name="connsiteX440" fmla="*/ 897864 w 3817880"/>
                <a:gd name="connsiteY440" fmla="*/ 271667 h 420659"/>
                <a:gd name="connsiteX441" fmla="*/ 898929 w 3817880"/>
                <a:gd name="connsiteY441" fmla="*/ 278590 h 420659"/>
                <a:gd name="connsiteX442" fmla="*/ 898929 w 3817880"/>
                <a:gd name="connsiteY442" fmla="*/ 281784 h 420659"/>
                <a:gd name="connsiteX443" fmla="*/ 913838 w 3817880"/>
                <a:gd name="connsiteY443" fmla="*/ 283914 h 420659"/>
                <a:gd name="connsiteX444" fmla="*/ 913838 w 3817880"/>
                <a:gd name="connsiteY444" fmla="*/ 315331 h 420659"/>
                <a:gd name="connsiteX445" fmla="*/ 896799 w 3817880"/>
                <a:gd name="connsiteY445" fmla="*/ 312136 h 420659"/>
                <a:gd name="connsiteX446" fmla="*/ 868577 w 3817880"/>
                <a:gd name="connsiteY446" fmla="*/ 329175 h 420659"/>
                <a:gd name="connsiteX447" fmla="*/ 858460 w 3817880"/>
                <a:gd name="connsiteY447" fmla="*/ 355267 h 420659"/>
                <a:gd name="connsiteX448" fmla="*/ 875500 w 3817880"/>
                <a:gd name="connsiteY448" fmla="*/ 387748 h 420659"/>
                <a:gd name="connsiteX449" fmla="*/ 913838 w 3817880"/>
                <a:gd name="connsiteY449" fmla="*/ 401060 h 420659"/>
                <a:gd name="connsiteX450" fmla="*/ 913838 w 3817880"/>
                <a:gd name="connsiteY450" fmla="*/ 420229 h 420659"/>
                <a:gd name="connsiteX451" fmla="*/ 902656 w 3817880"/>
                <a:gd name="connsiteY451" fmla="*/ 420229 h 420659"/>
                <a:gd name="connsiteX452" fmla="*/ 845148 w 3817880"/>
                <a:gd name="connsiteY452" fmla="*/ 405852 h 420659"/>
                <a:gd name="connsiteX453" fmla="*/ 823849 w 3817880"/>
                <a:gd name="connsiteY453" fmla="*/ 364319 h 420659"/>
                <a:gd name="connsiteX454" fmla="*/ 836096 w 3817880"/>
                <a:gd name="connsiteY454" fmla="*/ 329175 h 420659"/>
                <a:gd name="connsiteX455" fmla="*/ 871240 w 3817880"/>
                <a:gd name="connsiteY455" fmla="*/ 310006 h 420659"/>
                <a:gd name="connsiteX456" fmla="*/ 868045 w 3817880"/>
                <a:gd name="connsiteY456" fmla="*/ 299889 h 420659"/>
                <a:gd name="connsiteX457" fmla="*/ 866980 w 3817880"/>
                <a:gd name="connsiteY457" fmla="*/ 289772 h 420659"/>
                <a:gd name="connsiteX458" fmla="*/ 872837 w 3817880"/>
                <a:gd name="connsiteY458" fmla="*/ 271667 h 420659"/>
                <a:gd name="connsiteX459" fmla="*/ 888812 w 3817880"/>
                <a:gd name="connsiteY459" fmla="*/ 249303 h 420659"/>
                <a:gd name="connsiteX460" fmla="*/ 848343 w 3817880"/>
                <a:gd name="connsiteY460" fmla="*/ 225874 h 420659"/>
                <a:gd name="connsiteX461" fmla="*/ 833966 w 3817880"/>
                <a:gd name="connsiteY461" fmla="*/ 183276 h 420659"/>
                <a:gd name="connsiteX462" fmla="*/ 857395 w 3817880"/>
                <a:gd name="connsiteY462" fmla="*/ 130560 h 420659"/>
                <a:gd name="connsiteX463" fmla="*/ 913306 w 3817880"/>
                <a:gd name="connsiteY463" fmla="*/ 110326 h 420659"/>
                <a:gd name="connsiteX464" fmla="*/ 913306 w 3817880"/>
                <a:gd name="connsiteY464" fmla="*/ 110326 h 420659"/>
                <a:gd name="connsiteX465" fmla="*/ 569856 w 3817880"/>
                <a:gd name="connsiteY465" fmla="*/ 325448 h 420659"/>
                <a:gd name="connsiteX466" fmla="*/ 569856 w 3817880"/>
                <a:gd name="connsiteY466" fmla="*/ 309473 h 420659"/>
                <a:gd name="connsiteX467" fmla="*/ 593285 w 3817880"/>
                <a:gd name="connsiteY467" fmla="*/ 307343 h 420659"/>
                <a:gd name="connsiteX468" fmla="*/ 601272 w 3817880"/>
                <a:gd name="connsiteY468" fmla="*/ 299356 h 420659"/>
                <a:gd name="connsiteX469" fmla="*/ 601272 w 3817880"/>
                <a:gd name="connsiteY469" fmla="*/ 141742 h 420659"/>
                <a:gd name="connsiteX470" fmla="*/ 569856 w 3817880"/>
                <a:gd name="connsiteY470" fmla="*/ 141742 h 420659"/>
                <a:gd name="connsiteX471" fmla="*/ 569856 w 3817880"/>
                <a:gd name="connsiteY471" fmla="*/ 127365 h 420659"/>
                <a:gd name="connsiteX472" fmla="*/ 620442 w 3817880"/>
                <a:gd name="connsiteY472" fmla="*/ 112456 h 420659"/>
                <a:gd name="connsiteX473" fmla="*/ 637481 w 3817880"/>
                <a:gd name="connsiteY473" fmla="*/ 112456 h 420659"/>
                <a:gd name="connsiteX474" fmla="*/ 637481 w 3817880"/>
                <a:gd name="connsiteY474" fmla="*/ 135885 h 420659"/>
                <a:gd name="connsiteX475" fmla="*/ 680079 w 3817880"/>
                <a:gd name="connsiteY475" fmla="*/ 115651 h 420659"/>
                <a:gd name="connsiteX476" fmla="*/ 708301 w 3817880"/>
                <a:gd name="connsiteY476" fmla="*/ 108729 h 420659"/>
                <a:gd name="connsiteX477" fmla="*/ 751964 w 3817880"/>
                <a:gd name="connsiteY477" fmla="*/ 126833 h 420659"/>
                <a:gd name="connsiteX478" fmla="*/ 766341 w 3817880"/>
                <a:gd name="connsiteY478" fmla="*/ 176354 h 420659"/>
                <a:gd name="connsiteX479" fmla="*/ 766341 w 3817880"/>
                <a:gd name="connsiteY479" fmla="*/ 298824 h 420659"/>
                <a:gd name="connsiteX480" fmla="*/ 774328 w 3817880"/>
                <a:gd name="connsiteY480" fmla="*/ 306811 h 420659"/>
                <a:gd name="connsiteX481" fmla="*/ 797757 w 3817880"/>
                <a:gd name="connsiteY481" fmla="*/ 308941 h 420659"/>
                <a:gd name="connsiteX482" fmla="*/ 797757 w 3817880"/>
                <a:gd name="connsiteY482" fmla="*/ 324915 h 420659"/>
                <a:gd name="connsiteX483" fmla="*/ 700846 w 3817880"/>
                <a:gd name="connsiteY483" fmla="*/ 324915 h 420659"/>
                <a:gd name="connsiteX484" fmla="*/ 700846 w 3817880"/>
                <a:gd name="connsiteY484" fmla="*/ 308941 h 420659"/>
                <a:gd name="connsiteX485" fmla="*/ 722145 w 3817880"/>
                <a:gd name="connsiteY485" fmla="*/ 306811 h 420659"/>
                <a:gd name="connsiteX486" fmla="*/ 730133 w 3817880"/>
                <a:gd name="connsiteY486" fmla="*/ 298824 h 420659"/>
                <a:gd name="connsiteX487" fmla="*/ 730133 w 3817880"/>
                <a:gd name="connsiteY487" fmla="*/ 182743 h 420659"/>
                <a:gd name="connsiteX488" fmla="*/ 720015 w 3817880"/>
                <a:gd name="connsiteY488" fmla="*/ 147599 h 420659"/>
                <a:gd name="connsiteX489" fmla="*/ 684872 w 3817880"/>
                <a:gd name="connsiteY489" fmla="*/ 137482 h 420659"/>
                <a:gd name="connsiteX490" fmla="*/ 662508 w 3817880"/>
                <a:gd name="connsiteY490" fmla="*/ 140677 h 420659"/>
                <a:gd name="connsiteX491" fmla="*/ 636416 w 3817880"/>
                <a:gd name="connsiteY491" fmla="*/ 151859 h 420659"/>
                <a:gd name="connsiteX492" fmla="*/ 636416 w 3817880"/>
                <a:gd name="connsiteY492" fmla="*/ 298291 h 420659"/>
                <a:gd name="connsiteX493" fmla="*/ 644403 w 3817880"/>
                <a:gd name="connsiteY493" fmla="*/ 306279 h 420659"/>
                <a:gd name="connsiteX494" fmla="*/ 664637 w 3817880"/>
                <a:gd name="connsiteY494" fmla="*/ 308408 h 420659"/>
                <a:gd name="connsiteX495" fmla="*/ 664637 w 3817880"/>
                <a:gd name="connsiteY495" fmla="*/ 324383 h 420659"/>
                <a:gd name="connsiteX496" fmla="*/ 569856 w 3817880"/>
                <a:gd name="connsiteY496" fmla="*/ 324383 h 420659"/>
                <a:gd name="connsiteX497" fmla="*/ 569856 w 3817880"/>
                <a:gd name="connsiteY497" fmla="*/ 325448 h 420659"/>
                <a:gd name="connsiteX498" fmla="*/ 501166 w 3817880"/>
                <a:gd name="connsiteY498" fmla="*/ 15012 h 420659"/>
                <a:gd name="connsiteX499" fmla="*/ 519270 w 3817880"/>
                <a:gd name="connsiteY499" fmla="*/ 22999 h 420659"/>
                <a:gd name="connsiteX500" fmla="*/ 527258 w 3817880"/>
                <a:gd name="connsiteY500" fmla="*/ 41104 h 420659"/>
                <a:gd name="connsiteX501" fmla="*/ 519270 w 3817880"/>
                <a:gd name="connsiteY501" fmla="*/ 58143 h 420659"/>
                <a:gd name="connsiteX502" fmla="*/ 501166 w 3817880"/>
                <a:gd name="connsiteY502" fmla="*/ 66130 h 420659"/>
                <a:gd name="connsiteX503" fmla="*/ 484127 w 3817880"/>
                <a:gd name="connsiteY503" fmla="*/ 58143 h 420659"/>
                <a:gd name="connsiteX504" fmla="*/ 476140 w 3817880"/>
                <a:gd name="connsiteY504" fmla="*/ 41104 h 420659"/>
                <a:gd name="connsiteX505" fmla="*/ 484127 w 3817880"/>
                <a:gd name="connsiteY505" fmla="*/ 22999 h 420659"/>
                <a:gd name="connsiteX506" fmla="*/ 501166 w 3817880"/>
                <a:gd name="connsiteY506" fmla="*/ 15012 h 420659"/>
                <a:gd name="connsiteX507" fmla="*/ 501166 w 3817880"/>
                <a:gd name="connsiteY507" fmla="*/ 15012 h 420659"/>
                <a:gd name="connsiteX508" fmla="*/ 500101 w 3817880"/>
                <a:gd name="connsiteY508" fmla="*/ 112988 h 420659"/>
                <a:gd name="connsiteX509" fmla="*/ 517141 w 3817880"/>
                <a:gd name="connsiteY509" fmla="*/ 112988 h 420659"/>
                <a:gd name="connsiteX510" fmla="*/ 517141 w 3817880"/>
                <a:gd name="connsiteY510" fmla="*/ 299889 h 420659"/>
                <a:gd name="connsiteX511" fmla="*/ 525128 w 3817880"/>
                <a:gd name="connsiteY511" fmla="*/ 307876 h 420659"/>
                <a:gd name="connsiteX512" fmla="*/ 547492 w 3817880"/>
                <a:gd name="connsiteY512" fmla="*/ 310006 h 420659"/>
                <a:gd name="connsiteX513" fmla="*/ 547492 w 3817880"/>
                <a:gd name="connsiteY513" fmla="*/ 325980 h 420659"/>
                <a:gd name="connsiteX514" fmla="*/ 449516 w 3817880"/>
                <a:gd name="connsiteY514" fmla="*/ 325980 h 420659"/>
                <a:gd name="connsiteX515" fmla="*/ 449516 w 3817880"/>
                <a:gd name="connsiteY515" fmla="*/ 310006 h 420659"/>
                <a:gd name="connsiteX516" fmla="*/ 472945 w 3817880"/>
                <a:gd name="connsiteY516" fmla="*/ 307876 h 420659"/>
                <a:gd name="connsiteX517" fmla="*/ 479867 w 3817880"/>
                <a:gd name="connsiteY517" fmla="*/ 299889 h 420659"/>
                <a:gd name="connsiteX518" fmla="*/ 479867 w 3817880"/>
                <a:gd name="connsiteY518" fmla="*/ 142275 h 420659"/>
                <a:gd name="connsiteX519" fmla="*/ 449516 w 3817880"/>
                <a:gd name="connsiteY519" fmla="*/ 142275 h 420659"/>
                <a:gd name="connsiteX520" fmla="*/ 449516 w 3817880"/>
                <a:gd name="connsiteY520" fmla="*/ 127365 h 420659"/>
                <a:gd name="connsiteX521" fmla="*/ 500101 w 3817880"/>
                <a:gd name="connsiteY521" fmla="*/ 112988 h 420659"/>
                <a:gd name="connsiteX522" fmla="*/ 500101 w 3817880"/>
                <a:gd name="connsiteY522" fmla="*/ 112988 h 420659"/>
                <a:gd name="connsiteX523" fmla="*/ 410112 w 3817880"/>
                <a:gd name="connsiteY523" fmla="*/ 119378 h 420659"/>
                <a:gd name="connsiteX524" fmla="*/ 410112 w 3817880"/>
                <a:gd name="connsiteY524" fmla="*/ 168899 h 420659"/>
                <a:gd name="connsiteX525" fmla="*/ 388813 w 3817880"/>
                <a:gd name="connsiteY525" fmla="*/ 168899 h 420659"/>
                <a:gd name="connsiteX526" fmla="*/ 384553 w 3817880"/>
                <a:gd name="connsiteY526" fmla="*/ 138547 h 420659"/>
                <a:gd name="connsiteX527" fmla="*/ 368579 w 3817880"/>
                <a:gd name="connsiteY527" fmla="*/ 130560 h 420659"/>
                <a:gd name="connsiteX528" fmla="*/ 352604 w 3817880"/>
                <a:gd name="connsiteY528" fmla="*/ 128430 h 420659"/>
                <a:gd name="connsiteX529" fmla="*/ 325448 w 3817880"/>
                <a:gd name="connsiteY529" fmla="*/ 137482 h 420659"/>
                <a:gd name="connsiteX530" fmla="*/ 315331 w 3817880"/>
                <a:gd name="connsiteY530" fmla="*/ 159847 h 420659"/>
                <a:gd name="connsiteX531" fmla="*/ 323318 w 3817880"/>
                <a:gd name="connsiteY531" fmla="*/ 181146 h 420659"/>
                <a:gd name="connsiteX532" fmla="*/ 352604 w 3817880"/>
                <a:gd name="connsiteY532" fmla="*/ 200315 h 420659"/>
                <a:gd name="connsiteX533" fmla="*/ 363786 w 3817880"/>
                <a:gd name="connsiteY533" fmla="*/ 204575 h 420659"/>
                <a:gd name="connsiteX534" fmla="*/ 399995 w 3817880"/>
                <a:gd name="connsiteY534" fmla="*/ 224809 h 420659"/>
                <a:gd name="connsiteX535" fmla="*/ 412242 w 3817880"/>
                <a:gd name="connsiteY535" fmla="*/ 241848 h 420659"/>
                <a:gd name="connsiteX536" fmla="*/ 415437 w 3817880"/>
                <a:gd name="connsiteY536" fmla="*/ 263148 h 420659"/>
                <a:gd name="connsiteX537" fmla="*/ 394138 w 3817880"/>
                <a:gd name="connsiteY537" fmla="*/ 311603 h 420659"/>
                <a:gd name="connsiteX538" fmla="*/ 334500 w 3817880"/>
                <a:gd name="connsiteY538" fmla="*/ 328643 h 420659"/>
                <a:gd name="connsiteX539" fmla="*/ 304149 w 3817880"/>
                <a:gd name="connsiteY539" fmla="*/ 326513 h 420659"/>
                <a:gd name="connsiteX540" fmla="*/ 276992 w 3817880"/>
                <a:gd name="connsiteY540" fmla="*/ 319591 h 420659"/>
                <a:gd name="connsiteX541" fmla="*/ 276992 w 3817880"/>
                <a:gd name="connsiteY541" fmla="*/ 262083 h 420659"/>
                <a:gd name="connsiteX542" fmla="*/ 298291 w 3817880"/>
                <a:gd name="connsiteY542" fmla="*/ 262083 h 420659"/>
                <a:gd name="connsiteX543" fmla="*/ 302551 w 3817880"/>
                <a:gd name="connsiteY543" fmla="*/ 299356 h 420659"/>
                <a:gd name="connsiteX544" fmla="*/ 321720 w 3817880"/>
                <a:gd name="connsiteY544" fmla="*/ 307343 h 420659"/>
                <a:gd name="connsiteX545" fmla="*/ 340890 w 3817880"/>
                <a:gd name="connsiteY545" fmla="*/ 310538 h 420659"/>
                <a:gd name="connsiteX546" fmla="*/ 370176 w 3817880"/>
                <a:gd name="connsiteY546" fmla="*/ 300421 h 420659"/>
                <a:gd name="connsiteX547" fmla="*/ 381358 w 3817880"/>
                <a:gd name="connsiteY547" fmla="*/ 274330 h 420659"/>
                <a:gd name="connsiteX548" fmla="*/ 373371 w 3817880"/>
                <a:gd name="connsiteY548" fmla="*/ 253031 h 420659"/>
                <a:gd name="connsiteX549" fmla="*/ 336097 w 3817880"/>
                <a:gd name="connsiteY549" fmla="*/ 230666 h 420659"/>
                <a:gd name="connsiteX550" fmla="*/ 292434 w 3817880"/>
                <a:gd name="connsiteY550" fmla="*/ 203510 h 420659"/>
                <a:gd name="connsiteX551" fmla="*/ 280187 w 3817880"/>
                <a:gd name="connsiteY551" fmla="*/ 171029 h 420659"/>
                <a:gd name="connsiteX552" fmla="*/ 300421 w 3817880"/>
                <a:gd name="connsiteY552" fmla="*/ 125768 h 420659"/>
                <a:gd name="connsiteX553" fmla="*/ 357929 w 3817880"/>
                <a:gd name="connsiteY553" fmla="*/ 108729 h 420659"/>
                <a:gd name="connsiteX554" fmla="*/ 386150 w 3817880"/>
                <a:gd name="connsiteY554" fmla="*/ 111923 h 420659"/>
                <a:gd name="connsiteX555" fmla="*/ 410112 w 3817880"/>
                <a:gd name="connsiteY555" fmla="*/ 119378 h 420659"/>
                <a:gd name="connsiteX556" fmla="*/ 410112 w 3817880"/>
                <a:gd name="connsiteY556" fmla="*/ 119378 h 420659"/>
                <a:gd name="connsiteX557" fmla="*/ 3297 w 3817880"/>
                <a:gd name="connsiteY557" fmla="*/ 31519 h 420659"/>
                <a:gd name="connsiteX558" fmla="*/ 250901 w 3817880"/>
                <a:gd name="connsiteY558" fmla="*/ 31519 h 420659"/>
                <a:gd name="connsiteX559" fmla="*/ 250901 w 3817880"/>
                <a:gd name="connsiteY559" fmla="*/ 98079 h 420659"/>
                <a:gd name="connsiteX560" fmla="*/ 227471 w 3817880"/>
                <a:gd name="connsiteY560" fmla="*/ 98079 h 420659"/>
                <a:gd name="connsiteX561" fmla="*/ 221614 w 3817880"/>
                <a:gd name="connsiteY561" fmla="*/ 57610 h 420659"/>
                <a:gd name="connsiteX562" fmla="*/ 214692 w 3817880"/>
                <a:gd name="connsiteY562" fmla="*/ 50688 h 420659"/>
                <a:gd name="connsiteX563" fmla="*/ 148132 w 3817880"/>
                <a:gd name="connsiteY563" fmla="*/ 50688 h 420659"/>
                <a:gd name="connsiteX564" fmla="*/ 148132 w 3817880"/>
                <a:gd name="connsiteY564" fmla="*/ 298291 h 420659"/>
                <a:gd name="connsiteX565" fmla="*/ 155054 w 3817880"/>
                <a:gd name="connsiteY565" fmla="*/ 305214 h 420659"/>
                <a:gd name="connsiteX566" fmla="*/ 184341 w 3817880"/>
                <a:gd name="connsiteY566" fmla="*/ 307343 h 420659"/>
                <a:gd name="connsiteX567" fmla="*/ 184341 w 3817880"/>
                <a:gd name="connsiteY567" fmla="*/ 325448 h 420659"/>
                <a:gd name="connsiteX568" fmla="*/ 70390 w 3817880"/>
                <a:gd name="connsiteY568" fmla="*/ 325448 h 420659"/>
                <a:gd name="connsiteX569" fmla="*/ 70390 w 3817880"/>
                <a:gd name="connsiteY569" fmla="*/ 307343 h 420659"/>
                <a:gd name="connsiteX570" fmla="*/ 99676 w 3817880"/>
                <a:gd name="connsiteY570" fmla="*/ 305214 h 420659"/>
                <a:gd name="connsiteX571" fmla="*/ 106598 w 3817880"/>
                <a:gd name="connsiteY571" fmla="*/ 298291 h 420659"/>
                <a:gd name="connsiteX572" fmla="*/ 106598 w 3817880"/>
                <a:gd name="connsiteY572" fmla="*/ 50688 h 420659"/>
                <a:gd name="connsiteX573" fmla="*/ 40039 w 3817880"/>
                <a:gd name="connsiteY573" fmla="*/ 50688 h 420659"/>
                <a:gd name="connsiteX574" fmla="*/ 33116 w 3817880"/>
                <a:gd name="connsiteY574" fmla="*/ 57610 h 420659"/>
                <a:gd name="connsiteX575" fmla="*/ 27259 w 3817880"/>
                <a:gd name="connsiteY575" fmla="*/ 98079 h 420659"/>
                <a:gd name="connsiteX576" fmla="*/ 2233 w 3817880"/>
                <a:gd name="connsiteY576" fmla="*/ 98079 h 420659"/>
                <a:gd name="connsiteX577" fmla="*/ 2233 w 3817880"/>
                <a:gd name="connsiteY577" fmla="*/ 31519 h 4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Lst>
              <a:rect l="l" t="t" r="r" b="b"/>
              <a:pathLst>
                <a:path w="3817880" h="420659">
                  <a:moveTo>
                    <a:pt x="2873364" y="329175"/>
                  </a:moveTo>
                  <a:lnTo>
                    <a:pt x="2873364" y="302019"/>
                  </a:lnTo>
                  <a:cubicBezTo>
                    <a:pt x="2879221" y="303084"/>
                    <a:pt x="2885611" y="304149"/>
                    <a:pt x="2893598" y="304149"/>
                  </a:cubicBezTo>
                  <a:cubicBezTo>
                    <a:pt x="2903715" y="304149"/>
                    <a:pt x="2914898" y="302019"/>
                    <a:pt x="2926080" y="298291"/>
                  </a:cubicBezTo>
                  <a:cubicBezTo>
                    <a:pt x="2937262" y="294031"/>
                    <a:pt x="2949509" y="287109"/>
                    <a:pt x="2962288" y="278057"/>
                  </a:cubicBezTo>
                  <a:lnTo>
                    <a:pt x="2962288" y="303084"/>
                  </a:lnTo>
                  <a:cubicBezTo>
                    <a:pt x="2950041" y="312136"/>
                    <a:pt x="2936197" y="317993"/>
                    <a:pt x="2921820" y="322253"/>
                  </a:cubicBezTo>
                  <a:cubicBezTo>
                    <a:pt x="2908508" y="326513"/>
                    <a:pt x="2893598" y="329175"/>
                    <a:pt x="2880286" y="329175"/>
                  </a:cubicBezTo>
                  <a:cubicBezTo>
                    <a:pt x="2877624" y="329175"/>
                    <a:pt x="2875494" y="329175"/>
                    <a:pt x="2873364" y="329175"/>
                  </a:cubicBezTo>
                  <a:lnTo>
                    <a:pt x="2873364" y="329175"/>
                  </a:lnTo>
                  <a:close/>
                  <a:moveTo>
                    <a:pt x="2873364" y="209367"/>
                  </a:moveTo>
                  <a:lnTo>
                    <a:pt x="2873364" y="191263"/>
                  </a:lnTo>
                  <a:lnTo>
                    <a:pt x="2922885" y="191263"/>
                  </a:lnTo>
                  <a:lnTo>
                    <a:pt x="2922885" y="184341"/>
                  </a:lnTo>
                  <a:cubicBezTo>
                    <a:pt x="2922885" y="166236"/>
                    <a:pt x="2919690" y="152924"/>
                    <a:pt x="2911703" y="143872"/>
                  </a:cubicBezTo>
                  <a:cubicBezTo>
                    <a:pt x="2903715" y="133755"/>
                    <a:pt x="2892533" y="128963"/>
                    <a:pt x="2878156" y="128963"/>
                  </a:cubicBezTo>
                  <a:cubicBezTo>
                    <a:pt x="2876027" y="128963"/>
                    <a:pt x="2874962" y="128963"/>
                    <a:pt x="2873897" y="128963"/>
                  </a:cubicBezTo>
                  <a:lnTo>
                    <a:pt x="2873897" y="109794"/>
                  </a:lnTo>
                  <a:cubicBezTo>
                    <a:pt x="2877091" y="109794"/>
                    <a:pt x="2880819" y="108729"/>
                    <a:pt x="2884014" y="108729"/>
                  </a:cubicBezTo>
                  <a:cubicBezTo>
                    <a:pt x="2909040" y="108729"/>
                    <a:pt x="2927677" y="116716"/>
                    <a:pt x="2941522" y="132158"/>
                  </a:cubicBezTo>
                  <a:cubicBezTo>
                    <a:pt x="2956431" y="148132"/>
                    <a:pt x="2962821" y="169431"/>
                    <a:pt x="2962821" y="194990"/>
                  </a:cubicBezTo>
                  <a:cubicBezTo>
                    <a:pt x="2962821" y="198185"/>
                    <a:pt x="2962821" y="201912"/>
                    <a:pt x="2962821" y="202978"/>
                  </a:cubicBezTo>
                  <a:cubicBezTo>
                    <a:pt x="2962821" y="205107"/>
                    <a:pt x="2962821" y="207237"/>
                    <a:pt x="2962821" y="208835"/>
                  </a:cubicBezTo>
                  <a:lnTo>
                    <a:pt x="2873364" y="208835"/>
                  </a:lnTo>
                  <a:lnTo>
                    <a:pt x="2873364" y="209367"/>
                  </a:lnTo>
                  <a:close/>
                  <a:moveTo>
                    <a:pt x="2994770" y="325448"/>
                  </a:moveTo>
                  <a:lnTo>
                    <a:pt x="2994770" y="309473"/>
                  </a:lnTo>
                  <a:lnTo>
                    <a:pt x="3017134" y="307343"/>
                  </a:lnTo>
                  <a:lnTo>
                    <a:pt x="3025121" y="299356"/>
                  </a:lnTo>
                  <a:lnTo>
                    <a:pt x="3025121" y="141742"/>
                  </a:lnTo>
                  <a:lnTo>
                    <a:pt x="2994770" y="141742"/>
                  </a:lnTo>
                  <a:lnTo>
                    <a:pt x="2994770" y="127365"/>
                  </a:lnTo>
                  <a:lnTo>
                    <a:pt x="3045355" y="112456"/>
                  </a:lnTo>
                  <a:lnTo>
                    <a:pt x="3062395" y="112456"/>
                  </a:lnTo>
                  <a:lnTo>
                    <a:pt x="3062395" y="152924"/>
                  </a:lnTo>
                  <a:cubicBezTo>
                    <a:pt x="3069317" y="146002"/>
                    <a:pt x="3077304" y="138015"/>
                    <a:pt x="3083694" y="131625"/>
                  </a:cubicBezTo>
                  <a:cubicBezTo>
                    <a:pt x="3091681" y="124703"/>
                    <a:pt x="3100733" y="116716"/>
                    <a:pt x="3108720" y="110326"/>
                  </a:cubicBezTo>
                  <a:cubicBezTo>
                    <a:pt x="3109785" y="110326"/>
                    <a:pt x="3111915" y="110326"/>
                    <a:pt x="3112980" y="110326"/>
                  </a:cubicBezTo>
                  <a:cubicBezTo>
                    <a:pt x="3114045" y="110326"/>
                    <a:pt x="3116175" y="109261"/>
                    <a:pt x="3119902" y="109261"/>
                  </a:cubicBezTo>
                  <a:cubicBezTo>
                    <a:pt x="3124162" y="109261"/>
                    <a:pt x="3128955" y="110326"/>
                    <a:pt x="3132149" y="111391"/>
                  </a:cubicBezTo>
                  <a:cubicBezTo>
                    <a:pt x="3136409" y="112456"/>
                    <a:pt x="3141202" y="113521"/>
                    <a:pt x="3145461" y="115651"/>
                  </a:cubicBezTo>
                  <a:lnTo>
                    <a:pt x="3145461" y="152924"/>
                  </a:lnTo>
                  <a:lnTo>
                    <a:pt x="3132149" y="152924"/>
                  </a:lnTo>
                  <a:cubicBezTo>
                    <a:pt x="3128955" y="149730"/>
                    <a:pt x="3125227" y="147067"/>
                    <a:pt x="3122032" y="144937"/>
                  </a:cubicBezTo>
                  <a:cubicBezTo>
                    <a:pt x="3118837" y="143872"/>
                    <a:pt x="3114045" y="142807"/>
                    <a:pt x="3109785" y="142807"/>
                  </a:cubicBezTo>
                  <a:cubicBezTo>
                    <a:pt x="3102863" y="142807"/>
                    <a:pt x="3094876" y="144937"/>
                    <a:pt x="3087421" y="150794"/>
                  </a:cubicBezTo>
                  <a:cubicBezTo>
                    <a:pt x="3079434" y="155054"/>
                    <a:pt x="3071446" y="163042"/>
                    <a:pt x="3062395" y="174223"/>
                  </a:cubicBezTo>
                  <a:lnTo>
                    <a:pt x="3062395" y="299356"/>
                  </a:lnTo>
                  <a:lnTo>
                    <a:pt x="3069317" y="307343"/>
                  </a:lnTo>
                  <a:lnTo>
                    <a:pt x="3099668" y="309473"/>
                  </a:lnTo>
                  <a:lnTo>
                    <a:pt x="3099668" y="325448"/>
                  </a:lnTo>
                  <a:lnTo>
                    <a:pt x="2994770" y="325448"/>
                  </a:lnTo>
                  <a:lnTo>
                    <a:pt x="2994770" y="325448"/>
                  </a:lnTo>
                  <a:close/>
                  <a:moveTo>
                    <a:pt x="3299880" y="119378"/>
                  </a:moveTo>
                  <a:lnTo>
                    <a:pt x="3299880" y="168899"/>
                  </a:lnTo>
                  <a:lnTo>
                    <a:pt x="3277516" y="168899"/>
                  </a:lnTo>
                  <a:lnTo>
                    <a:pt x="3274322" y="138547"/>
                  </a:lnTo>
                  <a:cubicBezTo>
                    <a:pt x="3268464" y="135353"/>
                    <a:pt x="3263139" y="132690"/>
                    <a:pt x="3257282" y="130560"/>
                  </a:cubicBezTo>
                  <a:cubicBezTo>
                    <a:pt x="3253022" y="129495"/>
                    <a:pt x="3247165" y="128430"/>
                    <a:pt x="3241308" y="128430"/>
                  </a:cubicBezTo>
                  <a:cubicBezTo>
                    <a:pt x="3230126" y="128430"/>
                    <a:pt x="3221074" y="131625"/>
                    <a:pt x="3215216" y="137482"/>
                  </a:cubicBezTo>
                  <a:cubicBezTo>
                    <a:pt x="3208294" y="143340"/>
                    <a:pt x="3205099" y="149730"/>
                    <a:pt x="3205099" y="159847"/>
                  </a:cubicBezTo>
                  <a:cubicBezTo>
                    <a:pt x="3205099" y="168899"/>
                    <a:pt x="3207229" y="175821"/>
                    <a:pt x="3213086" y="181146"/>
                  </a:cubicBezTo>
                  <a:cubicBezTo>
                    <a:pt x="3218943" y="187003"/>
                    <a:pt x="3227463" y="192328"/>
                    <a:pt x="3242373" y="200315"/>
                  </a:cubicBezTo>
                  <a:cubicBezTo>
                    <a:pt x="3244502" y="201380"/>
                    <a:pt x="3248230" y="202445"/>
                    <a:pt x="3253555" y="204575"/>
                  </a:cubicBezTo>
                  <a:cubicBezTo>
                    <a:pt x="3269529" y="212562"/>
                    <a:pt x="3281776" y="218952"/>
                    <a:pt x="3288699" y="224809"/>
                  </a:cubicBezTo>
                  <a:cubicBezTo>
                    <a:pt x="3294556" y="229069"/>
                    <a:pt x="3298815" y="234926"/>
                    <a:pt x="3300946" y="241848"/>
                  </a:cubicBezTo>
                  <a:cubicBezTo>
                    <a:pt x="3304140" y="247706"/>
                    <a:pt x="3305205" y="255160"/>
                    <a:pt x="3305205" y="263148"/>
                  </a:cubicBezTo>
                  <a:cubicBezTo>
                    <a:pt x="3305205" y="283382"/>
                    <a:pt x="3298283" y="299356"/>
                    <a:pt x="3283906" y="311603"/>
                  </a:cubicBezTo>
                  <a:cubicBezTo>
                    <a:pt x="3269529" y="322785"/>
                    <a:pt x="3248763" y="328643"/>
                    <a:pt x="3223203" y="328643"/>
                  </a:cubicBezTo>
                  <a:cubicBezTo>
                    <a:pt x="3213086" y="328643"/>
                    <a:pt x="3202969" y="327578"/>
                    <a:pt x="3193917" y="326513"/>
                  </a:cubicBezTo>
                  <a:cubicBezTo>
                    <a:pt x="3183800" y="325448"/>
                    <a:pt x="3174748" y="323318"/>
                    <a:pt x="3166761" y="319591"/>
                  </a:cubicBezTo>
                  <a:lnTo>
                    <a:pt x="3166761" y="262083"/>
                  </a:lnTo>
                  <a:lnTo>
                    <a:pt x="3188060" y="262083"/>
                  </a:lnTo>
                  <a:lnTo>
                    <a:pt x="3192319" y="299356"/>
                  </a:lnTo>
                  <a:cubicBezTo>
                    <a:pt x="3199242" y="303616"/>
                    <a:pt x="3204566" y="306279"/>
                    <a:pt x="3211489" y="307343"/>
                  </a:cubicBezTo>
                  <a:cubicBezTo>
                    <a:pt x="3217346" y="309473"/>
                    <a:pt x="3223736" y="310538"/>
                    <a:pt x="3229593" y="310538"/>
                  </a:cubicBezTo>
                  <a:cubicBezTo>
                    <a:pt x="3241840" y="310538"/>
                    <a:pt x="3251957" y="307343"/>
                    <a:pt x="3259944" y="300421"/>
                  </a:cubicBezTo>
                  <a:cubicBezTo>
                    <a:pt x="3267932" y="293499"/>
                    <a:pt x="3271126" y="285512"/>
                    <a:pt x="3271126" y="274330"/>
                  </a:cubicBezTo>
                  <a:cubicBezTo>
                    <a:pt x="3271126" y="265278"/>
                    <a:pt x="3268997" y="258355"/>
                    <a:pt x="3263139" y="253031"/>
                  </a:cubicBezTo>
                  <a:cubicBezTo>
                    <a:pt x="3257282" y="247173"/>
                    <a:pt x="3246100" y="239719"/>
                    <a:pt x="3225866" y="230666"/>
                  </a:cubicBezTo>
                  <a:cubicBezTo>
                    <a:pt x="3204566" y="221614"/>
                    <a:pt x="3189657" y="211497"/>
                    <a:pt x="3182203" y="203510"/>
                  </a:cubicBezTo>
                  <a:cubicBezTo>
                    <a:pt x="3173150" y="194458"/>
                    <a:pt x="3169955" y="183276"/>
                    <a:pt x="3169955" y="171029"/>
                  </a:cubicBezTo>
                  <a:cubicBezTo>
                    <a:pt x="3169955" y="151859"/>
                    <a:pt x="3176878" y="135885"/>
                    <a:pt x="3190190" y="125768"/>
                  </a:cubicBezTo>
                  <a:cubicBezTo>
                    <a:pt x="3203502" y="114586"/>
                    <a:pt x="3222671" y="108729"/>
                    <a:pt x="3247698" y="108729"/>
                  </a:cubicBezTo>
                  <a:cubicBezTo>
                    <a:pt x="3257814" y="108729"/>
                    <a:pt x="3266867" y="109794"/>
                    <a:pt x="3274854" y="111923"/>
                  </a:cubicBezTo>
                  <a:cubicBezTo>
                    <a:pt x="3283906" y="114053"/>
                    <a:pt x="3291893" y="116183"/>
                    <a:pt x="3299880" y="119378"/>
                  </a:cubicBezTo>
                  <a:lnTo>
                    <a:pt x="3299880" y="119378"/>
                  </a:lnTo>
                  <a:close/>
                  <a:moveTo>
                    <a:pt x="3389870" y="112988"/>
                  </a:moveTo>
                  <a:lnTo>
                    <a:pt x="3406909" y="112988"/>
                  </a:lnTo>
                  <a:lnTo>
                    <a:pt x="3406909" y="299889"/>
                  </a:lnTo>
                  <a:lnTo>
                    <a:pt x="3413831" y="307876"/>
                  </a:lnTo>
                  <a:lnTo>
                    <a:pt x="3437261" y="310006"/>
                  </a:lnTo>
                  <a:lnTo>
                    <a:pt x="3437261" y="325980"/>
                  </a:lnTo>
                  <a:lnTo>
                    <a:pt x="3339284" y="325980"/>
                  </a:lnTo>
                  <a:lnTo>
                    <a:pt x="3339284" y="310006"/>
                  </a:lnTo>
                  <a:lnTo>
                    <a:pt x="3361648" y="307876"/>
                  </a:lnTo>
                  <a:lnTo>
                    <a:pt x="3369635" y="299889"/>
                  </a:lnTo>
                  <a:lnTo>
                    <a:pt x="3369635" y="142275"/>
                  </a:lnTo>
                  <a:lnTo>
                    <a:pt x="3339284" y="142275"/>
                  </a:lnTo>
                  <a:lnTo>
                    <a:pt x="3339284" y="127365"/>
                  </a:lnTo>
                  <a:lnTo>
                    <a:pt x="3389870" y="112988"/>
                  </a:lnTo>
                  <a:lnTo>
                    <a:pt x="3389870" y="112988"/>
                  </a:lnTo>
                  <a:close/>
                  <a:moveTo>
                    <a:pt x="3390934" y="15012"/>
                  </a:moveTo>
                  <a:cubicBezTo>
                    <a:pt x="3398922" y="15012"/>
                    <a:pt x="3404246" y="17142"/>
                    <a:pt x="3409039" y="22999"/>
                  </a:cubicBezTo>
                  <a:cubicBezTo>
                    <a:pt x="3414896" y="27259"/>
                    <a:pt x="3417026" y="33116"/>
                    <a:pt x="3417026" y="41104"/>
                  </a:cubicBezTo>
                  <a:cubicBezTo>
                    <a:pt x="3417026" y="48026"/>
                    <a:pt x="3414896" y="53351"/>
                    <a:pt x="3409039" y="58143"/>
                  </a:cubicBezTo>
                  <a:cubicBezTo>
                    <a:pt x="3404779" y="64000"/>
                    <a:pt x="3398922" y="66130"/>
                    <a:pt x="3390934" y="66130"/>
                  </a:cubicBezTo>
                  <a:cubicBezTo>
                    <a:pt x="3384013" y="66130"/>
                    <a:pt x="3378688" y="64000"/>
                    <a:pt x="3372830" y="58143"/>
                  </a:cubicBezTo>
                  <a:cubicBezTo>
                    <a:pt x="3368571" y="53883"/>
                    <a:pt x="3365908" y="48026"/>
                    <a:pt x="3365908" y="41104"/>
                  </a:cubicBezTo>
                  <a:cubicBezTo>
                    <a:pt x="3365908" y="33116"/>
                    <a:pt x="3368038" y="27792"/>
                    <a:pt x="3372830" y="22999"/>
                  </a:cubicBezTo>
                  <a:cubicBezTo>
                    <a:pt x="3378688" y="17142"/>
                    <a:pt x="3384545" y="15012"/>
                    <a:pt x="3390934" y="15012"/>
                  </a:cubicBezTo>
                  <a:lnTo>
                    <a:pt x="3390934" y="15012"/>
                  </a:lnTo>
                  <a:close/>
                  <a:moveTo>
                    <a:pt x="3484651" y="140677"/>
                  </a:moveTo>
                  <a:lnTo>
                    <a:pt x="3457494" y="140677"/>
                  </a:lnTo>
                  <a:lnTo>
                    <a:pt x="3457494" y="127365"/>
                  </a:lnTo>
                  <a:lnTo>
                    <a:pt x="3485716" y="114053"/>
                  </a:lnTo>
                  <a:lnTo>
                    <a:pt x="3504885" y="73585"/>
                  </a:lnTo>
                  <a:lnTo>
                    <a:pt x="3521924" y="73585"/>
                  </a:lnTo>
                  <a:lnTo>
                    <a:pt x="3521924" y="120975"/>
                  </a:lnTo>
                  <a:lnTo>
                    <a:pt x="3588484" y="120975"/>
                  </a:lnTo>
                  <a:lnTo>
                    <a:pt x="3588484" y="141210"/>
                  </a:lnTo>
                  <a:lnTo>
                    <a:pt x="3521924" y="141210"/>
                  </a:lnTo>
                  <a:lnTo>
                    <a:pt x="3521924" y="256225"/>
                  </a:lnTo>
                  <a:cubicBezTo>
                    <a:pt x="3521924" y="275395"/>
                    <a:pt x="3524054" y="288707"/>
                    <a:pt x="3529912" y="294564"/>
                  </a:cubicBezTo>
                  <a:cubicBezTo>
                    <a:pt x="3534172" y="301486"/>
                    <a:pt x="3544821" y="304681"/>
                    <a:pt x="3558133" y="304681"/>
                  </a:cubicBezTo>
                  <a:cubicBezTo>
                    <a:pt x="3562393" y="304681"/>
                    <a:pt x="3567185" y="304681"/>
                    <a:pt x="3573043" y="303616"/>
                  </a:cubicBezTo>
                  <a:cubicBezTo>
                    <a:pt x="3577302" y="303616"/>
                    <a:pt x="3583160" y="302551"/>
                    <a:pt x="3589017" y="301486"/>
                  </a:cubicBezTo>
                  <a:lnTo>
                    <a:pt x="3589017" y="317461"/>
                  </a:lnTo>
                  <a:cubicBezTo>
                    <a:pt x="3578900" y="320655"/>
                    <a:pt x="3568783" y="323318"/>
                    <a:pt x="3559731" y="325448"/>
                  </a:cubicBezTo>
                  <a:cubicBezTo>
                    <a:pt x="3549614" y="326513"/>
                    <a:pt x="3540561" y="327578"/>
                    <a:pt x="3531509" y="327578"/>
                  </a:cubicBezTo>
                  <a:cubicBezTo>
                    <a:pt x="3514470" y="327578"/>
                    <a:pt x="3502223" y="324383"/>
                    <a:pt x="3495300" y="317461"/>
                  </a:cubicBezTo>
                  <a:cubicBezTo>
                    <a:pt x="3488378" y="311603"/>
                    <a:pt x="3485184" y="299356"/>
                    <a:pt x="3485184" y="282317"/>
                  </a:cubicBezTo>
                  <a:lnTo>
                    <a:pt x="3485184" y="140677"/>
                  </a:lnTo>
                  <a:lnTo>
                    <a:pt x="3484651" y="140677"/>
                  </a:lnTo>
                  <a:close/>
                  <a:moveTo>
                    <a:pt x="3592744" y="114053"/>
                  </a:moveTo>
                  <a:lnTo>
                    <a:pt x="3687526" y="114053"/>
                  </a:lnTo>
                  <a:lnTo>
                    <a:pt x="3687526" y="131093"/>
                  </a:lnTo>
                  <a:lnTo>
                    <a:pt x="3665162" y="132158"/>
                  </a:lnTo>
                  <a:lnTo>
                    <a:pt x="3659304" y="140145"/>
                  </a:lnTo>
                  <a:lnTo>
                    <a:pt x="3712020" y="276460"/>
                  </a:lnTo>
                  <a:lnTo>
                    <a:pt x="3765800" y="140145"/>
                  </a:lnTo>
                  <a:lnTo>
                    <a:pt x="3762606" y="132158"/>
                  </a:lnTo>
                  <a:lnTo>
                    <a:pt x="3739176" y="131093"/>
                  </a:lnTo>
                  <a:lnTo>
                    <a:pt x="3739176" y="114053"/>
                  </a:lnTo>
                  <a:lnTo>
                    <a:pt x="3817984" y="114053"/>
                  </a:lnTo>
                  <a:lnTo>
                    <a:pt x="3817984" y="131093"/>
                  </a:lnTo>
                  <a:lnTo>
                    <a:pt x="3791892" y="134287"/>
                  </a:lnTo>
                  <a:lnTo>
                    <a:pt x="3704033" y="347279"/>
                  </a:lnTo>
                  <a:cubicBezTo>
                    <a:pt x="3692851" y="373371"/>
                    <a:pt x="3682734" y="392540"/>
                    <a:pt x="3671552" y="403722"/>
                  </a:cubicBezTo>
                  <a:cubicBezTo>
                    <a:pt x="3660369" y="414904"/>
                    <a:pt x="3648122" y="420762"/>
                    <a:pt x="3634278" y="420762"/>
                  </a:cubicBezTo>
                  <a:cubicBezTo>
                    <a:pt x="3625226" y="420762"/>
                    <a:pt x="3617238" y="418632"/>
                    <a:pt x="3611914" y="413839"/>
                  </a:cubicBezTo>
                  <a:cubicBezTo>
                    <a:pt x="3606056" y="409580"/>
                    <a:pt x="3603926" y="403722"/>
                    <a:pt x="3603926" y="396800"/>
                  </a:cubicBezTo>
                  <a:cubicBezTo>
                    <a:pt x="3603926" y="392540"/>
                    <a:pt x="3604992" y="387748"/>
                    <a:pt x="3606056" y="384553"/>
                  </a:cubicBezTo>
                  <a:cubicBezTo>
                    <a:pt x="3608186" y="380293"/>
                    <a:pt x="3611914" y="376566"/>
                    <a:pt x="3615108" y="373371"/>
                  </a:cubicBezTo>
                  <a:lnTo>
                    <a:pt x="3656642" y="389345"/>
                  </a:lnTo>
                  <a:cubicBezTo>
                    <a:pt x="3663564" y="382423"/>
                    <a:pt x="3669954" y="373371"/>
                    <a:pt x="3675811" y="362189"/>
                  </a:cubicBezTo>
                  <a:cubicBezTo>
                    <a:pt x="3681668" y="351007"/>
                    <a:pt x="3686993" y="338760"/>
                    <a:pt x="3692851" y="323850"/>
                  </a:cubicBezTo>
                  <a:lnTo>
                    <a:pt x="3618304" y="133755"/>
                  </a:lnTo>
                  <a:lnTo>
                    <a:pt x="3592212" y="131625"/>
                  </a:lnTo>
                  <a:lnTo>
                    <a:pt x="3592212" y="114053"/>
                  </a:lnTo>
                  <a:close/>
                  <a:moveTo>
                    <a:pt x="2548019" y="114053"/>
                  </a:moveTo>
                  <a:lnTo>
                    <a:pt x="2643865" y="114053"/>
                  </a:lnTo>
                  <a:lnTo>
                    <a:pt x="2643865" y="131093"/>
                  </a:lnTo>
                  <a:lnTo>
                    <a:pt x="2620436" y="132158"/>
                  </a:lnTo>
                  <a:lnTo>
                    <a:pt x="2616176" y="140145"/>
                  </a:lnTo>
                  <a:lnTo>
                    <a:pt x="2666762" y="283382"/>
                  </a:lnTo>
                  <a:lnTo>
                    <a:pt x="2723205" y="140145"/>
                  </a:lnTo>
                  <a:lnTo>
                    <a:pt x="2720010" y="132158"/>
                  </a:lnTo>
                  <a:lnTo>
                    <a:pt x="2696581" y="131093"/>
                  </a:lnTo>
                  <a:lnTo>
                    <a:pt x="2696581" y="114053"/>
                  </a:lnTo>
                  <a:lnTo>
                    <a:pt x="2773258" y="114053"/>
                  </a:lnTo>
                  <a:lnTo>
                    <a:pt x="2773258" y="131093"/>
                  </a:lnTo>
                  <a:lnTo>
                    <a:pt x="2748231" y="134287"/>
                  </a:lnTo>
                  <a:lnTo>
                    <a:pt x="2671554" y="325448"/>
                  </a:lnTo>
                  <a:lnTo>
                    <a:pt x="2646528" y="325448"/>
                  </a:lnTo>
                  <a:lnTo>
                    <a:pt x="2575708" y="132690"/>
                  </a:lnTo>
                  <a:lnTo>
                    <a:pt x="2548552" y="130560"/>
                  </a:lnTo>
                  <a:lnTo>
                    <a:pt x="2548552" y="114053"/>
                  </a:lnTo>
                  <a:lnTo>
                    <a:pt x="2548019" y="114053"/>
                  </a:lnTo>
                  <a:close/>
                  <a:moveTo>
                    <a:pt x="2873364" y="110326"/>
                  </a:moveTo>
                  <a:lnTo>
                    <a:pt x="2873364" y="129495"/>
                  </a:lnTo>
                  <a:cubicBezTo>
                    <a:pt x="2860052" y="130560"/>
                    <a:pt x="2849935" y="137482"/>
                    <a:pt x="2839818" y="147599"/>
                  </a:cubicBezTo>
                  <a:cubicBezTo>
                    <a:pt x="2829701" y="158782"/>
                    <a:pt x="2823843" y="173691"/>
                    <a:pt x="2822779" y="191263"/>
                  </a:cubicBezTo>
                  <a:lnTo>
                    <a:pt x="2873364" y="191263"/>
                  </a:lnTo>
                  <a:lnTo>
                    <a:pt x="2873364" y="209367"/>
                  </a:lnTo>
                  <a:lnTo>
                    <a:pt x="2820649" y="209367"/>
                  </a:lnTo>
                  <a:lnTo>
                    <a:pt x="2820649" y="215224"/>
                  </a:lnTo>
                  <a:cubicBezTo>
                    <a:pt x="2820649" y="242381"/>
                    <a:pt x="2827571" y="263680"/>
                    <a:pt x="2839818" y="280719"/>
                  </a:cubicBezTo>
                  <a:cubicBezTo>
                    <a:pt x="2848870" y="290837"/>
                    <a:pt x="2860052" y="298824"/>
                    <a:pt x="2873364" y="302019"/>
                  </a:cubicBezTo>
                  <a:lnTo>
                    <a:pt x="2873364" y="329175"/>
                  </a:lnTo>
                  <a:cubicBezTo>
                    <a:pt x="2847273" y="328110"/>
                    <a:pt x="2825973" y="317993"/>
                    <a:pt x="2808934" y="299889"/>
                  </a:cubicBezTo>
                  <a:cubicBezTo>
                    <a:pt x="2790830" y="279655"/>
                    <a:pt x="2781778" y="253563"/>
                    <a:pt x="2781778" y="221082"/>
                  </a:cubicBezTo>
                  <a:cubicBezTo>
                    <a:pt x="2781778" y="188600"/>
                    <a:pt x="2791895" y="162509"/>
                    <a:pt x="2809999" y="141210"/>
                  </a:cubicBezTo>
                  <a:cubicBezTo>
                    <a:pt x="2827038" y="123106"/>
                    <a:pt x="2847273" y="112988"/>
                    <a:pt x="2873364" y="110326"/>
                  </a:cubicBezTo>
                  <a:lnTo>
                    <a:pt x="2873364" y="110326"/>
                  </a:lnTo>
                  <a:close/>
                  <a:moveTo>
                    <a:pt x="1632686" y="323318"/>
                  </a:moveTo>
                  <a:lnTo>
                    <a:pt x="1632686" y="304149"/>
                  </a:lnTo>
                  <a:cubicBezTo>
                    <a:pt x="1636946" y="303084"/>
                    <a:pt x="1641738" y="302019"/>
                    <a:pt x="1647063" y="299889"/>
                  </a:cubicBezTo>
                  <a:cubicBezTo>
                    <a:pt x="1656115" y="296694"/>
                    <a:pt x="1666232" y="291902"/>
                    <a:pt x="1677414" y="285512"/>
                  </a:cubicBezTo>
                  <a:lnTo>
                    <a:pt x="1677414" y="207237"/>
                  </a:lnTo>
                  <a:cubicBezTo>
                    <a:pt x="1659310" y="213095"/>
                    <a:pt x="1644933" y="217354"/>
                    <a:pt x="1632153" y="222147"/>
                  </a:cubicBezTo>
                  <a:lnTo>
                    <a:pt x="1632153" y="204042"/>
                  </a:lnTo>
                  <a:cubicBezTo>
                    <a:pt x="1645465" y="200847"/>
                    <a:pt x="1660375" y="196055"/>
                    <a:pt x="1677414" y="192860"/>
                  </a:cubicBezTo>
                  <a:lnTo>
                    <a:pt x="1677414" y="178483"/>
                  </a:lnTo>
                  <a:cubicBezTo>
                    <a:pt x="1677414" y="160379"/>
                    <a:pt x="1674219" y="148132"/>
                    <a:pt x="1668362" y="140145"/>
                  </a:cubicBezTo>
                  <a:cubicBezTo>
                    <a:pt x="1662505" y="133223"/>
                    <a:pt x="1651323" y="130028"/>
                    <a:pt x="1636946" y="130028"/>
                  </a:cubicBezTo>
                  <a:cubicBezTo>
                    <a:pt x="1635881" y="130028"/>
                    <a:pt x="1633751" y="130028"/>
                    <a:pt x="1632686" y="130028"/>
                  </a:cubicBezTo>
                  <a:lnTo>
                    <a:pt x="1632686" y="110858"/>
                  </a:lnTo>
                  <a:cubicBezTo>
                    <a:pt x="1638543" y="110858"/>
                    <a:pt x="1642803" y="109794"/>
                    <a:pt x="1648660" y="109794"/>
                  </a:cubicBezTo>
                  <a:cubicBezTo>
                    <a:pt x="1672089" y="109794"/>
                    <a:pt x="1688064" y="115651"/>
                    <a:pt x="1699246" y="125768"/>
                  </a:cubicBezTo>
                  <a:cubicBezTo>
                    <a:pt x="1709363" y="135885"/>
                    <a:pt x="1715220" y="151859"/>
                    <a:pt x="1715220" y="174223"/>
                  </a:cubicBezTo>
                  <a:lnTo>
                    <a:pt x="1715220" y="300421"/>
                  </a:lnTo>
                  <a:lnTo>
                    <a:pt x="1722143" y="308408"/>
                  </a:lnTo>
                  <a:lnTo>
                    <a:pt x="1745572" y="310538"/>
                  </a:lnTo>
                  <a:lnTo>
                    <a:pt x="1745572" y="326513"/>
                  </a:lnTo>
                  <a:lnTo>
                    <a:pt x="1683804" y="326513"/>
                  </a:lnTo>
                  <a:lnTo>
                    <a:pt x="1677947" y="300421"/>
                  </a:lnTo>
                  <a:cubicBezTo>
                    <a:pt x="1663570" y="310538"/>
                    <a:pt x="1650790" y="317461"/>
                    <a:pt x="1638543" y="321720"/>
                  </a:cubicBezTo>
                  <a:cubicBezTo>
                    <a:pt x="1636946" y="322253"/>
                    <a:pt x="1634816" y="322253"/>
                    <a:pt x="1632686" y="323318"/>
                  </a:cubicBezTo>
                  <a:lnTo>
                    <a:pt x="1632686" y="323318"/>
                  </a:lnTo>
                  <a:close/>
                  <a:moveTo>
                    <a:pt x="2494771" y="15012"/>
                  </a:moveTo>
                  <a:cubicBezTo>
                    <a:pt x="2502758" y="15012"/>
                    <a:pt x="2508083" y="17142"/>
                    <a:pt x="2512875" y="22999"/>
                  </a:cubicBezTo>
                  <a:cubicBezTo>
                    <a:pt x="2518732" y="27259"/>
                    <a:pt x="2520862" y="33116"/>
                    <a:pt x="2520862" y="41104"/>
                  </a:cubicBezTo>
                  <a:cubicBezTo>
                    <a:pt x="2520862" y="48026"/>
                    <a:pt x="2518732" y="53351"/>
                    <a:pt x="2512875" y="58143"/>
                  </a:cubicBezTo>
                  <a:cubicBezTo>
                    <a:pt x="2508616" y="64000"/>
                    <a:pt x="2502758" y="66130"/>
                    <a:pt x="2494771" y="66130"/>
                  </a:cubicBezTo>
                  <a:cubicBezTo>
                    <a:pt x="2487849" y="66130"/>
                    <a:pt x="2482524" y="64000"/>
                    <a:pt x="2477731" y="58143"/>
                  </a:cubicBezTo>
                  <a:cubicBezTo>
                    <a:pt x="2471874" y="53883"/>
                    <a:pt x="2469744" y="48026"/>
                    <a:pt x="2469744" y="41104"/>
                  </a:cubicBezTo>
                  <a:cubicBezTo>
                    <a:pt x="2469744" y="33116"/>
                    <a:pt x="2471874" y="27792"/>
                    <a:pt x="2477731" y="22999"/>
                  </a:cubicBezTo>
                  <a:cubicBezTo>
                    <a:pt x="2482524" y="17142"/>
                    <a:pt x="2488381" y="15012"/>
                    <a:pt x="2494771" y="15012"/>
                  </a:cubicBezTo>
                  <a:lnTo>
                    <a:pt x="2494771" y="15012"/>
                  </a:lnTo>
                  <a:close/>
                  <a:moveTo>
                    <a:pt x="2493706" y="112988"/>
                  </a:moveTo>
                  <a:lnTo>
                    <a:pt x="2510745" y="112988"/>
                  </a:lnTo>
                  <a:lnTo>
                    <a:pt x="2510745" y="299889"/>
                  </a:lnTo>
                  <a:lnTo>
                    <a:pt x="2518732" y="307876"/>
                  </a:lnTo>
                  <a:lnTo>
                    <a:pt x="2542162" y="310006"/>
                  </a:lnTo>
                  <a:lnTo>
                    <a:pt x="2542162" y="325980"/>
                  </a:lnTo>
                  <a:lnTo>
                    <a:pt x="2443120" y="325980"/>
                  </a:lnTo>
                  <a:lnTo>
                    <a:pt x="2443120" y="310006"/>
                  </a:lnTo>
                  <a:lnTo>
                    <a:pt x="2466549" y="307876"/>
                  </a:lnTo>
                  <a:lnTo>
                    <a:pt x="2473472" y="299889"/>
                  </a:lnTo>
                  <a:lnTo>
                    <a:pt x="2473472" y="142275"/>
                  </a:lnTo>
                  <a:lnTo>
                    <a:pt x="2443120" y="142275"/>
                  </a:lnTo>
                  <a:lnTo>
                    <a:pt x="2443120" y="127365"/>
                  </a:lnTo>
                  <a:lnTo>
                    <a:pt x="2493706" y="112988"/>
                  </a:lnTo>
                  <a:lnTo>
                    <a:pt x="2493706" y="112988"/>
                  </a:lnTo>
                  <a:close/>
                  <a:moveTo>
                    <a:pt x="2191790" y="325448"/>
                  </a:moveTo>
                  <a:lnTo>
                    <a:pt x="2191790" y="309473"/>
                  </a:lnTo>
                  <a:lnTo>
                    <a:pt x="2215219" y="307343"/>
                  </a:lnTo>
                  <a:lnTo>
                    <a:pt x="2223206" y="299356"/>
                  </a:lnTo>
                  <a:lnTo>
                    <a:pt x="2223206" y="141742"/>
                  </a:lnTo>
                  <a:lnTo>
                    <a:pt x="2191790" y="141742"/>
                  </a:lnTo>
                  <a:lnTo>
                    <a:pt x="2191790" y="127365"/>
                  </a:lnTo>
                  <a:lnTo>
                    <a:pt x="2242376" y="112456"/>
                  </a:lnTo>
                  <a:lnTo>
                    <a:pt x="2259415" y="112456"/>
                  </a:lnTo>
                  <a:lnTo>
                    <a:pt x="2259415" y="135885"/>
                  </a:lnTo>
                  <a:cubicBezTo>
                    <a:pt x="2277519" y="125768"/>
                    <a:pt x="2290831" y="118846"/>
                    <a:pt x="2302013" y="115651"/>
                  </a:cubicBezTo>
                  <a:cubicBezTo>
                    <a:pt x="2312130" y="111391"/>
                    <a:pt x="2321183" y="108729"/>
                    <a:pt x="2330235" y="108729"/>
                  </a:cubicBezTo>
                  <a:cubicBezTo>
                    <a:pt x="2349404" y="108729"/>
                    <a:pt x="2363781" y="115651"/>
                    <a:pt x="2373898" y="126833"/>
                  </a:cubicBezTo>
                  <a:cubicBezTo>
                    <a:pt x="2384015" y="138015"/>
                    <a:pt x="2388275" y="155054"/>
                    <a:pt x="2388275" y="176354"/>
                  </a:cubicBezTo>
                  <a:lnTo>
                    <a:pt x="2388275" y="298824"/>
                  </a:lnTo>
                  <a:lnTo>
                    <a:pt x="2396262" y="306811"/>
                  </a:lnTo>
                  <a:lnTo>
                    <a:pt x="2419691" y="308941"/>
                  </a:lnTo>
                  <a:lnTo>
                    <a:pt x="2419691" y="324915"/>
                  </a:lnTo>
                  <a:lnTo>
                    <a:pt x="2323845" y="324915"/>
                  </a:lnTo>
                  <a:lnTo>
                    <a:pt x="2323845" y="308941"/>
                  </a:lnTo>
                  <a:lnTo>
                    <a:pt x="2344079" y="306811"/>
                  </a:lnTo>
                  <a:lnTo>
                    <a:pt x="2352066" y="298824"/>
                  </a:lnTo>
                  <a:lnTo>
                    <a:pt x="2352066" y="182743"/>
                  </a:lnTo>
                  <a:cubicBezTo>
                    <a:pt x="2352066" y="166769"/>
                    <a:pt x="2348872" y="155587"/>
                    <a:pt x="2341949" y="147599"/>
                  </a:cubicBezTo>
                  <a:cubicBezTo>
                    <a:pt x="2335027" y="140677"/>
                    <a:pt x="2323845" y="137482"/>
                    <a:pt x="2308403" y="137482"/>
                  </a:cubicBezTo>
                  <a:cubicBezTo>
                    <a:pt x="2300416" y="137482"/>
                    <a:pt x="2294026" y="138547"/>
                    <a:pt x="2284974" y="140677"/>
                  </a:cubicBezTo>
                  <a:cubicBezTo>
                    <a:pt x="2276987" y="143872"/>
                    <a:pt x="2267935" y="147599"/>
                    <a:pt x="2258882" y="151859"/>
                  </a:cubicBezTo>
                  <a:lnTo>
                    <a:pt x="2258882" y="298291"/>
                  </a:lnTo>
                  <a:lnTo>
                    <a:pt x="2266870" y="306279"/>
                  </a:lnTo>
                  <a:lnTo>
                    <a:pt x="2287104" y="308408"/>
                  </a:lnTo>
                  <a:lnTo>
                    <a:pt x="2287104" y="324383"/>
                  </a:lnTo>
                  <a:lnTo>
                    <a:pt x="2191790" y="324383"/>
                  </a:lnTo>
                  <a:lnTo>
                    <a:pt x="2191790" y="325448"/>
                  </a:lnTo>
                  <a:close/>
                  <a:moveTo>
                    <a:pt x="1885614" y="31519"/>
                  </a:moveTo>
                  <a:lnTo>
                    <a:pt x="1992642" y="31519"/>
                  </a:lnTo>
                  <a:lnTo>
                    <a:pt x="1992642" y="48558"/>
                  </a:lnTo>
                  <a:lnTo>
                    <a:pt x="1965486" y="50688"/>
                  </a:lnTo>
                  <a:lnTo>
                    <a:pt x="1958563" y="57610"/>
                  </a:lnTo>
                  <a:lnTo>
                    <a:pt x="1958563" y="216289"/>
                  </a:lnTo>
                  <a:cubicBezTo>
                    <a:pt x="1958563" y="246641"/>
                    <a:pt x="1964421" y="269005"/>
                    <a:pt x="1976668" y="282849"/>
                  </a:cubicBezTo>
                  <a:cubicBezTo>
                    <a:pt x="1988915" y="296161"/>
                    <a:pt x="2009149" y="303084"/>
                    <a:pt x="2036306" y="303084"/>
                  </a:cubicBezTo>
                  <a:cubicBezTo>
                    <a:pt x="2063462" y="303084"/>
                    <a:pt x="2083696" y="296161"/>
                    <a:pt x="2095944" y="282849"/>
                  </a:cubicBezTo>
                  <a:cubicBezTo>
                    <a:pt x="2108191" y="268472"/>
                    <a:pt x="2114048" y="246641"/>
                    <a:pt x="2114048" y="216289"/>
                  </a:cubicBezTo>
                  <a:lnTo>
                    <a:pt x="2114048" y="60805"/>
                  </a:lnTo>
                  <a:lnTo>
                    <a:pt x="2106061" y="52818"/>
                  </a:lnTo>
                  <a:lnTo>
                    <a:pt x="2078904" y="48558"/>
                  </a:lnTo>
                  <a:lnTo>
                    <a:pt x="2078904" y="31519"/>
                  </a:lnTo>
                  <a:lnTo>
                    <a:pt x="2172088" y="31519"/>
                  </a:lnTo>
                  <a:lnTo>
                    <a:pt x="2172088" y="48558"/>
                  </a:lnTo>
                  <a:lnTo>
                    <a:pt x="2144932" y="52818"/>
                  </a:lnTo>
                  <a:lnTo>
                    <a:pt x="2136944" y="60805"/>
                  </a:lnTo>
                  <a:lnTo>
                    <a:pt x="2136944" y="219484"/>
                  </a:lnTo>
                  <a:cubicBezTo>
                    <a:pt x="2136944" y="240783"/>
                    <a:pt x="2135880" y="256758"/>
                    <a:pt x="2132685" y="267940"/>
                  </a:cubicBezTo>
                  <a:cubicBezTo>
                    <a:pt x="2130555" y="279122"/>
                    <a:pt x="2124697" y="288174"/>
                    <a:pt x="2118308" y="297226"/>
                  </a:cubicBezTo>
                  <a:cubicBezTo>
                    <a:pt x="2109256" y="307343"/>
                    <a:pt x="2098073" y="315331"/>
                    <a:pt x="2081034" y="320655"/>
                  </a:cubicBezTo>
                  <a:cubicBezTo>
                    <a:pt x="2065059" y="327578"/>
                    <a:pt x="2047488" y="329708"/>
                    <a:pt x="2028319" y="329708"/>
                  </a:cubicBezTo>
                  <a:cubicBezTo>
                    <a:pt x="2008084" y="329708"/>
                    <a:pt x="1989980" y="327578"/>
                    <a:pt x="1974538" y="320655"/>
                  </a:cubicBezTo>
                  <a:cubicBezTo>
                    <a:pt x="1958563" y="314798"/>
                    <a:pt x="1946317" y="307343"/>
                    <a:pt x="1937264" y="297226"/>
                  </a:cubicBezTo>
                  <a:cubicBezTo>
                    <a:pt x="1930342" y="288174"/>
                    <a:pt x="1925017" y="279122"/>
                    <a:pt x="1922888" y="267940"/>
                  </a:cubicBezTo>
                  <a:cubicBezTo>
                    <a:pt x="1919693" y="256758"/>
                    <a:pt x="1918627" y="240783"/>
                    <a:pt x="1918627" y="219484"/>
                  </a:cubicBezTo>
                  <a:lnTo>
                    <a:pt x="1918627" y="57610"/>
                  </a:lnTo>
                  <a:lnTo>
                    <a:pt x="1910640" y="50688"/>
                  </a:lnTo>
                  <a:lnTo>
                    <a:pt x="1885614" y="48558"/>
                  </a:lnTo>
                  <a:lnTo>
                    <a:pt x="1885614" y="31519"/>
                  </a:lnTo>
                  <a:close/>
                  <a:moveTo>
                    <a:pt x="1632686" y="110326"/>
                  </a:moveTo>
                  <a:lnTo>
                    <a:pt x="1632686" y="129495"/>
                  </a:lnTo>
                  <a:cubicBezTo>
                    <a:pt x="1629491" y="129495"/>
                    <a:pt x="1624699" y="130560"/>
                    <a:pt x="1621504" y="130560"/>
                  </a:cubicBezTo>
                  <a:cubicBezTo>
                    <a:pt x="1615647" y="131625"/>
                    <a:pt x="1610322" y="133755"/>
                    <a:pt x="1604464" y="136418"/>
                  </a:cubicBezTo>
                  <a:lnTo>
                    <a:pt x="1604464" y="173691"/>
                  </a:lnTo>
                  <a:lnTo>
                    <a:pt x="1574113" y="173691"/>
                  </a:lnTo>
                  <a:cubicBezTo>
                    <a:pt x="1568256" y="173691"/>
                    <a:pt x="1565061" y="172626"/>
                    <a:pt x="1562931" y="170496"/>
                  </a:cubicBezTo>
                  <a:cubicBezTo>
                    <a:pt x="1560801" y="168366"/>
                    <a:pt x="1560801" y="164639"/>
                    <a:pt x="1560801" y="160379"/>
                  </a:cubicBezTo>
                  <a:cubicBezTo>
                    <a:pt x="1560801" y="145470"/>
                    <a:pt x="1568788" y="133223"/>
                    <a:pt x="1584230" y="124170"/>
                  </a:cubicBezTo>
                  <a:cubicBezTo>
                    <a:pt x="1597542" y="116183"/>
                    <a:pt x="1613517" y="111923"/>
                    <a:pt x="1632686" y="110326"/>
                  </a:cubicBezTo>
                  <a:lnTo>
                    <a:pt x="1632686" y="110326"/>
                  </a:lnTo>
                  <a:close/>
                  <a:moveTo>
                    <a:pt x="1632686" y="204042"/>
                  </a:moveTo>
                  <a:lnTo>
                    <a:pt x="1632686" y="222147"/>
                  </a:lnTo>
                  <a:cubicBezTo>
                    <a:pt x="1620439" y="226407"/>
                    <a:pt x="1611387" y="231199"/>
                    <a:pt x="1605529" y="235459"/>
                  </a:cubicBezTo>
                  <a:cubicBezTo>
                    <a:pt x="1594347" y="244511"/>
                    <a:pt x="1587425" y="254628"/>
                    <a:pt x="1587425" y="269005"/>
                  </a:cubicBezTo>
                  <a:cubicBezTo>
                    <a:pt x="1587425" y="279122"/>
                    <a:pt x="1590620" y="288174"/>
                    <a:pt x="1597542" y="295096"/>
                  </a:cubicBezTo>
                  <a:cubicBezTo>
                    <a:pt x="1603400" y="302019"/>
                    <a:pt x="1611919" y="304149"/>
                    <a:pt x="1623634" y="304149"/>
                  </a:cubicBezTo>
                  <a:cubicBezTo>
                    <a:pt x="1625764" y="304149"/>
                    <a:pt x="1629491" y="304149"/>
                    <a:pt x="1632686" y="304149"/>
                  </a:cubicBezTo>
                  <a:lnTo>
                    <a:pt x="1632686" y="323318"/>
                  </a:lnTo>
                  <a:cubicBezTo>
                    <a:pt x="1623634" y="326513"/>
                    <a:pt x="1614582" y="327578"/>
                    <a:pt x="1605529" y="327578"/>
                  </a:cubicBezTo>
                  <a:cubicBezTo>
                    <a:pt x="1588490" y="327578"/>
                    <a:pt x="1575178" y="323318"/>
                    <a:pt x="1565061" y="313201"/>
                  </a:cubicBezTo>
                  <a:cubicBezTo>
                    <a:pt x="1554944" y="303084"/>
                    <a:pt x="1549087" y="288174"/>
                    <a:pt x="1549087" y="272732"/>
                  </a:cubicBezTo>
                  <a:cubicBezTo>
                    <a:pt x="1549087" y="253563"/>
                    <a:pt x="1557074" y="239186"/>
                    <a:pt x="1572516" y="227471"/>
                  </a:cubicBezTo>
                  <a:cubicBezTo>
                    <a:pt x="1583165" y="221082"/>
                    <a:pt x="1603400" y="213095"/>
                    <a:pt x="1632686" y="204042"/>
                  </a:cubicBezTo>
                  <a:lnTo>
                    <a:pt x="1632686" y="204042"/>
                  </a:lnTo>
                  <a:close/>
                  <a:moveTo>
                    <a:pt x="913306" y="420229"/>
                  </a:moveTo>
                  <a:lnTo>
                    <a:pt x="913306" y="401060"/>
                  </a:lnTo>
                  <a:cubicBezTo>
                    <a:pt x="914371" y="401060"/>
                    <a:pt x="916501" y="401060"/>
                    <a:pt x="917565" y="401060"/>
                  </a:cubicBezTo>
                  <a:cubicBezTo>
                    <a:pt x="936735" y="401060"/>
                    <a:pt x="951112" y="396800"/>
                    <a:pt x="963891" y="387748"/>
                  </a:cubicBezTo>
                  <a:cubicBezTo>
                    <a:pt x="976138" y="378696"/>
                    <a:pt x="983061" y="367514"/>
                    <a:pt x="983061" y="354202"/>
                  </a:cubicBezTo>
                  <a:cubicBezTo>
                    <a:pt x="983061" y="345150"/>
                    <a:pt x="980931" y="337162"/>
                    <a:pt x="975073" y="332903"/>
                  </a:cubicBezTo>
                  <a:cubicBezTo>
                    <a:pt x="969216" y="328643"/>
                    <a:pt x="956969" y="323850"/>
                    <a:pt x="937800" y="320655"/>
                  </a:cubicBezTo>
                  <a:lnTo>
                    <a:pt x="912773" y="316396"/>
                  </a:lnTo>
                  <a:lnTo>
                    <a:pt x="912773" y="284979"/>
                  </a:lnTo>
                  <a:lnTo>
                    <a:pt x="940995" y="289239"/>
                  </a:lnTo>
                  <a:cubicBezTo>
                    <a:pt x="968151" y="293499"/>
                    <a:pt x="987320" y="300421"/>
                    <a:pt x="998502" y="308408"/>
                  </a:cubicBezTo>
                  <a:cubicBezTo>
                    <a:pt x="1009685" y="316396"/>
                    <a:pt x="1015542" y="328643"/>
                    <a:pt x="1015542" y="343552"/>
                  </a:cubicBezTo>
                  <a:cubicBezTo>
                    <a:pt x="1015542" y="352604"/>
                    <a:pt x="1013412" y="360591"/>
                    <a:pt x="1008620" y="369644"/>
                  </a:cubicBezTo>
                  <a:cubicBezTo>
                    <a:pt x="1002762" y="378696"/>
                    <a:pt x="997437" y="386683"/>
                    <a:pt x="988385" y="393073"/>
                  </a:cubicBezTo>
                  <a:cubicBezTo>
                    <a:pt x="977203" y="402125"/>
                    <a:pt x="963359" y="409047"/>
                    <a:pt x="948982" y="414372"/>
                  </a:cubicBezTo>
                  <a:cubicBezTo>
                    <a:pt x="937800" y="416502"/>
                    <a:pt x="925552" y="419164"/>
                    <a:pt x="913306" y="420229"/>
                  </a:cubicBezTo>
                  <a:lnTo>
                    <a:pt x="913306" y="420229"/>
                  </a:lnTo>
                  <a:close/>
                  <a:moveTo>
                    <a:pt x="913306" y="252498"/>
                  </a:moveTo>
                  <a:lnTo>
                    <a:pt x="913306" y="234394"/>
                  </a:lnTo>
                  <a:lnTo>
                    <a:pt x="913306" y="234394"/>
                  </a:lnTo>
                  <a:cubicBezTo>
                    <a:pt x="925552" y="234394"/>
                    <a:pt x="936735" y="230134"/>
                    <a:pt x="944722" y="219484"/>
                  </a:cubicBezTo>
                  <a:cubicBezTo>
                    <a:pt x="952709" y="210432"/>
                    <a:pt x="955904" y="197120"/>
                    <a:pt x="955904" y="181146"/>
                  </a:cubicBezTo>
                  <a:cubicBezTo>
                    <a:pt x="955904" y="164106"/>
                    <a:pt x="952709" y="151859"/>
                    <a:pt x="944722" y="141742"/>
                  </a:cubicBezTo>
                  <a:cubicBezTo>
                    <a:pt x="936735" y="131625"/>
                    <a:pt x="926618" y="127365"/>
                    <a:pt x="913306" y="127365"/>
                  </a:cubicBezTo>
                  <a:lnTo>
                    <a:pt x="913306" y="127365"/>
                  </a:lnTo>
                  <a:lnTo>
                    <a:pt x="913306" y="110326"/>
                  </a:lnTo>
                  <a:cubicBezTo>
                    <a:pt x="914371" y="109261"/>
                    <a:pt x="916501" y="109261"/>
                    <a:pt x="917565" y="109261"/>
                  </a:cubicBezTo>
                  <a:cubicBezTo>
                    <a:pt x="925552" y="109261"/>
                    <a:pt x="934605" y="110326"/>
                    <a:pt x="942592" y="112456"/>
                  </a:cubicBezTo>
                  <a:cubicBezTo>
                    <a:pt x="950579" y="114586"/>
                    <a:pt x="959631" y="118313"/>
                    <a:pt x="967619" y="122573"/>
                  </a:cubicBezTo>
                  <a:lnTo>
                    <a:pt x="1030451" y="122573"/>
                  </a:lnTo>
                  <a:lnTo>
                    <a:pt x="1030451" y="142807"/>
                  </a:lnTo>
                  <a:lnTo>
                    <a:pt x="981996" y="142807"/>
                  </a:lnTo>
                  <a:cubicBezTo>
                    <a:pt x="986255" y="148665"/>
                    <a:pt x="988918" y="155054"/>
                    <a:pt x="991048" y="161976"/>
                  </a:cubicBezTo>
                  <a:cubicBezTo>
                    <a:pt x="993178" y="168899"/>
                    <a:pt x="994243" y="175288"/>
                    <a:pt x="994243" y="183276"/>
                  </a:cubicBezTo>
                  <a:cubicBezTo>
                    <a:pt x="994243" y="203510"/>
                    <a:pt x="986255" y="219484"/>
                    <a:pt x="970813" y="232796"/>
                  </a:cubicBezTo>
                  <a:cubicBezTo>
                    <a:pt x="955904" y="245576"/>
                    <a:pt x="936735" y="251433"/>
                    <a:pt x="913306" y="252498"/>
                  </a:cubicBezTo>
                  <a:lnTo>
                    <a:pt x="913306" y="252498"/>
                  </a:lnTo>
                  <a:close/>
                  <a:moveTo>
                    <a:pt x="1344082" y="109261"/>
                  </a:moveTo>
                  <a:lnTo>
                    <a:pt x="1361121" y="109261"/>
                  </a:lnTo>
                  <a:lnTo>
                    <a:pt x="1361121" y="254628"/>
                  </a:lnTo>
                  <a:cubicBezTo>
                    <a:pt x="1361121" y="271667"/>
                    <a:pt x="1364316" y="282849"/>
                    <a:pt x="1371238" y="290837"/>
                  </a:cubicBezTo>
                  <a:cubicBezTo>
                    <a:pt x="1378160" y="297759"/>
                    <a:pt x="1388278" y="302019"/>
                    <a:pt x="1402655" y="302019"/>
                  </a:cubicBezTo>
                  <a:cubicBezTo>
                    <a:pt x="1410642" y="302019"/>
                    <a:pt x="1419694" y="300954"/>
                    <a:pt x="1427681" y="298824"/>
                  </a:cubicBezTo>
                  <a:cubicBezTo>
                    <a:pt x="1436733" y="296694"/>
                    <a:pt x="1444720" y="292967"/>
                    <a:pt x="1453773" y="288707"/>
                  </a:cubicBezTo>
                  <a:lnTo>
                    <a:pt x="1453773" y="140145"/>
                  </a:lnTo>
                  <a:lnTo>
                    <a:pt x="1422889" y="140145"/>
                  </a:lnTo>
                  <a:lnTo>
                    <a:pt x="1422889" y="126833"/>
                  </a:lnTo>
                  <a:lnTo>
                    <a:pt x="1473474" y="109794"/>
                  </a:lnTo>
                  <a:lnTo>
                    <a:pt x="1490514" y="109794"/>
                  </a:lnTo>
                  <a:lnTo>
                    <a:pt x="1490514" y="299889"/>
                  </a:lnTo>
                  <a:lnTo>
                    <a:pt x="1498501" y="307876"/>
                  </a:lnTo>
                  <a:lnTo>
                    <a:pt x="1518735" y="310006"/>
                  </a:lnTo>
                  <a:lnTo>
                    <a:pt x="1518735" y="325980"/>
                  </a:lnTo>
                  <a:lnTo>
                    <a:pt x="1453240" y="325980"/>
                  </a:lnTo>
                  <a:lnTo>
                    <a:pt x="1453240" y="300954"/>
                  </a:lnTo>
                  <a:cubicBezTo>
                    <a:pt x="1439928" y="311071"/>
                    <a:pt x="1427149" y="317993"/>
                    <a:pt x="1415967" y="322253"/>
                  </a:cubicBezTo>
                  <a:cubicBezTo>
                    <a:pt x="1403720" y="326513"/>
                    <a:pt x="1393602" y="329175"/>
                    <a:pt x="1382421" y="329175"/>
                  </a:cubicBezTo>
                  <a:cubicBezTo>
                    <a:pt x="1363251" y="329175"/>
                    <a:pt x="1349939" y="323318"/>
                    <a:pt x="1339822" y="312136"/>
                  </a:cubicBezTo>
                  <a:cubicBezTo>
                    <a:pt x="1329705" y="300954"/>
                    <a:pt x="1323848" y="283914"/>
                    <a:pt x="1323848" y="262615"/>
                  </a:cubicBezTo>
                  <a:lnTo>
                    <a:pt x="1323848" y="140145"/>
                  </a:lnTo>
                  <a:lnTo>
                    <a:pt x="1292431" y="140145"/>
                  </a:lnTo>
                  <a:lnTo>
                    <a:pt x="1292431" y="126833"/>
                  </a:lnTo>
                  <a:lnTo>
                    <a:pt x="1344082" y="109261"/>
                  </a:lnTo>
                  <a:lnTo>
                    <a:pt x="1344082" y="109261"/>
                  </a:lnTo>
                  <a:close/>
                  <a:moveTo>
                    <a:pt x="1096479" y="2233"/>
                  </a:moveTo>
                  <a:lnTo>
                    <a:pt x="1113518" y="2233"/>
                  </a:lnTo>
                  <a:lnTo>
                    <a:pt x="1113518" y="136418"/>
                  </a:lnTo>
                  <a:cubicBezTo>
                    <a:pt x="1130557" y="126300"/>
                    <a:pt x="1143869" y="119378"/>
                    <a:pt x="1155052" y="116183"/>
                  </a:cubicBezTo>
                  <a:cubicBezTo>
                    <a:pt x="1166233" y="111923"/>
                    <a:pt x="1175286" y="109261"/>
                    <a:pt x="1184338" y="109261"/>
                  </a:cubicBezTo>
                  <a:cubicBezTo>
                    <a:pt x="1203507" y="109261"/>
                    <a:pt x="1217884" y="116183"/>
                    <a:pt x="1228001" y="127365"/>
                  </a:cubicBezTo>
                  <a:cubicBezTo>
                    <a:pt x="1238118" y="138547"/>
                    <a:pt x="1242911" y="155587"/>
                    <a:pt x="1242911" y="176886"/>
                  </a:cubicBezTo>
                  <a:lnTo>
                    <a:pt x="1242911" y="299356"/>
                  </a:lnTo>
                  <a:lnTo>
                    <a:pt x="1250898" y="307343"/>
                  </a:lnTo>
                  <a:lnTo>
                    <a:pt x="1273262" y="309473"/>
                  </a:lnTo>
                  <a:lnTo>
                    <a:pt x="1273262" y="325448"/>
                  </a:lnTo>
                  <a:lnTo>
                    <a:pt x="1178480" y="325448"/>
                  </a:lnTo>
                  <a:lnTo>
                    <a:pt x="1178480" y="309473"/>
                  </a:lnTo>
                  <a:lnTo>
                    <a:pt x="1198715" y="307343"/>
                  </a:lnTo>
                  <a:lnTo>
                    <a:pt x="1205637" y="299356"/>
                  </a:lnTo>
                  <a:lnTo>
                    <a:pt x="1205637" y="183276"/>
                  </a:lnTo>
                  <a:cubicBezTo>
                    <a:pt x="1205637" y="167301"/>
                    <a:pt x="1202442" y="155054"/>
                    <a:pt x="1195520" y="148132"/>
                  </a:cubicBezTo>
                  <a:cubicBezTo>
                    <a:pt x="1188598" y="141210"/>
                    <a:pt x="1177416" y="138015"/>
                    <a:pt x="1161974" y="138015"/>
                  </a:cubicBezTo>
                  <a:cubicBezTo>
                    <a:pt x="1155052" y="138015"/>
                    <a:pt x="1147597" y="139080"/>
                    <a:pt x="1139610" y="141210"/>
                  </a:cubicBezTo>
                  <a:cubicBezTo>
                    <a:pt x="1131622" y="144405"/>
                    <a:pt x="1122570" y="148132"/>
                    <a:pt x="1113518" y="152392"/>
                  </a:cubicBezTo>
                  <a:lnTo>
                    <a:pt x="1113518" y="298824"/>
                  </a:lnTo>
                  <a:lnTo>
                    <a:pt x="1121505" y="306811"/>
                  </a:lnTo>
                  <a:lnTo>
                    <a:pt x="1141740" y="308941"/>
                  </a:lnTo>
                  <a:lnTo>
                    <a:pt x="1141740" y="324915"/>
                  </a:lnTo>
                  <a:lnTo>
                    <a:pt x="1045893" y="324915"/>
                  </a:lnTo>
                  <a:lnTo>
                    <a:pt x="1045893" y="308941"/>
                  </a:lnTo>
                  <a:lnTo>
                    <a:pt x="1069322" y="306811"/>
                  </a:lnTo>
                  <a:lnTo>
                    <a:pt x="1076245" y="298824"/>
                  </a:lnTo>
                  <a:lnTo>
                    <a:pt x="1076245" y="31519"/>
                  </a:lnTo>
                  <a:lnTo>
                    <a:pt x="1042698" y="31519"/>
                  </a:lnTo>
                  <a:lnTo>
                    <a:pt x="1042698" y="18207"/>
                  </a:lnTo>
                  <a:lnTo>
                    <a:pt x="1096479" y="2233"/>
                  </a:lnTo>
                  <a:close/>
                  <a:moveTo>
                    <a:pt x="913306" y="110326"/>
                  </a:moveTo>
                  <a:lnTo>
                    <a:pt x="913306" y="127365"/>
                  </a:lnTo>
                  <a:cubicBezTo>
                    <a:pt x="899994" y="127365"/>
                    <a:pt x="889877" y="131625"/>
                    <a:pt x="881889" y="141742"/>
                  </a:cubicBezTo>
                  <a:cubicBezTo>
                    <a:pt x="873902" y="150794"/>
                    <a:pt x="870707" y="164106"/>
                    <a:pt x="870707" y="181146"/>
                  </a:cubicBezTo>
                  <a:cubicBezTo>
                    <a:pt x="870707" y="197120"/>
                    <a:pt x="873902" y="210432"/>
                    <a:pt x="882954" y="219484"/>
                  </a:cubicBezTo>
                  <a:cubicBezTo>
                    <a:pt x="890941" y="229601"/>
                    <a:pt x="901059" y="234394"/>
                    <a:pt x="913306" y="234394"/>
                  </a:cubicBezTo>
                  <a:lnTo>
                    <a:pt x="913306" y="252498"/>
                  </a:lnTo>
                  <a:cubicBezTo>
                    <a:pt x="912240" y="252498"/>
                    <a:pt x="911176" y="252498"/>
                    <a:pt x="910111" y="252498"/>
                  </a:cubicBezTo>
                  <a:lnTo>
                    <a:pt x="903189" y="252498"/>
                  </a:lnTo>
                  <a:cubicBezTo>
                    <a:pt x="901059" y="255693"/>
                    <a:pt x="899994" y="258355"/>
                    <a:pt x="898929" y="261550"/>
                  </a:cubicBezTo>
                  <a:cubicBezTo>
                    <a:pt x="898929" y="264745"/>
                    <a:pt x="897864" y="268472"/>
                    <a:pt x="897864" y="271667"/>
                  </a:cubicBezTo>
                  <a:cubicBezTo>
                    <a:pt x="897864" y="272732"/>
                    <a:pt x="898929" y="274862"/>
                    <a:pt x="898929" y="278590"/>
                  </a:cubicBezTo>
                  <a:cubicBezTo>
                    <a:pt x="898929" y="280719"/>
                    <a:pt x="898929" y="281784"/>
                    <a:pt x="898929" y="281784"/>
                  </a:cubicBezTo>
                  <a:lnTo>
                    <a:pt x="913838" y="283914"/>
                  </a:lnTo>
                  <a:lnTo>
                    <a:pt x="913838" y="315331"/>
                  </a:lnTo>
                  <a:lnTo>
                    <a:pt x="896799" y="312136"/>
                  </a:lnTo>
                  <a:cubicBezTo>
                    <a:pt x="884552" y="315331"/>
                    <a:pt x="875500" y="321188"/>
                    <a:pt x="868577" y="329175"/>
                  </a:cubicBezTo>
                  <a:cubicBezTo>
                    <a:pt x="861655" y="337162"/>
                    <a:pt x="858460" y="345150"/>
                    <a:pt x="858460" y="355267"/>
                  </a:cubicBezTo>
                  <a:cubicBezTo>
                    <a:pt x="858460" y="368579"/>
                    <a:pt x="864317" y="378696"/>
                    <a:pt x="875500" y="387748"/>
                  </a:cubicBezTo>
                  <a:cubicBezTo>
                    <a:pt x="885617" y="395735"/>
                    <a:pt x="897864" y="399995"/>
                    <a:pt x="913838" y="401060"/>
                  </a:cubicBezTo>
                  <a:lnTo>
                    <a:pt x="913838" y="420229"/>
                  </a:lnTo>
                  <a:cubicBezTo>
                    <a:pt x="910643" y="420229"/>
                    <a:pt x="906916" y="420229"/>
                    <a:pt x="902656" y="420229"/>
                  </a:cubicBezTo>
                  <a:cubicBezTo>
                    <a:pt x="877629" y="420229"/>
                    <a:pt x="858993" y="415969"/>
                    <a:pt x="845148" y="405852"/>
                  </a:cubicBezTo>
                  <a:cubicBezTo>
                    <a:pt x="830771" y="395735"/>
                    <a:pt x="823849" y="382423"/>
                    <a:pt x="823849" y="364319"/>
                  </a:cubicBezTo>
                  <a:cubicBezTo>
                    <a:pt x="823849" y="351007"/>
                    <a:pt x="828109" y="338227"/>
                    <a:pt x="836096" y="329175"/>
                  </a:cubicBezTo>
                  <a:cubicBezTo>
                    <a:pt x="845148" y="319058"/>
                    <a:pt x="856330" y="312136"/>
                    <a:pt x="871240" y="310006"/>
                  </a:cubicBezTo>
                  <a:cubicBezTo>
                    <a:pt x="870175" y="306811"/>
                    <a:pt x="869110" y="303084"/>
                    <a:pt x="868045" y="299889"/>
                  </a:cubicBezTo>
                  <a:cubicBezTo>
                    <a:pt x="866980" y="296694"/>
                    <a:pt x="866980" y="292967"/>
                    <a:pt x="866980" y="289772"/>
                  </a:cubicBezTo>
                  <a:cubicBezTo>
                    <a:pt x="866980" y="285512"/>
                    <a:pt x="869110" y="278590"/>
                    <a:pt x="872837" y="271667"/>
                  </a:cubicBezTo>
                  <a:cubicBezTo>
                    <a:pt x="876032" y="264745"/>
                    <a:pt x="880824" y="257290"/>
                    <a:pt x="888812" y="249303"/>
                  </a:cubicBezTo>
                  <a:cubicBezTo>
                    <a:pt x="871772" y="245043"/>
                    <a:pt x="858460" y="237056"/>
                    <a:pt x="848343" y="225874"/>
                  </a:cubicBezTo>
                  <a:cubicBezTo>
                    <a:pt x="839291" y="213627"/>
                    <a:pt x="833966" y="199783"/>
                    <a:pt x="833966" y="183276"/>
                  </a:cubicBezTo>
                  <a:cubicBezTo>
                    <a:pt x="833966" y="161976"/>
                    <a:pt x="841953" y="143872"/>
                    <a:pt x="857395" y="130560"/>
                  </a:cubicBezTo>
                  <a:cubicBezTo>
                    <a:pt x="870175" y="117248"/>
                    <a:pt x="889344" y="110326"/>
                    <a:pt x="913306" y="110326"/>
                  </a:cubicBezTo>
                  <a:lnTo>
                    <a:pt x="913306" y="110326"/>
                  </a:lnTo>
                  <a:close/>
                  <a:moveTo>
                    <a:pt x="569856" y="325448"/>
                  </a:moveTo>
                  <a:lnTo>
                    <a:pt x="569856" y="309473"/>
                  </a:lnTo>
                  <a:lnTo>
                    <a:pt x="593285" y="307343"/>
                  </a:lnTo>
                  <a:lnTo>
                    <a:pt x="601272" y="299356"/>
                  </a:lnTo>
                  <a:lnTo>
                    <a:pt x="601272" y="141742"/>
                  </a:lnTo>
                  <a:lnTo>
                    <a:pt x="569856" y="141742"/>
                  </a:lnTo>
                  <a:lnTo>
                    <a:pt x="569856" y="127365"/>
                  </a:lnTo>
                  <a:lnTo>
                    <a:pt x="620442" y="112456"/>
                  </a:lnTo>
                  <a:lnTo>
                    <a:pt x="637481" y="112456"/>
                  </a:lnTo>
                  <a:lnTo>
                    <a:pt x="637481" y="135885"/>
                  </a:lnTo>
                  <a:cubicBezTo>
                    <a:pt x="654520" y="125768"/>
                    <a:pt x="668897" y="118846"/>
                    <a:pt x="680079" y="115651"/>
                  </a:cubicBezTo>
                  <a:cubicBezTo>
                    <a:pt x="690197" y="111391"/>
                    <a:pt x="699249" y="108729"/>
                    <a:pt x="708301" y="108729"/>
                  </a:cubicBezTo>
                  <a:cubicBezTo>
                    <a:pt x="727470" y="108729"/>
                    <a:pt x="741847" y="115651"/>
                    <a:pt x="751964" y="126833"/>
                  </a:cubicBezTo>
                  <a:cubicBezTo>
                    <a:pt x="762081" y="138015"/>
                    <a:pt x="766341" y="155054"/>
                    <a:pt x="766341" y="176354"/>
                  </a:cubicBezTo>
                  <a:lnTo>
                    <a:pt x="766341" y="298824"/>
                  </a:lnTo>
                  <a:lnTo>
                    <a:pt x="774328" y="306811"/>
                  </a:lnTo>
                  <a:lnTo>
                    <a:pt x="797757" y="308941"/>
                  </a:lnTo>
                  <a:lnTo>
                    <a:pt x="797757" y="324915"/>
                  </a:lnTo>
                  <a:lnTo>
                    <a:pt x="700846" y="324915"/>
                  </a:lnTo>
                  <a:lnTo>
                    <a:pt x="700846" y="308941"/>
                  </a:lnTo>
                  <a:lnTo>
                    <a:pt x="722145" y="306811"/>
                  </a:lnTo>
                  <a:lnTo>
                    <a:pt x="730133" y="298824"/>
                  </a:lnTo>
                  <a:lnTo>
                    <a:pt x="730133" y="182743"/>
                  </a:lnTo>
                  <a:cubicBezTo>
                    <a:pt x="730133" y="166769"/>
                    <a:pt x="726938" y="155587"/>
                    <a:pt x="720015" y="147599"/>
                  </a:cubicBezTo>
                  <a:cubicBezTo>
                    <a:pt x="713093" y="140677"/>
                    <a:pt x="701911" y="137482"/>
                    <a:pt x="684872" y="137482"/>
                  </a:cubicBezTo>
                  <a:cubicBezTo>
                    <a:pt x="677949" y="137482"/>
                    <a:pt x="671560" y="138547"/>
                    <a:pt x="662508" y="140677"/>
                  </a:cubicBezTo>
                  <a:cubicBezTo>
                    <a:pt x="654520" y="143872"/>
                    <a:pt x="645468" y="147599"/>
                    <a:pt x="636416" y="151859"/>
                  </a:cubicBezTo>
                  <a:lnTo>
                    <a:pt x="636416" y="298291"/>
                  </a:lnTo>
                  <a:lnTo>
                    <a:pt x="644403" y="306279"/>
                  </a:lnTo>
                  <a:lnTo>
                    <a:pt x="664637" y="308408"/>
                  </a:lnTo>
                  <a:lnTo>
                    <a:pt x="664637" y="324383"/>
                  </a:lnTo>
                  <a:lnTo>
                    <a:pt x="569856" y="324383"/>
                  </a:lnTo>
                  <a:lnTo>
                    <a:pt x="569856" y="325448"/>
                  </a:lnTo>
                  <a:close/>
                  <a:moveTo>
                    <a:pt x="501166" y="15012"/>
                  </a:moveTo>
                  <a:cubicBezTo>
                    <a:pt x="509153" y="15012"/>
                    <a:pt x="514478" y="17142"/>
                    <a:pt x="519270" y="22999"/>
                  </a:cubicBezTo>
                  <a:cubicBezTo>
                    <a:pt x="525128" y="27259"/>
                    <a:pt x="527258" y="33116"/>
                    <a:pt x="527258" y="41104"/>
                  </a:cubicBezTo>
                  <a:cubicBezTo>
                    <a:pt x="527258" y="48026"/>
                    <a:pt x="525128" y="53351"/>
                    <a:pt x="519270" y="58143"/>
                  </a:cubicBezTo>
                  <a:cubicBezTo>
                    <a:pt x="515011" y="64000"/>
                    <a:pt x="509153" y="66130"/>
                    <a:pt x="501166" y="66130"/>
                  </a:cubicBezTo>
                  <a:cubicBezTo>
                    <a:pt x="494244" y="66130"/>
                    <a:pt x="488919" y="64000"/>
                    <a:pt x="484127" y="58143"/>
                  </a:cubicBezTo>
                  <a:cubicBezTo>
                    <a:pt x="478270" y="53883"/>
                    <a:pt x="476140" y="48026"/>
                    <a:pt x="476140" y="41104"/>
                  </a:cubicBezTo>
                  <a:cubicBezTo>
                    <a:pt x="476140" y="33116"/>
                    <a:pt x="478270" y="27792"/>
                    <a:pt x="484127" y="22999"/>
                  </a:cubicBezTo>
                  <a:cubicBezTo>
                    <a:pt x="488919" y="17142"/>
                    <a:pt x="494244" y="15012"/>
                    <a:pt x="501166" y="15012"/>
                  </a:cubicBezTo>
                  <a:lnTo>
                    <a:pt x="501166" y="15012"/>
                  </a:lnTo>
                  <a:close/>
                  <a:moveTo>
                    <a:pt x="500101" y="112988"/>
                  </a:moveTo>
                  <a:lnTo>
                    <a:pt x="517141" y="112988"/>
                  </a:lnTo>
                  <a:lnTo>
                    <a:pt x="517141" y="299889"/>
                  </a:lnTo>
                  <a:lnTo>
                    <a:pt x="525128" y="307876"/>
                  </a:lnTo>
                  <a:lnTo>
                    <a:pt x="547492" y="310006"/>
                  </a:lnTo>
                  <a:lnTo>
                    <a:pt x="547492" y="325980"/>
                  </a:lnTo>
                  <a:lnTo>
                    <a:pt x="449516" y="325980"/>
                  </a:lnTo>
                  <a:lnTo>
                    <a:pt x="449516" y="310006"/>
                  </a:lnTo>
                  <a:lnTo>
                    <a:pt x="472945" y="307876"/>
                  </a:lnTo>
                  <a:lnTo>
                    <a:pt x="479867" y="299889"/>
                  </a:lnTo>
                  <a:lnTo>
                    <a:pt x="479867" y="142275"/>
                  </a:lnTo>
                  <a:lnTo>
                    <a:pt x="449516" y="142275"/>
                  </a:lnTo>
                  <a:lnTo>
                    <a:pt x="449516" y="127365"/>
                  </a:lnTo>
                  <a:lnTo>
                    <a:pt x="500101" y="112988"/>
                  </a:lnTo>
                  <a:lnTo>
                    <a:pt x="500101" y="112988"/>
                  </a:lnTo>
                  <a:close/>
                  <a:moveTo>
                    <a:pt x="410112" y="119378"/>
                  </a:moveTo>
                  <a:lnTo>
                    <a:pt x="410112" y="168899"/>
                  </a:lnTo>
                  <a:lnTo>
                    <a:pt x="388813" y="168899"/>
                  </a:lnTo>
                  <a:lnTo>
                    <a:pt x="384553" y="138547"/>
                  </a:lnTo>
                  <a:cubicBezTo>
                    <a:pt x="378696" y="135353"/>
                    <a:pt x="373371" y="132690"/>
                    <a:pt x="368579" y="130560"/>
                  </a:cubicBezTo>
                  <a:cubicBezTo>
                    <a:pt x="362721" y="129495"/>
                    <a:pt x="357397" y="128430"/>
                    <a:pt x="352604" y="128430"/>
                  </a:cubicBezTo>
                  <a:cubicBezTo>
                    <a:pt x="340357" y="128430"/>
                    <a:pt x="332370" y="131625"/>
                    <a:pt x="325448" y="137482"/>
                  </a:cubicBezTo>
                  <a:cubicBezTo>
                    <a:pt x="318526" y="143340"/>
                    <a:pt x="315331" y="149730"/>
                    <a:pt x="315331" y="159847"/>
                  </a:cubicBezTo>
                  <a:cubicBezTo>
                    <a:pt x="315331" y="168899"/>
                    <a:pt x="318526" y="175821"/>
                    <a:pt x="323318" y="181146"/>
                  </a:cubicBezTo>
                  <a:cubicBezTo>
                    <a:pt x="329175" y="187003"/>
                    <a:pt x="337695" y="192328"/>
                    <a:pt x="352604" y="200315"/>
                  </a:cubicBezTo>
                  <a:cubicBezTo>
                    <a:pt x="354734" y="201380"/>
                    <a:pt x="358462" y="202445"/>
                    <a:pt x="363786" y="204575"/>
                  </a:cubicBezTo>
                  <a:cubicBezTo>
                    <a:pt x="379761" y="212562"/>
                    <a:pt x="392008" y="218952"/>
                    <a:pt x="399995" y="224809"/>
                  </a:cubicBezTo>
                  <a:cubicBezTo>
                    <a:pt x="404255" y="229069"/>
                    <a:pt x="409047" y="234926"/>
                    <a:pt x="412242" y="241848"/>
                  </a:cubicBezTo>
                  <a:cubicBezTo>
                    <a:pt x="414372" y="247706"/>
                    <a:pt x="415437" y="255160"/>
                    <a:pt x="415437" y="263148"/>
                  </a:cubicBezTo>
                  <a:cubicBezTo>
                    <a:pt x="415437" y="283382"/>
                    <a:pt x="408515" y="299356"/>
                    <a:pt x="394138" y="311603"/>
                  </a:cubicBezTo>
                  <a:cubicBezTo>
                    <a:pt x="379761" y="322785"/>
                    <a:pt x="358994" y="328643"/>
                    <a:pt x="334500" y="328643"/>
                  </a:cubicBezTo>
                  <a:cubicBezTo>
                    <a:pt x="323318" y="328643"/>
                    <a:pt x="313201" y="327578"/>
                    <a:pt x="304149" y="326513"/>
                  </a:cubicBezTo>
                  <a:cubicBezTo>
                    <a:pt x="294031" y="325448"/>
                    <a:pt x="284979" y="323318"/>
                    <a:pt x="276992" y="319591"/>
                  </a:cubicBezTo>
                  <a:lnTo>
                    <a:pt x="276992" y="262083"/>
                  </a:lnTo>
                  <a:lnTo>
                    <a:pt x="298291" y="262083"/>
                  </a:lnTo>
                  <a:lnTo>
                    <a:pt x="302551" y="299356"/>
                  </a:lnTo>
                  <a:cubicBezTo>
                    <a:pt x="309473" y="303616"/>
                    <a:pt x="314798" y="306279"/>
                    <a:pt x="321720" y="307343"/>
                  </a:cubicBezTo>
                  <a:cubicBezTo>
                    <a:pt x="327578" y="309473"/>
                    <a:pt x="333967" y="310538"/>
                    <a:pt x="340890" y="310538"/>
                  </a:cubicBezTo>
                  <a:cubicBezTo>
                    <a:pt x="353137" y="310538"/>
                    <a:pt x="362189" y="307343"/>
                    <a:pt x="370176" y="300421"/>
                  </a:cubicBezTo>
                  <a:cubicBezTo>
                    <a:pt x="378163" y="293499"/>
                    <a:pt x="381358" y="285512"/>
                    <a:pt x="381358" y="274330"/>
                  </a:cubicBezTo>
                  <a:cubicBezTo>
                    <a:pt x="381358" y="265278"/>
                    <a:pt x="379228" y="258355"/>
                    <a:pt x="373371" y="253031"/>
                  </a:cubicBezTo>
                  <a:cubicBezTo>
                    <a:pt x="369111" y="247173"/>
                    <a:pt x="356332" y="239719"/>
                    <a:pt x="336097" y="230666"/>
                  </a:cubicBezTo>
                  <a:cubicBezTo>
                    <a:pt x="314798" y="221614"/>
                    <a:pt x="299889" y="211497"/>
                    <a:pt x="292434" y="203510"/>
                  </a:cubicBezTo>
                  <a:cubicBezTo>
                    <a:pt x="284447" y="194458"/>
                    <a:pt x="280187" y="183276"/>
                    <a:pt x="280187" y="171029"/>
                  </a:cubicBezTo>
                  <a:cubicBezTo>
                    <a:pt x="280187" y="151859"/>
                    <a:pt x="287109" y="135885"/>
                    <a:pt x="300421" y="125768"/>
                  </a:cubicBezTo>
                  <a:cubicBezTo>
                    <a:pt x="313733" y="114586"/>
                    <a:pt x="332902" y="108729"/>
                    <a:pt x="357929" y="108729"/>
                  </a:cubicBezTo>
                  <a:cubicBezTo>
                    <a:pt x="368046" y="108729"/>
                    <a:pt x="377098" y="109794"/>
                    <a:pt x="386150" y="111923"/>
                  </a:cubicBezTo>
                  <a:cubicBezTo>
                    <a:pt x="394138" y="114053"/>
                    <a:pt x="402125" y="116183"/>
                    <a:pt x="410112" y="119378"/>
                  </a:cubicBezTo>
                  <a:lnTo>
                    <a:pt x="410112" y="119378"/>
                  </a:lnTo>
                  <a:close/>
                  <a:moveTo>
                    <a:pt x="3297" y="31519"/>
                  </a:moveTo>
                  <a:lnTo>
                    <a:pt x="250901" y="31519"/>
                  </a:lnTo>
                  <a:lnTo>
                    <a:pt x="250901" y="98079"/>
                  </a:lnTo>
                  <a:lnTo>
                    <a:pt x="227471" y="98079"/>
                  </a:lnTo>
                  <a:lnTo>
                    <a:pt x="221614" y="57610"/>
                  </a:lnTo>
                  <a:lnTo>
                    <a:pt x="214692" y="50688"/>
                  </a:lnTo>
                  <a:lnTo>
                    <a:pt x="148132" y="50688"/>
                  </a:lnTo>
                  <a:lnTo>
                    <a:pt x="148132" y="298291"/>
                  </a:lnTo>
                  <a:lnTo>
                    <a:pt x="155054" y="305214"/>
                  </a:lnTo>
                  <a:lnTo>
                    <a:pt x="184341" y="307343"/>
                  </a:lnTo>
                  <a:lnTo>
                    <a:pt x="184341" y="325448"/>
                  </a:lnTo>
                  <a:lnTo>
                    <a:pt x="70390" y="325448"/>
                  </a:lnTo>
                  <a:lnTo>
                    <a:pt x="70390" y="307343"/>
                  </a:lnTo>
                  <a:lnTo>
                    <a:pt x="99676" y="305214"/>
                  </a:lnTo>
                  <a:lnTo>
                    <a:pt x="106598" y="298291"/>
                  </a:lnTo>
                  <a:lnTo>
                    <a:pt x="106598" y="50688"/>
                  </a:lnTo>
                  <a:lnTo>
                    <a:pt x="40039" y="50688"/>
                  </a:lnTo>
                  <a:lnTo>
                    <a:pt x="33116" y="57610"/>
                  </a:lnTo>
                  <a:lnTo>
                    <a:pt x="27259" y="98079"/>
                  </a:lnTo>
                  <a:lnTo>
                    <a:pt x="2233" y="98079"/>
                  </a:lnTo>
                  <a:lnTo>
                    <a:pt x="2233" y="31519"/>
                  </a:lnTo>
                  <a:close/>
                </a:path>
              </a:pathLst>
            </a:custGeom>
            <a:solidFill>
              <a:srgbClr val="81308C"/>
            </a:solidFill>
            <a:ln w="5325" cap="flat">
              <a:noFill/>
              <a:prstDash val="solid"/>
              <a:miter/>
            </a:ln>
          </p:spPr>
          <p:txBody>
            <a:bodyPr rtlCol="0" anchor="ctr"/>
            <a:lstStyle/>
            <a:p>
              <a:endParaRPr lang="zh-CN" altLang="en-US" dirty="0"/>
            </a:p>
          </p:txBody>
        </p:sp>
        <p:pic>
          <p:nvPicPr>
            <p:cNvPr id="48" name="图片 4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85028" y="2913592"/>
              <a:ext cx="1584000" cy="1584000"/>
            </a:xfrm>
            <a:prstGeom prst="rect">
              <a:avLst/>
            </a:prstGeom>
          </p:spPr>
        </p:pic>
      </p:grpSp>
      <p:graphicFrame>
        <p:nvGraphicFramePr>
          <p:cNvPr id="3" name="图示 2"/>
          <p:cNvGraphicFramePr/>
          <p:nvPr/>
        </p:nvGraphicFramePr>
        <p:xfrm>
          <a:off x="519279" y="1500312"/>
          <a:ext cx="3040912" cy="18645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7" name="组合 6">
            <a:extLst>
              <a:ext uri="{FF2B5EF4-FFF2-40B4-BE49-F238E27FC236}">
                <a16:creationId xmlns:a16="http://schemas.microsoft.com/office/drawing/2014/main" id="{81CA4D69-6167-DBB9-44F1-C9E4AA2F1A5F}"/>
              </a:ext>
            </a:extLst>
          </p:cNvPr>
          <p:cNvGrpSpPr/>
          <p:nvPr/>
        </p:nvGrpSpPr>
        <p:grpSpPr>
          <a:xfrm>
            <a:off x="1324801" y="4066578"/>
            <a:ext cx="6524786" cy="2339596"/>
            <a:chOff x="588235" y="1179769"/>
            <a:chExt cx="6524786" cy="2339596"/>
          </a:xfrm>
        </p:grpSpPr>
        <p:sp>
          <p:nvSpPr>
            <p:cNvPr id="49" name="文本框 48"/>
            <p:cNvSpPr txBox="1"/>
            <p:nvPr/>
          </p:nvSpPr>
          <p:spPr>
            <a:xfrm>
              <a:off x="1169024" y="2112755"/>
              <a:ext cx="5768518" cy="445186"/>
            </a:xfrm>
            <a:prstGeom prst="rect">
              <a:avLst/>
            </a:prstGeom>
            <a:noFill/>
          </p:spPr>
          <p:txBody>
            <a:bodyPr wrap="square" rtlCol="0">
              <a:spAutoFit/>
            </a:bodyPr>
            <a:lstStyle/>
            <a:p>
              <a:pPr>
                <a:lnSpc>
                  <a:spcPts val="3000"/>
                </a:lnSpc>
              </a:pPr>
              <a:r>
                <a:rPr lang="zh-CN" altLang="en-US" sz="16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一件事情可以投入</a:t>
              </a:r>
              <a:r>
                <a:rPr lang="en-US" altLang="zh-CN" sz="16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10%</a:t>
              </a:r>
              <a:r>
                <a:rPr lang="zh-CN" altLang="en-US" sz="16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a:t>
              </a:r>
              <a:r>
                <a:rPr lang="en-US" altLang="zh-CN" sz="16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50%</a:t>
              </a:r>
              <a:r>
                <a:rPr lang="zh-CN" altLang="en-US" sz="16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或者</a:t>
              </a:r>
              <a:r>
                <a:rPr lang="en-US" altLang="zh-CN" sz="16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100%</a:t>
              </a:r>
              <a:endParaRPr lang="zh-CN" altLang="en-US" sz="16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endParaRPr>
            </a:p>
          </p:txBody>
        </p:sp>
        <p:sp>
          <p:nvSpPr>
            <p:cNvPr id="53" name="文本框 52"/>
            <p:cNvSpPr txBox="1"/>
            <p:nvPr/>
          </p:nvSpPr>
          <p:spPr>
            <a:xfrm>
              <a:off x="1161669" y="1224499"/>
              <a:ext cx="5951352" cy="445186"/>
            </a:xfrm>
            <a:prstGeom prst="rect">
              <a:avLst/>
            </a:prstGeom>
            <a:noFill/>
          </p:spPr>
          <p:txBody>
            <a:bodyPr wrap="square" rtlCol="0">
              <a:spAutoFit/>
            </a:bodyPr>
            <a:lstStyle/>
            <a:p>
              <a:pPr>
                <a:lnSpc>
                  <a:spcPts val="3000"/>
                </a:lnSpc>
              </a:pPr>
              <a:r>
                <a:rPr lang="zh-CN" altLang="en-US" sz="16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从最优化到满意化</a:t>
              </a:r>
            </a:p>
          </p:txBody>
        </p:sp>
        <p:grpSp>
          <p:nvGrpSpPr>
            <p:cNvPr id="23" name="组合 22"/>
            <p:cNvGrpSpPr/>
            <p:nvPr/>
          </p:nvGrpSpPr>
          <p:grpSpPr>
            <a:xfrm>
              <a:off x="617966" y="2985163"/>
              <a:ext cx="534202" cy="534202"/>
              <a:chOff x="617966" y="2985163"/>
              <a:chExt cx="545084" cy="545084"/>
            </a:xfrm>
          </p:grpSpPr>
          <p:sp>
            <p:nvSpPr>
              <p:cNvPr id="55" name="椭圆 54"/>
              <p:cNvSpPr/>
              <p:nvPr/>
            </p:nvSpPr>
            <p:spPr>
              <a:xfrm>
                <a:off x="617966" y="2985163"/>
                <a:ext cx="545084" cy="545084"/>
              </a:xfrm>
              <a:prstGeom prst="ellipse">
                <a:avLst/>
              </a:prstGeom>
              <a:solidFill>
                <a:srgbClr val="703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形 5" descr="显微镜"/>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5888" y="3002635"/>
                <a:ext cx="456334" cy="456334"/>
              </a:xfrm>
              <a:prstGeom prst="rect">
                <a:avLst/>
              </a:prstGeom>
            </p:spPr>
          </p:pic>
        </p:grpSp>
        <p:grpSp>
          <p:nvGrpSpPr>
            <p:cNvPr id="20" name="组合 19"/>
            <p:cNvGrpSpPr/>
            <p:nvPr/>
          </p:nvGrpSpPr>
          <p:grpSpPr>
            <a:xfrm>
              <a:off x="588235" y="2062478"/>
              <a:ext cx="534202" cy="534202"/>
              <a:chOff x="588235" y="2062478"/>
              <a:chExt cx="545084" cy="545084"/>
            </a:xfrm>
          </p:grpSpPr>
          <p:sp>
            <p:nvSpPr>
              <p:cNvPr id="54" name="椭圆 53"/>
              <p:cNvSpPr/>
              <p:nvPr/>
            </p:nvSpPr>
            <p:spPr>
              <a:xfrm>
                <a:off x="588235" y="2062478"/>
                <a:ext cx="545084" cy="545084"/>
              </a:xfrm>
              <a:prstGeom prst="ellipse">
                <a:avLst/>
              </a:prstGeom>
              <a:solidFill>
                <a:srgbClr val="703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形 7" descr="烧杯"/>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5888" y="2115154"/>
                <a:ext cx="423428" cy="423428"/>
              </a:xfrm>
              <a:prstGeom prst="rect">
                <a:avLst/>
              </a:prstGeom>
            </p:spPr>
          </p:pic>
        </p:grpSp>
        <p:grpSp>
          <p:nvGrpSpPr>
            <p:cNvPr id="14" name="组合 13"/>
            <p:cNvGrpSpPr/>
            <p:nvPr/>
          </p:nvGrpSpPr>
          <p:grpSpPr>
            <a:xfrm>
              <a:off x="588235" y="1179769"/>
              <a:ext cx="534202" cy="534202"/>
              <a:chOff x="588235" y="1179769"/>
              <a:chExt cx="545084" cy="545084"/>
            </a:xfrm>
          </p:grpSpPr>
          <p:sp>
            <p:nvSpPr>
              <p:cNvPr id="13" name="椭圆 12"/>
              <p:cNvSpPr/>
              <p:nvPr/>
            </p:nvSpPr>
            <p:spPr>
              <a:xfrm>
                <a:off x="588235" y="1179769"/>
                <a:ext cx="545084" cy="545084"/>
              </a:xfrm>
              <a:prstGeom prst="ellipse">
                <a:avLst/>
              </a:prstGeom>
              <a:solidFill>
                <a:srgbClr val="703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形 11" descr="望远镜"/>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20099" y="1267325"/>
                <a:ext cx="447903" cy="447903"/>
              </a:xfrm>
              <a:prstGeom prst="rect">
                <a:avLst/>
              </a:prstGeom>
            </p:spPr>
          </p:pic>
        </p:grpSp>
        <p:sp>
          <p:nvSpPr>
            <p:cNvPr id="4" name="文本框 3">
              <a:extLst>
                <a:ext uri="{FF2B5EF4-FFF2-40B4-BE49-F238E27FC236}">
                  <a16:creationId xmlns:a16="http://schemas.microsoft.com/office/drawing/2014/main" id="{8E6B4973-456F-FB15-96EA-9C94F12FF5F0}"/>
                </a:ext>
              </a:extLst>
            </p:cNvPr>
            <p:cNvSpPr txBox="1"/>
            <p:nvPr/>
          </p:nvSpPr>
          <p:spPr>
            <a:xfrm>
              <a:off x="1169024" y="2985163"/>
              <a:ext cx="5768518" cy="445186"/>
            </a:xfrm>
            <a:prstGeom prst="rect">
              <a:avLst/>
            </a:prstGeom>
            <a:noFill/>
          </p:spPr>
          <p:txBody>
            <a:bodyPr wrap="square" rtlCol="0">
              <a:spAutoFit/>
            </a:bodyPr>
            <a:lstStyle/>
            <a:p>
              <a:pPr>
                <a:lnSpc>
                  <a:spcPts val="3000"/>
                </a:lnSpc>
              </a:pPr>
              <a:r>
                <a:rPr lang="zh-CN" altLang="en-US" sz="16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在开始之前，做好预期管理</a:t>
              </a:r>
            </a:p>
          </p:txBody>
        </p:sp>
      </p:grpSp>
      <p:sp>
        <p:nvSpPr>
          <p:cNvPr id="9" name="文本框 8">
            <a:extLst>
              <a:ext uri="{FF2B5EF4-FFF2-40B4-BE49-F238E27FC236}">
                <a16:creationId xmlns:a16="http://schemas.microsoft.com/office/drawing/2014/main" id="{55D49074-F2FF-44A2-834A-FC49A061B518}"/>
              </a:ext>
            </a:extLst>
          </p:cNvPr>
          <p:cNvSpPr txBox="1"/>
          <p:nvPr/>
        </p:nvSpPr>
        <p:spPr>
          <a:xfrm>
            <a:off x="3867886" y="1518146"/>
            <a:ext cx="8103880" cy="1664045"/>
          </a:xfrm>
          <a:prstGeom prst="rect">
            <a:avLst/>
          </a:prstGeom>
          <a:noFill/>
        </p:spPr>
        <p:txBody>
          <a:bodyPr wrap="square" rtlCol="0">
            <a:spAutoFit/>
          </a:bodyPr>
          <a:lstStyle/>
          <a:p>
            <a:pPr marL="285750" indent="-285750" algn="just">
              <a:lnSpc>
                <a:spcPts val="2500"/>
              </a:lnSpc>
              <a:buFont typeface="Arial" panose="020B0604020202020204" pitchFamily="34" charset="0"/>
              <a:buChar char="•"/>
            </a:pPr>
            <a:r>
              <a:rPr lang="zh-CN" altLang="en-US" sz="1600" b="1" dirty="0">
                <a:solidFill>
                  <a:srgbClr val="703881"/>
                </a:solidFill>
                <a:cs typeface="+mn-ea"/>
                <a:sym typeface="+mn-lt"/>
              </a:rPr>
              <a:t>对行为的后果没有准确的把握，一项行为可以产生无数种后果，理论上的最优解是这些后果子集，人的有限计算能力无法找到这个特定子集</a:t>
            </a:r>
            <a:endParaRPr lang="en-US" altLang="zh-CN" sz="1600" b="1" dirty="0">
              <a:solidFill>
                <a:srgbClr val="703881"/>
              </a:solidFill>
              <a:cs typeface="+mn-ea"/>
              <a:sym typeface="+mn-lt"/>
            </a:endParaRPr>
          </a:p>
          <a:p>
            <a:pPr marL="285750" indent="-285750" algn="just">
              <a:lnSpc>
                <a:spcPts val="2500"/>
              </a:lnSpc>
              <a:buFont typeface="Arial" panose="020B0604020202020204" pitchFamily="34" charset="0"/>
              <a:buChar char="•"/>
            </a:pPr>
            <a:endParaRPr lang="en-US" altLang="zh-CN" sz="1600" b="1" dirty="0">
              <a:solidFill>
                <a:srgbClr val="703881"/>
              </a:solidFill>
              <a:cs typeface="+mn-ea"/>
              <a:sym typeface="+mn-lt"/>
            </a:endParaRPr>
          </a:p>
          <a:p>
            <a:pPr marL="285750" indent="-285750" algn="just">
              <a:lnSpc>
                <a:spcPts val="2500"/>
              </a:lnSpc>
              <a:buFont typeface="Arial" panose="020B0604020202020204" pitchFamily="34" charset="0"/>
              <a:buChar char="•"/>
            </a:pPr>
            <a:r>
              <a:rPr lang="zh-CN" altLang="en-US" sz="1600" b="1" dirty="0">
                <a:solidFill>
                  <a:srgbClr val="703881"/>
                </a:solidFill>
                <a:cs typeface="+mn-ea"/>
                <a:sym typeface="+mn-lt"/>
              </a:rPr>
              <a:t>对于实现某个目标后果的方式没有准确的把握，即理论上可以有无数种方式实现同样的结果，人的有限计算能力也无法搜索和权衡这个子集</a:t>
            </a:r>
            <a:endParaRPr lang="en-US" altLang="zh-CN" sz="1600" b="1" dirty="0">
              <a:solidFill>
                <a:srgbClr val="703881"/>
              </a:solidFill>
              <a:cs typeface="+mn-ea"/>
              <a:sym typeface="+mn-lt"/>
            </a:endParaRPr>
          </a:p>
        </p:txBody>
      </p:sp>
    </p:spTree>
    <p:extLst>
      <p:ext uri="{BB962C8B-B14F-4D97-AF65-F5344CB8AC3E}">
        <p14:creationId xmlns:p14="http://schemas.microsoft.com/office/powerpoint/2010/main" val="11086794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 calcmode="lin" valueType="num">
                                      <p:cBhvr additive="base">
                                        <p:cTn id="10" dur="500" fill="hold"/>
                                        <p:tgtEl>
                                          <p:spTgt spid="44"/>
                                        </p:tgtEl>
                                        <p:attrNameLst>
                                          <p:attrName>ppt_x</p:attrName>
                                        </p:attrNameLst>
                                      </p:cBhvr>
                                      <p:tavLst>
                                        <p:tav tm="0">
                                          <p:val>
                                            <p:strVal val="#ppt_x"/>
                                          </p:val>
                                        </p:tav>
                                        <p:tav tm="100000">
                                          <p:val>
                                            <p:strVal val="#ppt_x"/>
                                          </p:val>
                                        </p:tav>
                                      </p:tavLst>
                                    </p:anim>
                                    <p:anim calcmode="lin" valueType="num">
                                      <p:cBhvr additive="base">
                                        <p:cTn id="11" dur="500" fill="hold"/>
                                        <p:tgtEl>
                                          <p:spTgt spid="44"/>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2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Graphic spid="3" grpId="0">
        <p:bldAsOne/>
      </p:bldGraphic>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03881"/>
        </a:solidFill>
        <a:effectLst/>
      </p:bgPr>
    </p:bg>
    <p:spTree>
      <p:nvGrpSpPr>
        <p:cNvPr id="1" name=""/>
        <p:cNvGrpSpPr/>
        <p:nvPr/>
      </p:nvGrpSpPr>
      <p:grpSpPr>
        <a:xfrm>
          <a:off x="0" y="0"/>
          <a:ext cx="0" cy="0"/>
          <a:chOff x="0" y="0"/>
          <a:chExt cx="0" cy="0"/>
        </a:xfrm>
      </p:grpSpPr>
      <p:sp>
        <p:nvSpPr>
          <p:cNvPr id="4" name="矩形 3"/>
          <p:cNvSpPr/>
          <p:nvPr/>
        </p:nvSpPr>
        <p:spPr>
          <a:xfrm>
            <a:off x="6060910" y="467591"/>
            <a:ext cx="5348310" cy="5922818"/>
          </a:xfrm>
          <a:prstGeom prst="rect">
            <a:avLst/>
          </a:prstGeom>
          <a:solidFill>
            <a:schemeClr val="bg1"/>
          </a:solidFill>
          <a:ln>
            <a:noFill/>
          </a:ln>
          <a:effectLst>
            <a:outerShdw blurRad="228600" dist="635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grpSp>
        <p:nvGrpSpPr>
          <p:cNvPr id="9" name="组合 8"/>
          <p:cNvGrpSpPr/>
          <p:nvPr/>
        </p:nvGrpSpPr>
        <p:grpSpPr>
          <a:xfrm>
            <a:off x="4417785" y="1143000"/>
            <a:ext cx="1414556" cy="818195"/>
            <a:chOff x="668068" y="202823"/>
            <a:chExt cx="1414556" cy="337529"/>
          </a:xfrm>
          <a:solidFill>
            <a:schemeClr val="bg1"/>
          </a:solidFill>
        </p:grpSpPr>
        <p:sp>
          <p:nvSpPr>
            <p:cNvPr id="10" name="箭头: V 形 9"/>
            <p:cNvSpPr/>
            <p:nvPr/>
          </p:nvSpPr>
          <p:spPr>
            <a:xfrm>
              <a:off x="668068" y="202823"/>
              <a:ext cx="411871" cy="32914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宋体 Heavy" panose="02020900000000000000" pitchFamily="18" charset="-122"/>
                <a:ea typeface="思源宋体 Heavy" panose="02020900000000000000" pitchFamily="18" charset="-122"/>
                <a:cs typeface="+mn-ea"/>
                <a:sym typeface="+mn-lt"/>
              </a:endParaRPr>
            </a:p>
          </p:txBody>
        </p:sp>
        <p:sp>
          <p:nvSpPr>
            <p:cNvPr id="11" name="箭头: V 形 10"/>
            <p:cNvSpPr/>
            <p:nvPr/>
          </p:nvSpPr>
          <p:spPr>
            <a:xfrm>
              <a:off x="1003739" y="202823"/>
              <a:ext cx="411871" cy="32914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宋体 Heavy" panose="02020900000000000000" pitchFamily="18" charset="-122"/>
                <a:ea typeface="思源宋体 Heavy" panose="02020900000000000000" pitchFamily="18" charset="-122"/>
                <a:cs typeface="+mn-ea"/>
                <a:sym typeface="+mn-lt"/>
              </a:endParaRPr>
            </a:p>
          </p:txBody>
        </p:sp>
        <p:sp>
          <p:nvSpPr>
            <p:cNvPr id="12" name="箭头: V 形 11"/>
            <p:cNvSpPr/>
            <p:nvPr/>
          </p:nvSpPr>
          <p:spPr>
            <a:xfrm>
              <a:off x="1335082" y="211208"/>
              <a:ext cx="411871" cy="32914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宋体 Heavy" panose="02020900000000000000" pitchFamily="18" charset="-122"/>
                <a:ea typeface="思源宋体 Heavy" panose="02020900000000000000" pitchFamily="18" charset="-122"/>
                <a:cs typeface="+mn-ea"/>
                <a:sym typeface="+mn-lt"/>
              </a:endParaRPr>
            </a:p>
          </p:txBody>
        </p:sp>
        <p:sp>
          <p:nvSpPr>
            <p:cNvPr id="13" name="箭头: V 形 12"/>
            <p:cNvSpPr/>
            <p:nvPr/>
          </p:nvSpPr>
          <p:spPr>
            <a:xfrm>
              <a:off x="1670753" y="211208"/>
              <a:ext cx="411871" cy="32914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宋体 Heavy" panose="02020900000000000000" pitchFamily="18" charset="-122"/>
                <a:ea typeface="思源宋体 Heavy" panose="02020900000000000000" pitchFamily="18" charset="-122"/>
                <a:cs typeface="+mn-ea"/>
                <a:sym typeface="+mn-lt"/>
              </a:endParaRPr>
            </a:p>
          </p:txBody>
        </p:sp>
      </p:grpSp>
      <p:sp>
        <p:nvSpPr>
          <p:cNvPr id="17" name="文本框 16"/>
          <p:cNvSpPr txBox="1"/>
          <p:nvPr/>
        </p:nvSpPr>
        <p:spPr>
          <a:xfrm>
            <a:off x="6649906" y="986058"/>
            <a:ext cx="3697319"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1" u="none" strike="noStrike" kern="1200" cap="none" spc="0" normalizeH="0" baseline="0" noProof="0" dirty="0">
                <a:ln>
                  <a:solidFill>
                    <a:srgbClr val="703881"/>
                  </a:solidFill>
                </a:ln>
                <a:noFill/>
                <a:effectLst/>
                <a:uLnTx/>
                <a:uFillTx/>
                <a:latin typeface="思源宋体 Heavy" panose="02020900000000000000" pitchFamily="18" charset="-122"/>
                <a:ea typeface="思源宋体 Heavy" panose="02020900000000000000" pitchFamily="18" charset="-122"/>
                <a:cs typeface="+mn-ea"/>
                <a:sym typeface="+mn-lt"/>
              </a:rPr>
              <a:t>03</a:t>
            </a:r>
            <a:endParaRPr kumimoji="0" lang="zh-CN" altLang="en-US" sz="13800" b="1" i="1" u="none" strike="noStrike" kern="1200" cap="none" spc="0" normalizeH="0" baseline="0" noProof="0" dirty="0">
              <a:ln>
                <a:solidFill>
                  <a:srgbClr val="703881"/>
                </a:solidFill>
              </a:ln>
              <a:noFill/>
              <a:effectLst/>
              <a:uLnTx/>
              <a:uFillTx/>
              <a:latin typeface="思源宋体 Heavy" panose="02020900000000000000" pitchFamily="18" charset="-122"/>
              <a:ea typeface="思源宋体 Heavy" panose="02020900000000000000" pitchFamily="18" charset="-122"/>
              <a:cs typeface="+mn-ea"/>
              <a:sym typeface="+mn-lt"/>
            </a:endParaRPr>
          </a:p>
        </p:txBody>
      </p:sp>
      <p:sp>
        <p:nvSpPr>
          <p:cNvPr id="18" name="文本框 17"/>
          <p:cNvSpPr txBox="1"/>
          <p:nvPr/>
        </p:nvSpPr>
        <p:spPr>
          <a:xfrm>
            <a:off x="6544118" y="3049406"/>
            <a:ext cx="438189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3600" b="1" spc="600" dirty="0">
                <a:solidFill>
                  <a:srgbClr val="703881"/>
                </a:solidFill>
                <a:latin typeface="思源宋体 Heavy" panose="02020900000000000000" pitchFamily="18" charset="-122"/>
                <a:ea typeface="思源宋体 Heavy" panose="02020900000000000000" pitchFamily="18" charset="-122"/>
                <a:cs typeface="+mn-ea"/>
                <a:sym typeface="+mn-lt"/>
              </a:rPr>
              <a:t>缺少反馈</a:t>
            </a:r>
            <a:endParaRPr kumimoji="0" lang="zh-CN" altLang="en-US" sz="3600" b="1" i="0" u="none" strike="noStrike" kern="1200" cap="none" spc="600" normalizeH="0" baseline="0" noProof="0" dirty="0">
              <a:ln>
                <a:noFill/>
              </a:ln>
              <a:solidFill>
                <a:srgbClr val="703881"/>
              </a:solidFill>
              <a:effectLst/>
              <a:uLnTx/>
              <a:uFillTx/>
              <a:latin typeface="思源宋体 Heavy" panose="02020900000000000000" pitchFamily="18" charset="-122"/>
              <a:ea typeface="思源宋体 Heavy" panose="02020900000000000000" pitchFamily="18" charset="-122"/>
              <a:cs typeface="+mn-ea"/>
              <a:sym typeface="+mn-lt"/>
            </a:endParaRPr>
          </a:p>
        </p:txBody>
      </p:sp>
      <p:grpSp>
        <p:nvGrpSpPr>
          <p:cNvPr id="2" name="组合 1">
            <a:extLst>
              <a:ext uri="{FF2B5EF4-FFF2-40B4-BE49-F238E27FC236}">
                <a16:creationId xmlns:a16="http://schemas.microsoft.com/office/drawing/2014/main" id="{34A0BA00-80B0-BFA5-1FAF-238740632306}"/>
              </a:ext>
            </a:extLst>
          </p:cNvPr>
          <p:cNvGrpSpPr/>
          <p:nvPr/>
        </p:nvGrpSpPr>
        <p:grpSpPr>
          <a:xfrm>
            <a:off x="6649906" y="4456486"/>
            <a:ext cx="4381893" cy="1246909"/>
            <a:chOff x="5152667" y="4407733"/>
            <a:chExt cx="4381893" cy="1246909"/>
          </a:xfrm>
        </p:grpSpPr>
        <p:sp>
          <p:nvSpPr>
            <p:cNvPr id="14" name="矩形 13"/>
            <p:cNvSpPr/>
            <p:nvPr/>
          </p:nvSpPr>
          <p:spPr>
            <a:xfrm>
              <a:off x="5152667" y="4407733"/>
              <a:ext cx="4381893" cy="1246909"/>
            </a:xfrm>
            <a:prstGeom prst="rect">
              <a:avLst/>
            </a:prstGeom>
            <a:solidFill>
              <a:srgbClr val="703881"/>
            </a:solidFill>
            <a:ln>
              <a:noFill/>
            </a:ln>
            <a:effectLst>
              <a:outerShdw blurRad="330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文宋体" panose="02010600040101010101" pitchFamily="2" charset="-122"/>
                <a:ea typeface="华文宋体" panose="02010600040101010101" pitchFamily="2" charset="-122"/>
                <a:cs typeface="+mn-ea"/>
                <a:sym typeface="+mn-lt"/>
              </a:endParaRPr>
            </a:p>
          </p:txBody>
        </p:sp>
        <p:sp>
          <p:nvSpPr>
            <p:cNvPr id="19" name="文本框 18"/>
            <p:cNvSpPr txBox="1"/>
            <p:nvPr/>
          </p:nvSpPr>
          <p:spPr>
            <a:xfrm>
              <a:off x="5362046" y="4692830"/>
              <a:ext cx="39818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spc="600" dirty="0">
                  <a:solidFill>
                    <a:prstClr val="white"/>
                  </a:solidFill>
                  <a:latin typeface="华文宋体" panose="02010600040101010101" pitchFamily="2" charset="-122"/>
                  <a:ea typeface="华文宋体" panose="02010600040101010101" pitchFamily="2" charset="-122"/>
                  <a:cs typeface="+mn-ea"/>
                  <a:sym typeface="+mn-lt"/>
                </a:rPr>
                <a:t>总是要等到考试以后</a:t>
              </a:r>
              <a:endParaRPr lang="en-US" altLang="zh-CN" sz="2000" spc="600" dirty="0">
                <a:solidFill>
                  <a:prstClr val="white"/>
                </a:solidFill>
                <a:latin typeface="华文宋体" panose="02010600040101010101" pitchFamily="2" charset="-122"/>
                <a:ea typeface="华文宋体" panose="02010600040101010101" pitchFamily="2" charset="-122"/>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600" normalizeH="0" baseline="0" noProof="0" dirty="0">
                  <a:ln>
                    <a:noFill/>
                  </a:ln>
                  <a:solidFill>
                    <a:prstClr val="white"/>
                  </a:solidFill>
                  <a:effectLst/>
                  <a:uLnTx/>
                  <a:uFillTx/>
                  <a:latin typeface="华文宋体" panose="02010600040101010101" pitchFamily="2" charset="-122"/>
                  <a:ea typeface="华文宋体" panose="02010600040101010101" pitchFamily="2" charset="-122"/>
                  <a:cs typeface="+mn-ea"/>
                  <a:sym typeface="+mn-lt"/>
                </a:rPr>
                <a:t>才知道该念的书还没有念</a:t>
              </a:r>
              <a:endParaRPr kumimoji="0" lang="en-US" altLang="zh-CN" sz="2000" b="0" i="0" u="none" strike="noStrike" kern="1200" cap="none" spc="600" normalizeH="0" baseline="0" noProof="0" dirty="0">
                <a:ln>
                  <a:noFill/>
                </a:ln>
                <a:solidFill>
                  <a:prstClr val="white"/>
                </a:solidFill>
                <a:effectLst/>
                <a:uLnTx/>
                <a:uFillTx/>
                <a:latin typeface="华文宋体" panose="02010600040101010101" pitchFamily="2" charset="-122"/>
                <a:ea typeface="华文宋体" panose="02010600040101010101" pitchFamily="2" charset="-122"/>
                <a:cs typeface="+mn-ea"/>
                <a:sym typeface="+mn-lt"/>
              </a:endParaRPr>
            </a:p>
          </p:txBody>
        </p:sp>
      </p:grpSp>
      <p:sp>
        <p:nvSpPr>
          <p:cNvPr id="21" name="文本框 20"/>
          <p:cNvSpPr txBox="1"/>
          <p:nvPr/>
        </p:nvSpPr>
        <p:spPr>
          <a:xfrm>
            <a:off x="6806941" y="3655951"/>
            <a:ext cx="36973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olidFill>
                  <a:prstClr val="black">
                    <a:lumMod val="85000"/>
                    <a:lumOff val="15000"/>
                  </a:prstClr>
                </a:solidFill>
                <a:latin typeface="微软雅黑"/>
                <a:ea typeface="微软雅黑"/>
                <a:cs typeface="+mn-ea"/>
                <a:sym typeface="+mn-lt"/>
              </a:rPr>
              <a:t>外部动力、明确</a:t>
            </a:r>
            <a:r>
              <a:rPr lang="en-US" altLang="zh-CN" dirty="0">
                <a:solidFill>
                  <a:prstClr val="black">
                    <a:lumMod val="85000"/>
                    <a:lumOff val="15000"/>
                  </a:prstClr>
                </a:solidFill>
                <a:latin typeface="微软雅黑"/>
                <a:ea typeface="微软雅黑"/>
                <a:cs typeface="+mn-ea"/>
                <a:sym typeface="+mn-lt"/>
              </a:rPr>
              <a:t>DDL</a:t>
            </a:r>
            <a:r>
              <a:rPr lang="zh-CN" altLang="en-US" dirty="0">
                <a:solidFill>
                  <a:prstClr val="black">
                    <a:lumMod val="85000"/>
                    <a:lumOff val="15000"/>
                  </a:prstClr>
                </a:solidFill>
                <a:latin typeface="微软雅黑"/>
                <a:ea typeface="微软雅黑"/>
                <a:cs typeface="+mn-ea"/>
                <a:sym typeface="+mn-lt"/>
              </a:rPr>
              <a:t>、正向反馈</a:t>
            </a: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a:ea typeface="微软雅黑"/>
              <a:cs typeface="+mn-ea"/>
              <a:sym typeface="+mn-lt"/>
            </a:endParaRPr>
          </a:p>
        </p:txBody>
      </p:sp>
      <p:sp>
        <p:nvSpPr>
          <p:cNvPr id="7" name="文本框 6">
            <a:extLst>
              <a:ext uri="{FF2B5EF4-FFF2-40B4-BE49-F238E27FC236}">
                <a16:creationId xmlns:a16="http://schemas.microsoft.com/office/drawing/2014/main" id="{9ECA26A9-4E29-5D71-A885-17CB43A7AAB2}"/>
              </a:ext>
            </a:extLst>
          </p:cNvPr>
          <p:cNvSpPr txBox="1"/>
          <p:nvPr/>
        </p:nvSpPr>
        <p:spPr>
          <a:xfrm>
            <a:off x="492902" y="1824680"/>
            <a:ext cx="5084799" cy="4401205"/>
          </a:xfrm>
          <a:prstGeom prst="rect">
            <a:avLst/>
          </a:prstGeom>
          <a:noFill/>
        </p:spPr>
        <p:txBody>
          <a:bodyPr wrap="square" rtlCol="0">
            <a:spAutoFit/>
          </a:bodyPr>
          <a:lstStyle/>
          <a:p>
            <a:endParaRPr lang="en-US" altLang="zh-CN" sz="2800" dirty="0">
              <a:solidFill>
                <a:schemeClr val="bg1"/>
              </a:solidFill>
              <a:latin typeface="华文新魏" panose="02010800040101010101" pitchFamily="2" charset="-122"/>
              <a:ea typeface="华文新魏" panose="02010800040101010101" pitchFamily="2" charset="-122"/>
            </a:endParaRPr>
          </a:p>
          <a:p>
            <a:r>
              <a:rPr lang="zh-CN" altLang="en-US" sz="2800" dirty="0">
                <a:solidFill>
                  <a:schemeClr val="bg1"/>
                </a:solidFill>
                <a:latin typeface="华文新魏" panose="02010800040101010101" pitchFamily="2" charset="-122"/>
                <a:ea typeface="华文新魏" panose="02010800040101010101" pitchFamily="2" charset="-122"/>
              </a:rPr>
              <a:t>反馈循环不仅对驱动力至关重要，也是所有学习过程中的关键因素。没有什么比体验到自己对所做之事非常擅长更能激励我们了，而唯一能提高我们做一件事的能力就是及时而具体的反馈。</a:t>
            </a:r>
            <a:endParaRPr lang="en-US" altLang="zh-CN" sz="2800" dirty="0">
              <a:solidFill>
                <a:schemeClr val="bg1"/>
              </a:solidFill>
              <a:latin typeface="华文新魏" panose="02010800040101010101" pitchFamily="2" charset="-122"/>
              <a:ea typeface="华文新魏" panose="02010800040101010101" pitchFamily="2" charset="-122"/>
            </a:endParaRPr>
          </a:p>
          <a:p>
            <a:pPr algn="r"/>
            <a:r>
              <a:rPr lang="en-US" altLang="zh-CN" sz="2800" dirty="0">
                <a:solidFill>
                  <a:schemeClr val="bg1"/>
                </a:solidFill>
                <a:latin typeface="华文新魏" panose="02010800040101010101" pitchFamily="2" charset="-122"/>
                <a:ea typeface="华文新魏" panose="02010800040101010101" pitchFamily="2" charset="-122"/>
              </a:rPr>
              <a:t>——</a:t>
            </a:r>
            <a:r>
              <a:rPr lang="zh-CN" altLang="en-US" sz="2800" dirty="0">
                <a:solidFill>
                  <a:schemeClr val="bg1"/>
                </a:solidFill>
                <a:latin typeface="华文新魏" panose="02010800040101010101" pitchFamily="2" charset="-122"/>
                <a:ea typeface="华文新魏" panose="02010800040101010101" pitchFamily="2" charset="-122"/>
              </a:rPr>
              <a:t>申克</a:t>
            </a:r>
            <a:r>
              <a:rPr lang="en-US" altLang="zh-CN" sz="2800" dirty="0">
                <a:solidFill>
                  <a:schemeClr val="bg1"/>
                </a:solidFill>
                <a:latin typeface="华文新魏" panose="02010800040101010101" pitchFamily="2" charset="-122"/>
                <a:ea typeface="华文新魏" panose="02010800040101010101" pitchFamily="2" charset="-122"/>
              </a:rPr>
              <a:t>·</a:t>
            </a:r>
            <a:r>
              <a:rPr lang="zh-CN" altLang="en-US" sz="2800" dirty="0">
                <a:solidFill>
                  <a:schemeClr val="bg1"/>
                </a:solidFill>
                <a:latin typeface="华文新魏" panose="02010800040101010101" pitchFamily="2" charset="-122"/>
                <a:ea typeface="华文新魏" panose="02010800040101010101" pitchFamily="2" charset="-122"/>
              </a:rPr>
              <a:t>阿伦斯 </a:t>
            </a:r>
            <a:endParaRPr lang="en-US" altLang="zh-CN" sz="2800" dirty="0">
              <a:solidFill>
                <a:schemeClr val="bg1"/>
              </a:solidFill>
              <a:latin typeface="华文新魏" panose="02010800040101010101" pitchFamily="2" charset="-122"/>
              <a:ea typeface="华文新魏" panose="02010800040101010101" pitchFamily="2" charset="-122"/>
            </a:endParaRPr>
          </a:p>
          <a:p>
            <a:pPr algn="r"/>
            <a:r>
              <a:rPr lang="en-US" altLang="zh-CN" sz="2800" dirty="0">
                <a:solidFill>
                  <a:schemeClr val="bg1"/>
                </a:solidFill>
                <a:latin typeface="华文新魏" panose="02010800040101010101" pitchFamily="2" charset="-122"/>
                <a:ea typeface="华文新魏" panose="02010800040101010101" pitchFamily="2" charset="-122"/>
              </a:rPr>
              <a:t>《</a:t>
            </a:r>
            <a:r>
              <a:rPr lang="zh-CN" altLang="en-US" sz="2800" dirty="0">
                <a:solidFill>
                  <a:schemeClr val="bg1"/>
                </a:solidFill>
                <a:latin typeface="华文新魏" panose="02010800040101010101" pitchFamily="2" charset="-122"/>
                <a:ea typeface="华文新魏" panose="02010800040101010101" pitchFamily="2" charset="-122"/>
                <a:hlinkClick r:id="rId3">
                  <a:extLst>
                    <a:ext uri="{A12FA001-AC4F-418D-AE19-62706E023703}">
                      <ahyp:hlinkClr xmlns:ahyp="http://schemas.microsoft.com/office/drawing/2018/hyperlinkcolor" val="tx"/>
                    </a:ext>
                  </a:extLst>
                </a:hlinkClick>
              </a:rPr>
              <a:t>卡片笔记写作法</a:t>
            </a:r>
            <a:r>
              <a:rPr lang="en-US" altLang="zh-CN" sz="2800" dirty="0">
                <a:solidFill>
                  <a:schemeClr val="bg1"/>
                </a:solidFill>
                <a:latin typeface="华文新魏" panose="02010800040101010101" pitchFamily="2" charset="-122"/>
                <a:ea typeface="华文新魏" panose="02010800040101010101" pitchFamily="2" charset="-122"/>
              </a:rPr>
              <a:t>》</a:t>
            </a:r>
            <a:endParaRPr lang="zh-CN" altLang="en-US" sz="2800" dirty="0">
              <a:solidFill>
                <a:schemeClr val="bg1"/>
              </a:solidFill>
              <a:latin typeface="华文新魏" panose="02010800040101010101" pitchFamily="2" charset="-122"/>
              <a:ea typeface="华文新魏" panose="02010800040101010101" pitchFamily="2" charset="-122"/>
            </a:endParaRPr>
          </a:p>
        </p:txBody>
      </p:sp>
    </p:spTree>
    <p:extLst>
      <p:ext uri="{BB962C8B-B14F-4D97-AF65-F5344CB8AC3E}">
        <p14:creationId xmlns:p14="http://schemas.microsoft.com/office/powerpoint/2010/main" val="38736550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animEffect transition="in" filter="fade">
                                      <p:cBhvr>
                                        <p:cTn id="12" dur="500"/>
                                        <p:tgtEl>
                                          <p:spTgt spid="17"/>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组合 132"/>
          <p:cNvGrpSpPr/>
          <p:nvPr/>
        </p:nvGrpSpPr>
        <p:grpSpPr>
          <a:xfrm>
            <a:off x="604109" y="368651"/>
            <a:ext cx="1882289" cy="417037"/>
            <a:chOff x="668068" y="202823"/>
            <a:chExt cx="1414556" cy="337529"/>
          </a:xfrm>
          <a:solidFill>
            <a:srgbClr val="703881"/>
          </a:solidFill>
        </p:grpSpPr>
        <p:sp>
          <p:nvSpPr>
            <p:cNvPr id="134" name="箭头: V 形 133"/>
            <p:cNvSpPr/>
            <p:nvPr/>
          </p:nvSpPr>
          <p:spPr>
            <a:xfrm>
              <a:off x="668068" y="202823"/>
              <a:ext cx="411871" cy="329144"/>
            </a:xfrm>
            <a:prstGeom prst="chevron">
              <a:avLst/>
            </a:prstGeom>
            <a:solidFill>
              <a:srgbClr val="D3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135" name="箭头: V 形 134"/>
            <p:cNvSpPr/>
            <p:nvPr/>
          </p:nvSpPr>
          <p:spPr>
            <a:xfrm>
              <a:off x="1003739" y="202823"/>
              <a:ext cx="411871" cy="329144"/>
            </a:xfrm>
            <a:prstGeom prst="chevron">
              <a:avLst/>
            </a:prstGeom>
            <a:solidFill>
              <a:srgbClr val="BB8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136" name="箭头: V 形 135"/>
            <p:cNvSpPr/>
            <p:nvPr/>
          </p:nvSpPr>
          <p:spPr>
            <a:xfrm>
              <a:off x="1335082" y="211208"/>
              <a:ext cx="411871" cy="329144"/>
            </a:xfrm>
            <a:prstGeom prst="chevron">
              <a:avLst/>
            </a:prstGeom>
            <a:solidFill>
              <a:srgbClr val="A45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137" name="箭头: V 形 136"/>
            <p:cNvSpPr/>
            <p:nvPr/>
          </p:nvSpPr>
          <p:spPr>
            <a:xfrm>
              <a:off x="1670753" y="211208"/>
              <a:ext cx="411871" cy="32914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grpSp>
      <p:pic>
        <p:nvPicPr>
          <p:cNvPr id="28" name="图片 27"/>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22556"/>
          <a:stretch>
            <a:fillRect/>
          </a:stretch>
        </p:blipFill>
        <p:spPr>
          <a:xfrm>
            <a:off x="0" y="930644"/>
            <a:ext cx="12395768" cy="7056434"/>
          </a:xfrm>
          <a:prstGeom prst="rect">
            <a:avLst/>
          </a:prstGeom>
        </p:spPr>
      </p:pic>
      <p:grpSp>
        <p:nvGrpSpPr>
          <p:cNvPr id="3" name="组合 2"/>
          <p:cNvGrpSpPr/>
          <p:nvPr/>
        </p:nvGrpSpPr>
        <p:grpSpPr>
          <a:xfrm>
            <a:off x="2970361" y="2841208"/>
            <a:ext cx="3021408" cy="2606162"/>
            <a:chOff x="4115962" y="2327211"/>
            <a:chExt cx="3021408" cy="2606162"/>
          </a:xfrm>
        </p:grpSpPr>
        <p:grpSp>
          <p:nvGrpSpPr>
            <p:cNvPr id="33" name="组合 32"/>
            <p:cNvGrpSpPr/>
            <p:nvPr/>
          </p:nvGrpSpPr>
          <p:grpSpPr>
            <a:xfrm>
              <a:off x="4115962" y="2327211"/>
              <a:ext cx="3021408" cy="1219960"/>
              <a:chOff x="1062388" y="2300480"/>
              <a:chExt cx="3021408" cy="1219960"/>
            </a:xfrm>
          </p:grpSpPr>
          <p:cxnSp>
            <p:nvCxnSpPr>
              <p:cNvPr id="34" name="直接连接符 33"/>
              <p:cNvCxnSpPr/>
              <p:nvPr/>
            </p:nvCxnSpPr>
            <p:spPr>
              <a:xfrm>
                <a:off x="1118936" y="2300480"/>
                <a:ext cx="0" cy="1219960"/>
              </a:xfrm>
              <a:prstGeom prst="line">
                <a:avLst/>
              </a:prstGeom>
              <a:noFill/>
              <a:ln w="31750" cap="rnd" cmpd="sng" algn="ctr">
                <a:gradFill>
                  <a:gsLst>
                    <a:gs pos="0">
                      <a:srgbClr val="703881">
                        <a:alpha val="0"/>
                      </a:srgbClr>
                    </a:gs>
                    <a:gs pos="53000">
                      <a:srgbClr val="703881"/>
                    </a:gs>
                    <a:gs pos="100000">
                      <a:srgbClr val="703881">
                        <a:alpha val="0"/>
                      </a:srgbClr>
                    </a:gs>
                  </a:gsLst>
                  <a:lin ang="5400000" scaled="1"/>
                </a:gradFill>
                <a:prstDash val="solid"/>
                <a:miter lim="800000"/>
              </a:ln>
              <a:effectLst/>
            </p:spPr>
          </p:cxnSp>
          <p:sp>
            <p:nvSpPr>
              <p:cNvPr id="35" name="TextBox 42"/>
              <p:cNvSpPr txBox="1"/>
              <p:nvPr/>
            </p:nvSpPr>
            <p:spPr>
              <a:xfrm flipH="1">
                <a:off x="1062388" y="2384057"/>
                <a:ext cx="1299030" cy="307777"/>
              </a:xfrm>
              <a:prstGeom prst="rect">
                <a:avLst/>
              </a:prstGeom>
              <a:noFill/>
            </p:spPr>
            <p:txBody>
              <a:bodyPr wrap="square" lIns="0" tIns="0" rIns="0" bIns="0"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solidFill>
                      <a:srgbClr val="703881"/>
                    </a:solidFill>
                    <a:effectLst/>
                    <a:uLnTx/>
                    <a:uFillTx/>
                    <a:latin typeface="思源宋体 Heavy" panose="02020900000000000000" pitchFamily="18" charset="-122"/>
                    <a:ea typeface="思源宋体 Heavy" panose="02020900000000000000" pitchFamily="18" charset="-122"/>
                  </a:rPr>
                  <a:t>重要目标</a:t>
                </a:r>
              </a:p>
            </p:txBody>
          </p:sp>
          <p:sp>
            <p:nvSpPr>
              <p:cNvPr id="36" name="TextBox 53"/>
              <p:cNvSpPr txBox="1"/>
              <p:nvPr/>
            </p:nvSpPr>
            <p:spPr>
              <a:xfrm>
                <a:off x="1369886" y="2785353"/>
                <a:ext cx="2713910" cy="611065"/>
              </a:xfrm>
              <a:prstGeom prst="rect">
                <a:avLst/>
              </a:prstGeom>
              <a:noFill/>
            </p:spPr>
            <p:txBody>
              <a:bodyPr wrap="square" lIns="0" tIns="0" rIns="0" bIns="0" rtlCol="0">
                <a:spAutoFit/>
              </a:bodyPr>
              <a:lstStyle>
                <a:defPPr>
                  <a:defRPr lang="zh-CN"/>
                </a:defPPr>
                <a:lvl1pPr algn="ctr">
                  <a:lnSpc>
                    <a:spcPts val="2500"/>
                  </a:lnSpc>
                  <a:defRPr sz="1400">
                    <a:solidFill>
                      <a:schemeClr val="tx1">
                        <a:lumMod val="85000"/>
                        <a:lumOff val="15000"/>
                      </a:schemeClr>
                    </a:solidFill>
                    <a:latin typeface="华文宋体" panose="02010600040101010101" pitchFamily="2" charset="-122"/>
                    <a:ea typeface="华文宋体" panose="02010600040101010101" pitchFamily="2" charset="-122"/>
                    <a:cs typeface="+mn-ea"/>
                  </a:defRPr>
                </a:lvl1pPr>
              </a:lstStyle>
              <a:p>
                <a:pPr algn="l"/>
                <a:r>
                  <a:rPr lang="zh-CN" altLang="en-US" dirty="0">
                    <a:sym typeface="+mn-lt"/>
                  </a:rPr>
                  <a:t>哪些必须完成？每个目标要做到什么程度？</a:t>
                </a:r>
              </a:p>
            </p:txBody>
          </p:sp>
        </p:grpSp>
        <p:pic>
          <p:nvPicPr>
            <p:cNvPr id="42" name="图片 41"/>
            <p:cNvPicPr>
              <a:picLocks noChangeAspect="1"/>
            </p:cNvPicPr>
            <p:nvPr/>
          </p:nvPicPr>
          <p:blipFill>
            <a:blip r:embed="rId4">
              <a:extLst>
                <a:ext uri="{28A0092B-C50C-407E-A947-70E740481C1C}">
                  <a14:useLocalDpi xmlns:a14="http://schemas.microsoft.com/office/drawing/2010/main" val="0"/>
                </a:ext>
              </a:extLst>
            </a:blip>
            <a:srcRect t="13648" b="13648"/>
            <a:stretch/>
          </p:blipFill>
          <p:spPr>
            <a:xfrm>
              <a:off x="4423458" y="3774394"/>
              <a:ext cx="2403809" cy="11589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4" name="组合 3"/>
          <p:cNvGrpSpPr/>
          <p:nvPr/>
        </p:nvGrpSpPr>
        <p:grpSpPr>
          <a:xfrm>
            <a:off x="6053819" y="1863352"/>
            <a:ext cx="2918939" cy="2946944"/>
            <a:chOff x="7955670" y="1182705"/>
            <a:chExt cx="2918939" cy="2946944"/>
          </a:xfrm>
        </p:grpSpPr>
        <p:grpSp>
          <p:nvGrpSpPr>
            <p:cNvPr id="37" name="组合 36"/>
            <p:cNvGrpSpPr/>
            <p:nvPr/>
          </p:nvGrpSpPr>
          <p:grpSpPr>
            <a:xfrm>
              <a:off x="7955670" y="1182705"/>
              <a:ext cx="2463800" cy="1219960"/>
              <a:chOff x="1062388" y="2300480"/>
              <a:chExt cx="2091987" cy="1219960"/>
            </a:xfrm>
          </p:grpSpPr>
          <p:cxnSp>
            <p:nvCxnSpPr>
              <p:cNvPr id="38" name="直接连接符 37"/>
              <p:cNvCxnSpPr/>
              <p:nvPr/>
            </p:nvCxnSpPr>
            <p:spPr>
              <a:xfrm>
                <a:off x="1118936" y="2300480"/>
                <a:ext cx="0" cy="1219960"/>
              </a:xfrm>
              <a:prstGeom prst="line">
                <a:avLst/>
              </a:prstGeom>
              <a:noFill/>
              <a:ln w="31750" cap="rnd" cmpd="sng" algn="ctr">
                <a:gradFill>
                  <a:gsLst>
                    <a:gs pos="0">
                      <a:srgbClr val="703881">
                        <a:alpha val="0"/>
                      </a:srgbClr>
                    </a:gs>
                    <a:gs pos="53000">
                      <a:srgbClr val="703881"/>
                    </a:gs>
                    <a:gs pos="100000">
                      <a:srgbClr val="703881">
                        <a:alpha val="0"/>
                      </a:srgbClr>
                    </a:gs>
                  </a:gsLst>
                  <a:lin ang="5400000" scaled="1"/>
                </a:gradFill>
                <a:prstDash val="solid"/>
                <a:miter lim="800000"/>
              </a:ln>
              <a:effectLst/>
            </p:spPr>
          </p:cxnSp>
          <p:sp>
            <p:nvSpPr>
              <p:cNvPr id="39" name="TextBox 42"/>
              <p:cNvSpPr txBox="1"/>
              <p:nvPr/>
            </p:nvSpPr>
            <p:spPr>
              <a:xfrm flipH="1">
                <a:off x="1062388" y="2384057"/>
                <a:ext cx="1299030" cy="307777"/>
              </a:xfrm>
              <a:prstGeom prst="rect">
                <a:avLst/>
              </a:prstGeom>
              <a:noFill/>
            </p:spPr>
            <p:txBody>
              <a:bodyPr wrap="square" lIns="0" tIns="0" rIns="0" bIns="0"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pPr marL="0" marR="0" lvl="0" indent="0" algn="r" defTabSz="914400" eaLnBrk="1" fontAlgn="auto" latinLnBrk="0" hangingPunct="1">
                  <a:lnSpc>
                    <a:spcPct val="100000"/>
                  </a:lnSpc>
                  <a:spcBef>
                    <a:spcPts val="0"/>
                  </a:spcBef>
                  <a:spcAft>
                    <a:spcPts val="0"/>
                  </a:spcAft>
                  <a:buClrTx/>
                  <a:buSzTx/>
                  <a:buFontTx/>
                  <a:buNone/>
                  <a:defRPr/>
                </a:pPr>
                <a:r>
                  <a:rPr lang="zh-CN" altLang="en-US" kern="0" dirty="0">
                    <a:solidFill>
                      <a:srgbClr val="703881"/>
                    </a:solidFill>
                    <a:latin typeface="思源宋体 Heavy" panose="02020900000000000000" pitchFamily="18" charset="-122"/>
                    <a:ea typeface="思源宋体 Heavy" panose="02020900000000000000" pitchFamily="18" charset="-122"/>
                  </a:rPr>
                  <a:t>定期反馈</a:t>
                </a:r>
                <a:endParaRPr kumimoji="0" lang="zh-CN" altLang="en-US" sz="2000" b="1" i="0" u="none" strike="noStrike" kern="0" cap="none" spc="0" normalizeH="0" baseline="0" noProof="0" dirty="0">
                  <a:ln>
                    <a:noFill/>
                  </a:ln>
                  <a:solidFill>
                    <a:srgbClr val="703881"/>
                  </a:solidFill>
                  <a:effectLst/>
                  <a:uLnTx/>
                  <a:uFillTx/>
                  <a:latin typeface="思源宋体 Heavy" panose="02020900000000000000" pitchFamily="18" charset="-122"/>
                  <a:ea typeface="思源宋体 Heavy" panose="02020900000000000000" pitchFamily="18" charset="-122"/>
                </a:endParaRPr>
              </a:p>
            </p:txBody>
          </p:sp>
          <p:sp>
            <p:nvSpPr>
              <p:cNvPr id="40" name="TextBox 53"/>
              <p:cNvSpPr txBox="1"/>
              <p:nvPr/>
            </p:nvSpPr>
            <p:spPr>
              <a:xfrm>
                <a:off x="1369886" y="2785353"/>
                <a:ext cx="1784489" cy="290464"/>
              </a:xfrm>
              <a:prstGeom prst="rect">
                <a:avLst/>
              </a:prstGeom>
              <a:noFill/>
            </p:spPr>
            <p:txBody>
              <a:bodyPr wrap="square" lIns="0" tIns="0" rIns="0" bIns="0" rtlCol="0">
                <a:spAutoFit/>
              </a:bodyPr>
              <a:lstStyle>
                <a:defPPr>
                  <a:defRPr lang="zh-CN"/>
                </a:defPPr>
                <a:lvl1pPr algn="ctr">
                  <a:lnSpc>
                    <a:spcPts val="2500"/>
                  </a:lnSpc>
                  <a:defRPr sz="1400">
                    <a:solidFill>
                      <a:schemeClr val="tx1">
                        <a:lumMod val="85000"/>
                        <a:lumOff val="15000"/>
                      </a:schemeClr>
                    </a:solidFill>
                    <a:latin typeface="华文宋体" panose="02010600040101010101" pitchFamily="2" charset="-122"/>
                    <a:ea typeface="华文宋体" panose="02010600040101010101" pitchFamily="2" charset="-122"/>
                    <a:cs typeface="+mn-ea"/>
                  </a:defRPr>
                </a:lvl1pPr>
              </a:lstStyle>
              <a:p>
                <a:r>
                  <a:rPr lang="zh-CN" altLang="en-US" dirty="0">
                    <a:sym typeface="+mn-lt"/>
                  </a:rPr>
                  <a:t>建立自己的反馈奖励机制</a:t>
                </a:r>
              </a:p>
            </p:txBody>
          </p:sp>
        </p:grpSp>
        <p:pic>
          <p:nvPicPr>
            <p:cNvPr id="43" name="图片 42"/>
            <p:cNvPicPr>
              <a:picLocks noChangeAspect="1"/>
            </p:cNvPicPr>
            <p:nvPr/>
          </p:nvPicPr>
          <p:blipFill>
            <a:blip r:embed="rId5">
              <a:extLst>
                <a:ext uri="{28A0092B-C50C-407E-A947-70E740481C1C}">
                  <a14:useLocalDpi xmlns:a14="http://schemas.microsoft.com/office/drawing/2010/main" val="0"/>
                </a:ext>
              </a:extLst>
            </a:blip>
            <a:srcRect t="14757" b="14757"/>
            <a:stretch/>
          </p:blipFill>
          <p:spPr>
            <a:xfrm>
              <a:off x="8317820" y="2755011"/>
              <a:ext cx="2556789" cy="13746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2" name="组合 1"/>
          <p:cNvGrpSpPr/>
          <p:nvPr/>
        </p:nvGrpSpPr>
        <p:grpSpPr>
          <a:xfrm>
            <a:off x="315187" y="3862508"/>
            <a:ext cx="2293992" cy="2324608"/>
            <a:chOff x="488018" y="3088980"/>
            <a:chExt cx="2293992" cy="2324608"/>
          </a:xfrm>
        </p:grpSpPr>
        <p:grpSp>
          <p:nvGrpSpPr>
            <p:cNvPr id="29" name="组合 28"/>
            <p:cNvGrpSpPr/>
            <p:nvPr/>
          </p:nvGrpSpPr>
          <p:grpSpPr>
            <a:xfrm>
              <a:off x="488018" y="3088980"/>
              <a:ext cx="2251608" cy="1219960"/>
              <a:chOff x="1062388" y="2300480"/>
              <a:chExt cx="2251608" cy="1219960"/>
            </a:xfrm>
          </p:grpSpPr>
          <p:cxnSp>
            <p:nvCxnSpPr>
              <p:cNvPr id="30" name="直接连接符 29"/>
              <p:cNvCxnSpPr/>
              <p:nvPr/>
            </p:nvCxnSpPr>
            <p:spPr>
              <a:xfrm>
                <a:off x="1118936" y="2300480"/>
                <a:ext cx="0" cy="1219960"/>
              </a:xfrm>
              <a:prstGeom prst="line">
                <a:avLst/>
              </a:prstGeom>
              <a:noFill/>
              <a:ln w="31750" cap="rnd" cmpd="sng" algn="ctr">
                <a:gradFill>
                  <a:gsLst>
                    <a:gs pos="0">
                      <a:srgbClr val="703881">
                        <a:alpha val="0"/>
                      </a:srgbClr>
                    </a:gs>
                    <a:gs pos="53000">
                      <a:srgbClr val="703881"/>
                    </a:gs>
                    <a:gs pos="100000">
                      <a:srgbClr val="703881">
                        <a:alpha val="0"/>
                      </a:srgbClr>
                    </a:gs>
                  </a:gsLst>
                  <a:lin ang="5400000" scaled="1"/>
                </a:gradFill>
                <a:prstDash val="solid"/>
                <a:miter lim="800000"/>
              </a:ln>
              <a:effectLst/>
            </p:spPr>
          </p:cxnSp>
          <p:sp>
            <p:nvSpPr>
              <p:cNvPr id="31" name="TextBox 42"/>
              <p:cNvSpPr txBox="1"/>
              <p:nvPr/>
            </p:nvSpPr>
            <p:spPr>
              <a:xfrm flipH="1">
                <a:off x="1062388" y="2384057"/>
                <a:ext cx="1299030" cy="307777"/>
              </a:xfrm>
              <a:prstGeom prst="rect">
                <a:avLst/>
              </a:prstGeom>
              <a:noFill/>
            </p:spPr>
            <p:txBody>
              <a:bodyPr wrap="square" lIns="0" tIns="0" rIns="0" bIns="0"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pPr marL="0" marR="0" lvl="0" indent="0" algn="r" defTabSz="914400" eaLnBrk="1" fontAlgn="auto" latinLnBrk="0" hangingPunct="1">
                  <a:lnSpc>
                    <a:spcPct val="100000"/>
                  </a:lnSpc>
                  <a:spcBef>
                    <a:spcPts val="0"/>
                  </a:spcBef>
                  <a:spcAft>
                    <a:spcPts val="0"/>
                  </a:spcAft>
                  <a:buClrTx/>
                  <a:buSzTx/>
                  <a:buFontTx/>
                  <a:buNone/>
                  <a:defRPr/>
                </a:pPr>
                <a:r>
                  <a:rPr lang="zh-CN" altLang="en-US" kern="0" dirty="0">
                    <a:solidFill>
                      <a:srgbClr val="703881"/>
                    </a:solidFill>
                    <a:latin typeface="思源宋体 Heavy" panose="02020900000000000000" pitchFamily="18" charset="-122"/>
                    <a:ea typeface="思源宋体 Heavy" panose="02020900000000000000" pitchFamily="18" charset="-122"/>
                  </a:rPr>
                  <a:t>有限精力</a:t>
                </a:r>
                <a:endParaRPr kumimoji="0" lang="zh-CN" altLang="en-US" sz="2000" b="1" i="0" u="none" strike="noStrike" kern="0" cap="none" spc="0" normalizeH="0" baseline="0" noProof="0" dirty="0">
                  <a:ln>
                    <a:noFill/>
                  </a:ln>
                  <a:solidFill>
                    <a:srgbClr val="703881"/>
                  </a:solidFill>
                  <a:effectLst/>
                  <a:uLnTx/>
                  <a:uFillTx/>
                  <a:latin typeface="思源宋体 Heavy" panose="02020900000000000000" pitchFamily="18" charset="-122"/>
                  <a:ea typeface="思源宋体 Heavy" panose="02020900000000000000" pitchFamily="18" charset="-122"/>
                </a:endParaRPr>
              </a:p>
            </p:txBody>
          </p:sp>
          <p:sp>
            <p:nvSpPr>
              <p:cNvPr id="32" name="TextBox 53"/>
              <p:cNvSpPr txBox="1"/>
              <p:nvPr/>
            </p:nvSpPr>
            <p:spPr>
              <a:xfrm>
                <a:off x="1336836" y="2785353"/>
                <a:ext cx="1977160" cy="290464"/>
              </a:xfrm>
              <a:prstGeom prst="rect">
                <a:avLst/>
              </a:prstGeom>
              <a:noFill/>
            </p:spPr>
            <p:txBody>
              <a:bodyPr wrap="square" lIns="0" tIns="0" rIns="0" bIns="0" rtlCol="0">
                <a:spAutoFit/>
              </a:bodyPr>
              <a:lstStyle>
                <a:defPPr>
                  <a:defRPr lang="zh-CN"/>
                </a:defPPr>
                <a:lvl1pPr algn="just">
                  <a:lnSpc>
                    <a:spcPts val="2000"/>
                  </a:lnSpc>
                  <a:defRPr sz="1200">
                    <a:solidFill>
                      <a:schemeClr val="tx1">
                        <a:lumMod val="65000"/>
                        <a:lumOff val="35000"/>
                      </a:schemeClr>
                    </a:solidFill>
                    <a:latin typeface="微软雅黑 Light" panose="020B0502040204020203" pitchFamily="34" charset="-122"/>
                    <a:ea typeface="微软雅黑 Light" panose="020B0502040204020203" pitchFamily="34" charset="-122"/>
                  </a:defRPr>
                </a:lvl1pPr>
              </a:lstStyle>
              <a:p>
                <a:pPr algn="ctr">
                  <a:lnSpc>
                    <a:spcPts val="2500"/>
                  </a:lnSpc>
                </a:pP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能有多少时间来完成任务</a:t>
                </a:r>
              </a:p>
            </p:txBody>
          </p:sp>
        </p:grpSp>
        <p:pic>
          <p:nvPicPr>
            <p:cNvPr id="44" name="图片 43"/>
            <p:cNvPicPr>
              <a:picLocks noChangeAspect="1"/>
            </p:cNvPicPr>
            <p:nvPr/>
          </p:nvPicPr>
          <p:blipFill>
            <a:blip r:embed="rId6">
              <a:extLst>
                <a:ext uri="{28A0092B-C50C-407E-A947-70E740481C1C}">
                  <a14:useLocalDpi xmlns:a14="http://schemas.microsoft.com/office/drawing/2010/main" val="0"/>
                </a:ext>
              </a:extLst>
            </a:blip>
            <a:srcRect t="18161" b="18161"/>
            <a:stretch/>
          </p:blipFill>
          <p:spPr>
            <a:xfrm>
              <a:off x="800100" y="4258507"/>
              <a:ext cx="1981910" cy="11550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45" name="文本框 44"/>
          <p:cNvSpPr txBox="1"/>
          <p:nvPr/>
        </p:nvSpPr>
        <p:spPr>
          <a:xfrm>
            <a:off x="2555371" y="281058"/>
            <a:ext cx="7001277" cy="584775"/>
          </a:xfrm>
          <a:prstGeom prst="rect">
            <a:avLst/>
          </a:prstGeom>
          <a:noFill/>
        </p:spPr>
        <p:txBody>
          <a:bodyPr wrap="square" rtlCol="0">
            <a:spAutoFit/>
          </a:bodyPr>
          <a:lstStyle/>
          <a:p>
            <a:r>
              <a:rPr lang="zh-CN" altLang="en-US" sz="3200" b="1" dirty="0">
                <a:solidFill>
                  <a:srgbClr val="703881"/>
                </a:solidFill>
                <a:cs typeface="+mn-ea"/>
                <a:sym typeface="+mn-lt"/>
              </a:rPr>
              <a:t>从理论到实践</a:t>
            </a:r>
            <a:r>
              <a:rPr lang="en-US" altLang="zh-CN" sz="3200" b="1" dirty="0">
                <a:solidFill>
                  <a:srgbClr val="703881"/>
                </a:solidFill>
                <a:cs typeface="+mn-ea"/>
                <a:sym typeface="+mn-lt"/>
              </a:rPr>
              <a:t>    </a:t>
            </a:r>
            <a:r>
              <a:rPr lang="en-US" altLang="zh-CN" sz="2400" dirty="0">
                <a:solidFill>
                  <a:srgbClr val="703881"/>
                </a:solidFill>
                <a:cs typeface="+mn-ea"/>
                <a:sym typeface="+mn-lt"/>
              </a:rPr>
              <a:t>HOW ABOUT YOUR AIM</a:t>
            </a:r>
            <a:endParaRPr lang="zh-CN" altLang="en-US" sz="2800" dirty="0">
              <a:solidFill>
                <a:srgbClr val="703881"/>
              </a:solidFill>
              <a:cs typeface="+mn-ea"/>
              <a:sym typeface="+mn-lt"/>
            </a:endParaRPr>
          </a:p>
        </p:txBody>
      </p:sp>
      <p:grpSp>
        <p:nvGrpSpPr>
          <p:cNvPr id="49" name="组合 48"/>
          <p:cNvGrpSpPr>
            <a:grpSpLocks noChangeAspect="1"/>
          </p:cNvGrpSpPr>
          <p:nvPr/>
        </p:nvGrpSpPr>
        <p:grpSpPr>
          <a:xfrm>
            <a:off x="10003315" y="324030"/>
            <a:ext cx="1891573" cy="569248"/>
            <a:chOff x="2685028" y="2876682"/>
            <a:chExt cx="5502784" cy="1656004"/>
          </a:xfrm>
        </p:grpSpPr>
        <p:sp>
          <p:nvSpPr>
            <p:cNvPr id="50" name="i$ľïdê"/>
            <p:cNvSpPr/>
            <p:nvPr userDrawn="1"/>
          </p:nvSpPr>
          <p:spPr>
            <a:xfrm>
              <a:off x="4486927" y="2876682"/>
              <a:ext cx="3699559" cy="1174043"/>
            </a:xfrm>
            <a:custGeom>
              <a:avLst/>
              <a:gdLst>
                <a:gd name="connsiteX0" fmla="*/ 3528743 w 3812022"/>
                <a:gd name="connsiteY0" fmla="*/ 1166183 h 1325394"/>
                <a:gd name="connsiteX1" fmla="*/ 3537795 w 3812022"/>
                <a:gd name="connsiteY1" fmla="*/ 1178430 h 1325394"/>
                <a:gd name="connsiteX2" fmla="*/ 3528743 w 3812022"/>
                <a:gd name="connsiteY2" fmla="*/ 1258302 h 1325394"/>
                <a:gd name="connsiteX3" fmla="*/ 3234282 w 3812022"/>
                <a:gd name="connsiteY3" fmla="*/ 1082322 h 1325394"/>
                <a:gd name="connsiteX4" fmla="*/ 3234282 w 3812022"/>
                <a:gd name="connsiteY4" fmla="*/ 1163814 h 1325394"/>
                <a:gd name="connsiteX5" fmla="*/ 3194545 w 3812022"/>
                <a:gd name="connsiteY5" fmla="*/ 1145948 h 1325394"/>
                <a:gd name="connsiteX6" fmla="*/ 3179436 w 3812022"/>
                <a:gd name="connsiteY6" fmla="*/ 1110272 h 1325394"/>
                <a:gd name="connsiteX7" fmla="*/ 3429169 w 3812022"/>
                <a:gd name="connsiteY7" fmla="*/ 1002179 h 1325394"/>
                <a:gd name="connsiteX8" fmla="*/ 3528210 w 3812022"/>
                <a:gd name="connsiteY8" fmla="*/ 1004309 h 1325394"/>
                <a:gd name="connsiteX9" fmla="*/ 3528210 w 3812022"/>
                <a:gd name="connsiteY9" fmla="*/ 1113467 h 1325394"/>
                <a:gd name="connsiteX10" fmla="*/ 3528210 w 3812022"/>
                <a:gd name="connsiteY10" fmla="*/ 1166183 h 1325394"/>
                <a:gd name="connsiteX11" fmla="*/ 3528210 w 3812022"/>
                <a:gd name="connsiteY11" fmla="*/ 1258302 h 1325394"/>
                <a:gd name="connsiteX12" fmla="*/ 3467508 w 3812022"/>
                <a:gd name="connsiteY12" fmla="*/ 1325394 h 1325394"/>
                <a:gd name="connsiteX13" fmla="*/ 3260373 w 3812022"/>
                <a:gd name="connsiteY13" fmla="*/ 1211443 h 1325394"/>
                <a:gd name="connsiteX14" fmla="*/ 3440351 w 3812022"/>
                <a:gd name="connsiteY14" fmla="*/ 1243925 h 1325394"/>
                <a:gd name="connsiteX15" fmla="*/ 3440351 w 3812022"/>
                <a:gd name="connsiteY15" fmla="*/ 1117727 h 1325394"/>
                <a:gd name="connsiteX16" fmla="*/ 3310959 w 3812022"/>
                <a:gd name="connsiteY16" fmla="*/ 1173105 h 1325394"/>
                <a:gd name="connsiteX17" fmla="*/ 3234282 w 3812022"/>
                <a:gd name="connsiteY17" fmla="*/ 1164053 h 1325394"/>
                <a:gd name="connsiteX18" fmla="*/ 3234282 w 3812022"/>
                <a:gd name="connsiteY18" fmla="*/ 1163814 h 1325394"/>
                <a:gd name="connsiteX19" fmla="*/ 3234814 w 3812022"/>
                <a:gd name="connsiteY19" fmla="*/ 1164053 h 1325394"/>
                <a:gd name="connsiteX20" fmla="*/ 3234814 w 3812022"/>
                <a:gd name="connsiteY20" fmla="*/ 1082051 h 1325394"/>
                <a:gd name="connsiteX21" fmla="*/ 3234282 w 3812022"/>
                <a:gd name="connsiteY21" fmla="*/ 1082322 h 1325394"/>
                <a:gd name="connsiteX22" fmla="*/ 3234282 w 3812022"/>
                <a:gd name="connsiteY22" fmla="*/ 1082051 h 1325394"/>
                <a:gd name="connsiteX23" fmla="*/ 3391896 w 3812022"/>
                <a:gd name="connsiteY23" fmla="*/ 1031465 h 1325394"/>
                <a:gd name="connsiteX24" fmla="*/ 3429169 w 3812022"/>
                <a:gd name="connsiteY24" fmla="*/ 1002179 h 1325394"/>
                <a:gd name="connsiteX25" fmla="*/ 3580394 w 3812022"/>
                <a:gd name="connsiteY25" fmla="*/ 994192 h 1325394"/>
                <a:gd name="connsiteX26" fmla="*/ 3644824 w 3812022"/>
                <a:gd name="connsiteY26" fmla="*/ 1024543 h 1325394"/>
                <a:gd name="connsiteX27" fmla="*/ 3528743 w 3812022"/>
                <a:gd name="connsiteY27" fmla="*/ 1113467 h 1325394"/>
                <a:gd name="connsiteX28" fmla="*/ 3528743 w 3812022"/>
                <a:gd name="connsiteY28" fmla="*/ 1004309 h 1325394"/>
                <a:gd name="connsiteX29" fmla="*/ 3580394 w 3812022"/>
                <a:gd name="connsiteY29" fmla="*/ 994192 h 1325394"/>
                <a:gd name="connsiteX30" fmla="*/ 2529346 w 3812022"/>
                <a:gd name="connsiteY30" fmla="*/ 901606 h 1325394"/>
                <a:gd name="connsiteX31" fmla="*/ 2547916 w 3812022"/>
                <a:gd name="connsiteY31" fmla="*/ 909528 h 1325394"/>
                <a:gd name="connsiteX32" fmla="*/ 2608619 w 3812022"/>
                <a:gd name="connsiteY32" fmla="*/ 977152 h 1325394"/>
                <a:gd name="connsiteX33" fmla="*/ 2718842 w 3812022"/>
                <a:gd name="connsiteY33" fmla="*/ 1051700 h 1325394"/>
                <a:gd name="connsiteX34" fmla="*/ 2803506 w 3812022"/>
                <a:gd name="connsiteY34" fmla="*/ 1057557 h 1325394"/>
                <a:gd name="connsiteX35" fmla="*/ 2668256 w 3812022"/>
                <a:gd name="connsiteY35" fmla="*/ 1154468 h 1325394"/>
                <a:gd name="connsiteX36" fmla="*/ 2629918 w 3812022"/>
                <a:gd name="connsiteY36" fmla="*/ 1145416 h 1325394"/>
                <a:gd name="connsiteX37" fmla="*/ 2608619 w 3812022"/>
                <a:gd name="connsiteY37" fmla="*/ 1124649 h 1325394"/>
                <a:gd name="connsiteX38" fmla="*/ 2518629 w 3812022"/>
                <a:gd name="connsiteY38" fmla="*/ 951061 h 1325394"/>
                <a:gd name="connsiteX39" fmla="*/ 2517565 w 3812022"/>
                <a:gd name="connsiteY39" fmla="*/ 903670 h 1325394"/>
                <a:gd name="connsiteX40" fmla="*/ 2529346 w 3812022"/>
                <a:gd name="connsiteY40" fmla="*/ 901606 h 1325394"/>
                <a:gd name="connsiteX41" fmla="*/ 1595483 w 3812022"/>
                <a:gd name="connsiteY41" fmla="*/ 881273 h 1325394"/>
                <a:gd name="connsiteX42" fmla="*/ 1578801 w 3812022"/>
                <a:gd name="connsiteY42" fmla="*/ 881839 h 1325394"/>
                <a:gd name="connsiteX43" fmla="*/ 1563892 w 3812022"/>
                <a:gd name="connsiteY43" fmla="*/ 881839 h 1325394"/>
                <a:gd name="connsiteX44" fmla="*/ 1552710 w 3812022"/>
                <a:gd name="connsiteY44" fmla="*/ 890358 h 1325394"/>
                <a:gd name="connsiteX45" fmla="*/ 1529281 w 3812022"/>
                <a:gd name="connsiteY45" fmla="*/ 1001647 h 1325394"/>
                <a:gd name="connsiteX46" fmla="*/ 1552710 w 3812022"/>
                <a:gd name="connsiteY46" fmla="*/ 992595 h 1325394"/>
                <a:gd name="connsiteX47" fmla="*/ 1578801 w 3812022"/>
                <a:gd name="connsiteY47" fmla="*/ 977685 h 1325394"/>
                <a:gd name="connsiteX48" fmla="*/ 1630452 w 3812022"/>
                <a:gd name="connsiteY48" fmla="*/ 922307 h 1325394"/>
                <a:gd name="connsiteX49" fmla="*/ 1595483 w 3812022"/>
                <a:gd name="connsiteY49" fmla="*/ 881273 h 1325394"/>
                <a:gd name="connsiteX50" fmla="*/ 578273 w 3812022"/>
                <a:gd name="connsiteY50" fmla="*/ 855746 h 1325394"/>
                <a:gd name="connsiteX51" fmla="*/ 576143 w 3812022"/>
                <a:gd name="connsiteY51" fmla="*/ 870122 h 1325394"/>
                <a:gd name="connsiteX52" fmla="*/ 577208 w 3812022"/>
                <a:gd name="connsiteY52" fmla="*/ 885032 h 1325394"/>
                <a:gd name="connsiteX53" fmla="*/ 577208 w 3812022"/>
                <a:gd name="connsiteY53" fmla="*/ 899409 h 1325394"/>
                <a:gd name="connsiteX54" fmla="*/ 583065 w 3812022"/>
                <a:gd name="connsiteY54" fmla="*/ 911656 h 1325394"/>
                <a:gd name="connsiteX55" fmla="*/ 609157 w 3812022"/>
                <a:gd name="connsiteY55" fmla="*/ 921773 h 1325394"/>
                <a:gd name="connsiteX56" fmla="*/ 610222 w 3812022"/>
                <a:gd name="connsiteY56" fmla="*/ 922838 h 1325394"/>
                <a:gd name="connsiteX57" fmla="*/ 610222 w 3812022"/>
                <a:gd name="connsiteY57" fmla="*/ 869058 h 1325394"/>
                <a:gd name="connsiteX58" fmla="*/ 609157 w 3812022"/>
                <a:gd name="connsiteY58" fmla="*/ 866928 h 1325394"/>
                <a:gd name="connsiteX59" fmla="*/ 578273 w 3812022"/>
                <a:gd name="connsiteY59" fmla="*/ 855746 h 1325394"/>
                <a:gd name="connsiteX60" fmla="*/ 3589446 w 3812022"/>
                <a:gd name="connsiteY60" fmla="*/ 757771 h 1325394"/>
                <a:gd name="connsiteX61" fmla="*/ 3566017 w 3812022"/>
                <a:gd name="connsiteY61" fmla="*/ 760965 h 1325394"/>
                <a:gd name="connsiteX62" fmla="*/ 3528743 w 3812022"/>
                <a:gd name="connsiteY62" fmla="*/ 790252 h 1325394"/>
                <a:gd name="connsiteX63" fmla="*/ 3528743 w 3812022"/>
                <a:gd name="connsiteY63" fmla="*/ 790784 h 1325394"/>
                <a:gd name="connsiteX64" fmla="*/ 3469105 w 3812022"/>
                <a:gd name="connsiteY64" fmla="*/ 863734 h 1325394"/>
                <a:gd name="connsiteX65" fmla="*/ 3528743 w 3812022"/>
                <a:gd name="connsiteY65" fmla="*/ 824331 h 1325394"/>
                <a:gd name="connsiteX66" fmla="*/ 3589446 w 3812022"/>
                <a:gd name="connsiteY66" fmla="*/ 757771 h 1325394"/>
                <a:gd name="connsiteX67" fmla="*/ 600104 w 3812022"/>
                <a:gd name="connsiteY67" fmla="*/ 741795 h 1325394"/>
                <a:gd name="connsiteX68" fmla="*/ 601169 w 3812022"/>
                <a:gd name="connsiteY68" fmla="*/ 782796 h 1325394"/>
                <a:gd name="connsiteX69" fmla="*/ 609157 w 3812022"/>
                <a:gd name="connsiteY69" fmla="*/ 785991 h 1325394"/>
                <a:gd name="connsiteX70" fmla="*/ 616079 w 3812022"/>
                <a:gd name="connsiteY70" fmla="*/ 790250 h 1325394"/>
                <a:gd name="connsiteX71" fmla="*/ 620339 w 3812022"/>
                <a:gd name="connsiteY71" fmla="*/ 749782 h 1325394"/>
                <a:gd name="connsiteX72" fmla="*/ 609157 w 3812022"/>
                <a:gd name="connsiteY72" fmla="*/ 742860 h 1325394"/>
                <a:gd name="connsiteX73" fmla="*/ 600104 w 3812022"/>
                <a:gd name="connsiteY73" fmla="*/ 741795 h 1325394"/>
                <a:gd name="connsiteX74" fmla="*/ 3661538 w 3812022"/>
                <a:gd name="connsiteY74" fmla="*/ 687708 h 1325394"/>
                <a:gd name="connsiteX75" fmla="*/ 3722566 w 3812022"/>
                <a:gd name="connsiteY75" fmla="*/ 730614 h 1325394"/>
                <a:gd name="connsiteX76" fmla="*/ 3618732 w 3812022"/>
                <a:gd name="connsiteY76" fmla="*/ 834448 h 1325394"/>
                <a:gd name="connsiteX77" fmla="*/ 3528743 w 3812022"/>
                <a:gd name="connsiteY77" fmla="*/ 887163 h 1325394"/>
                <a:gd name="connsiteX78" fmla="*/ 3402545 w 3812022"/>
                <a:gd name="connsiteY78" fmla="*/ 978217 h 1325394"/>
                <a:gd name="connsiteX79" fmla="*/ 3385506 w 3812022"/>
                <a:gd name="connsiteY79" fmla="*/ 977152 h 1325394"/>
                <a:gd name="connsiteX80" fmla="*/ 3460053 w 3812022"/>
                <a:gd name="connsiteY80" fmla="*/ 875981 h 1325394"/>
                <a:gd name="connsiteX81" fmla="*/ 3455793 w 3812022"/>
                <a:gd name="connsiteY81" fmla="*/ 867994 h 1325394"/>
                <a:gd name="connsiteX82" fmla="*/ 3356752 w 3812022"/>
                <a:gd name="connsiteY82" fmla="*/ 919644 h 1325394"/>
                <a:gd name="connsiteX83" fmla="*/ 3263568 w 3812022"/>
                <a:gd name="connsiteY83" fmla="*/ 925502 h 1325394"/>
                <a:gd name="connsiteX84" fmla="*/ 3238542 w 3812022"/>
                <a:gd name="connsiteY84" fmla="*/ 916450 h 1325394"/>
                <a:gd name="connsiteX85" fmla="*/ 3249724 w 3812022"/>
                <a:gd name="connsiteY85" fmla="*/ 890358 h 1325394"/>
                <a:gd name="connsiteX86" fmla="*/ 3509574 w 3812022"/>
                <a:gd name="connsiteY86" fmla="*/ 757771 h 1325394"/>
                <a:gd name="connsiteX87" fmla="*/ 3528743 w 3812022"/>
                <a:gd name="connsiteY87" fmla="*/ 746588 h 1325394"/>
                <a:gd name="connsiteX88" fmla="*/ 3634706 w 3812022"/>
                <a:gd name="connsiteY88" fmla="*/ 690146 h 1325394"/>
                <a:gd name="connsiteX89" fmla="*/ 3661538 w 3812022"/>
                <a:gd name="connsiteY89" fmla="*/ 687708 h 1325394"/>
                <a:gd name="connsiteX90" fmla="*/ 3106487 w 3812022"/>
                <a:gd name="connsiteY90" fmla="*/ 648612 h 1325394"/>
                <a:gd name="connsiteX91" fmla="*/ 3233749 w 3812022"/>
                <a:gd name="connsiteY91" fmla="*/ 667781 h 1325394"/>
                <a:gd name="connsiteX92" fmla="*/ 3234814 w 3812022"/>
                <a:gd name="connsiteY92" fmla="*/ 665652 h 1325394"/>
                <a:gd name="connsiteX93" fmla="*/ 3234814 w 3812022"/>
                <a:gd name="connsiteY93" fmla="*/ 750848 h 1325394"/>
                <a:gd name="connsiteX94" fmla="*/ 3225762 w 3812022"/>
                <a:gd name="connsiteY94" fmla="*/ 789187 h 1325394"/>
                <a:gd name="connsiteX95" fmla="*/ 3208723 w 3812022"/>
                <a:gd name="connsiteY95" fmla="*/ 792382 h 1325394"/>
                <a:gd name="connsiteX96" fmla="*/ 3106487 w 3812022"/>
                <a:gd name="connsiteY96" fmla="*/ 661924 h 1325394"/>
                <a:gd name="connsiteX97" fmla="*/ 3106487 w 3812022"/>
                <a:gd name="connsiteY97" fmla="*/ 651807 h 1325394"/>
                <a:gd name="connsiteX98" fmla="*/ 3106487 w 3812022"/>
                <a:gd name="connsiteY98" fmla="*/ 648612 h 1325394"/>
                <a:gd name="connsiteX99" fmla="*/ 1575074 w 3812022"/>
                <a:gd name="connsiteY99" fmla="*/ 608144 h 1325394"/>
                <a:gd name="connsiteX100" fmla="*/ 1552710 w 3812022"/>
                <a:gd name="connsiteY100" fmla="*/ 616131 h 1325394"/>
                <a:gd name="connsiteX101" fmla="*/ 1527684 w 3812022"/>
                <a:gd name="connsiteY101" fmla="*/ 671509 h 1325394"/>
                <a:gd name="connsiteX102" fmla="*/ 1552710 w 3812022"/>
                <a:gd name="connsiteY102" fmla="*/ 655535 h 1325394"/>
                <a:gd name="connsiteX103" fmla="*/ 1575074 w 3812022"/>
                <a:gd name="connsiteY103" fmla="*/ 608144 h 1325394"/>
                <a:gd name="connsiteX104" fmla="*/ 2635775 w 3812022"/>
                <a:gd name="connsiteY104" fmla="*/ 472893 h 1325394"/>
                <a:gd name="connsiteX105" fmla="*/ 2689556 w 3812022"/>
                <a:gd name="connsiteY105" fmla="*/ 508037 h 1325394"/>
                <a:gd name="connsiteX106" fmla="*/ 2608619 w 3812022"/>
                <a:gd name="connsiteY106" fmla="*/ 661392 h 1325394"/>
                <a:gd name="connsiteX107" fmla="*/ 2608619 w 3812022"/>
                <a:gd name="connsiteY107" fmla="*/ 553830 h 1325394"/>
                <a:gd name="connsiteX108" fmla="*/ 2635775 w 3812022"/>
                <a:gd name="connsiteY108" fmla="*/ 472893 h 1325394"/>
                <a:gd name="connsiteX109" fmla="*/ 1655479 w 3812022"/>
                <a:gd name="connsiteY109" fmla="*/ 448932 h 1325394"/>
                <a:gd name="connsiteX110" fmla="*/ 1578801 w 3812022"/>
                <a:gd name="connsiteY110" fmla="*/ 495257 h 1325394"/>
                <a:gd name="connsiteX111" fmla="*/ 1552710 w 3812022"/>
                <a:gd name="connsiteY111" fmla="*/ 523480 h 1325394"/>
                <a:gd name="connsiteX112" fmla="*/ 1542061 w 3812022"/>
                <a:gd name="connsiteY112" fmla="*/ 562351 h 1325394"/>
                <a:gd name="connsiteX113" fmla="*/ 1552177 w 3812022"/>
                <a:gd name="connsiteY113" fmla="*/ 558091 h 1325394"/>
                <a:gd name="connsiteX114" fmla="*/ 1578269 w 3812022"/>
                <a:gd name="connsiteY114" fmla="*/ 545844 h 1325394"/>
                <a:gd name="connsiteX115" fmla="*/ 1642699 w 3812022"/>
                <a:gd name="connsiteY115" fmla="*/ 481413 h 1325394"/>
                <a:gd name="connsiteX116" fmla="*/ 1667726 w 3812022"/>
                <a:gd name="connsiteY116" fmla="*/ 461179 h 1325394"/>
                <a:gd name="connsiteX117" fmla="*/ 1666661 w 3812022"/>
                <a:gd name="connsiteY117" fmla="*/ 449997 h 1325394"/>
                <a:gd name="connsiteX118" fmla="*/ 1655479 w 3812022"/>
                <a:gd name="connsiteY118" fmla="*/ 448932 h 1325394"/>
                <a:gd name="connsiteX119" fmla="*/ 3171982 w 3812022"/>
                <a:gd name="connsiteY119" fmla="*/ 389826 h 1325394"/>
                <a:gd name="connsiteX120" fmla="*/ 3189021 w 3812022"/>
                <a:gd name="connsiteY120" fmla="*/ 403138 h 1325394"/>
                <a:gd name="connsiteX121" fmla="*/ 3234814 w 3812022"/>
                <a:gd name="connsiteY121" fmla="*/ 454789 h 1325394"/>
                <a:gd name="connsiteX122" fmla="*/ 3313621 w 3812022"/>
                <a:gd name="connsiteY122" fmla="*/ 520285 h 1325394"/>
                <a:gd name="connsiteX123" fmla="*/ 3234814 w 3812022"/>
                <a:gd name="connsiteY123" fmla="*/ 600156 h 1325394"/>
                <a:gd name="connsiteX124" fmla="*/ 3233749 w 3812022"/>
                <a:gd name="connsiteY124" fmla="*/ 600156 h 1325394"/>
                <a:gd name="connsiteX125" fmla="*/ 3230554 w 3812022"/>
                <a:gd name="connsiteY125" fmla="*/ 538389 h 1325394"/>
                <a:gd name="connsiteX126" fmla="*/ 3171982 w 3812022"/>
                <a:gd name="connsiteY126" fmla="*/ 389826 h 1325394"/>
                <a:gd name="connsiteX127" fmla="*/ 2558565 w 3812022"/>
                <a:gd name="connsiteY127" fmla="*/ 235940 h 1325394"/>
                <a:gd name="connsiteX128" fmla="*/ 2599034 w 3812022"/>
                <a:gd name="connsiteY128" fmla="*/ 279603 h 1325394"/>
                <a:gd name="connsiteX129" fmla="*/ 2550578 w 3812022"/>
                <a:gd name="connsiteY129" fmla="*/ 565545 h 1325394"/>
                <a:gd name="connsiteX130" fmla="*/ 2551643 w 3812022"/>
                <a:gd name="connsiteY130" fmla="*/ 586845 h 1325394"/>
                <a:gd name="connsiteX131" fmla="*/ 2608086 w 3812022"/>
                <a:gd name="connsiteY131" fmla="*/ 553298 h 1325394"/>
                <a:gd name="connsiteX132" fmla="*/ 2608086 w 3812022"/>
                <a:gd name="connsiteY132" fmla="*/ 660327 h 1325394"/>
                <a:gd name="connsiteX133" fmla="*/ 2497863 w 3812022"/>
                <a:gd name="connsiteY133" fmla="*/ 743394 h 1325394"/>
                <a:gd name="connsiteX134" fmla="*/ 2447277 w 3812022"/>
                <a:gd name="connsiteY134" fmla="*/ 890891 h 1325394"/>
                <a:gd name="connsiteX135" fmla="*/ 2113411 w 3812022"/>
                <a:gd name="connsiteY135" fmla="*/ 1193339 h 1325394"/>
                <a:gd name="connsiteX136" fmla="*/ 2110217 w 3812022"/>
                <a:gd name="connsiteY136" fmla="*/ 1183222 h 1325394"/>
                <a:gd name="connsiteX137" fmla="*/ 2114476 w 3812022"/>
                <a:gd name="connsiteY137" fmla="*/ 1174170 h 1325394"/>
                <a:gd name="connsiteX138" fmla="*/ 2394562 w 3812022"/>
                <a:gd name="connsiteY138" fmla="*/ 811551 h 1325394"/>
                <a:gd name="connsiteX139" fmla="*/ 2393497 w 3812022"/>
                <a:gd name="connsiteY139" fmla="*/ 801434 h 1325394"/>
                <a:gd name="connsiteX140" fmla="*/ 2250259 w 3812022"/>
                <a:gd name="connsiteY140" fmla="*/ 827526 h 1325394"/>
                <a:gd name="connsiteX141" fmla="*/ 2286467 w 3812022"/>
                <a:gd name="connsiteY141" fmla="*/ 748719 h 1325394"/>
                <a:gd name="connsiteX142" fmla="*/ 2433965 w 3812022"/>
                <a:gd name="connsiteY142" fmla="*/ 653937 h 1325394"/>
                <a:gd name="connsiteX143" fmla="*/ 2525019 w 3812022"/>
                <a:gd name="connsiteY143" fmla="*/ 300370 h 1325394"/>
                <a:gd name="connsiteX144" fmla="*/ 2558565 w 3812022"/>
                <a:gd name="connsiteY144" fmla="*/ 235940 h 1325394"/>
                <a:gd name="connsiteX145" fmla="*/ 3528210 w 3812022"/>
                <a:gd name="connsiteY145" fmla="*/ 194459 h 1325394"/>
                <a:gd name="connsiteX146" fmla="*/ 3528210 w 3812022"/>
                <a:gd name="connsiteY146" fmla="*/ 484076 h 1325394"/>
                <a:gd name="connsiteX147" fmla="*/ 3528743 w 3812022"/>
                <a:gd name="connsiteY147" fmla="*/ 483543 h 1325394"/>
                <a:gd name="connsiteX148" fmla="*/ 3528743 w 3812022"/>
                <a:gd name="connsiteY148" fmla="*/ 484076 h 1325394"/>
                <a:gd name="connsiteX149" fmla="*/ 3495197 w 3812022"/>
                <a:gd name="connsiteY149" fmla="*/ 562883 h 1325394"/>
                <a:gd name="connsiteX150" fmla="*/ 3517161 w 3812022"/>
                <a:gd name="connsiteY150" fmla="*/ 553165 h 1325394"/>
                <a:gd name="connsiteX151" fmla="*/ 3528210 w 3812022"/>
                <a:gd name="connsiteY151" fmla="*/ 540085 h 1325394"/>
                <a:gd name="connsiteX152" fmla="*/ 3528210 w 3812022"/>
                <a:gd name="connsiteY152" fmla="*/ 656599 h 1325394"/>
                <a:gd name="connsiteX153" fmla="*/ 3528743 w 3812022"/>
                <a:gd name="connsiteY153" fmla="*/ 656327 h 1325394"/>
                <a:gd name="connsiteX154" fmla="*/ 3528743 w 3812022"/>
                <a:gd name="connsiteY154" fmla="*/ 656599 h 1325394"/>
                <a:gd name="connsiteX155" fmla="*/ 3406273 w 3812022"/>
                <a:gd name="connsiteY155" fmla="*/ 719432 h 1325394"/>
                <a:gd name="connsiteX156" fmla="*/ 3403078 w 3812022"/>
                <a:gd name="connsiteY156" fmla="*/ 707185 h 1325394"/>
                <a:gd name="connsiteX157" fmla="*/ 3496262 w 3812022"/>
                <a:gd name="connsiteY157" fmla="*/ 620391 h 1325394"/>
                <a:gd name="connsiteX158" fmla="*/ 3394026 w 3812022"/>
                <a:gd name="connsiteY158" fmla="*/ 629443 h 1325394"/>
                <a:gd name="connsiteX159" fmla="*/ 3246529 w 3812022"/>
                <a:gd name="connsiteY159" fmla="*/ 710380 h 1325394"/>
                <a:gd name="connsiteX160" fmla="*/ 3235347 w 3812022"/>
                <a:gd name="connsiteY160" fmla="*/ 750848 h 1325394"/>
                <a:gd name="connsiteX161" fmla="*/ 3235347 w 3812022"/>
                <a:gd name="connsiteY161" fmla="*/ 665652 h 1325394"/>
                <a:gd name="connsiteX162" fmla="*/ 3367934 w 3812022"/>
                <a:gd name="connsiteY162" fmla="*/ 560753 h 1325394"/>
                <a:gd name="connsiteX163" fmla="*/ 3370064 w 3812022"/>
                <a:gd name="connsiteY163" fmla="*/ 524544 h 1325394"/>
                <a:gd name="connsiteX164" fmla="*/ 3419585 w 3812022"/>
                <a:gd name="connsiteY164" fmla="*/ 520285 h 1325394"/>
                <a:gd name="connsiteX165" fmla="*/ 3511704 w 3812022"/>
                <a:gd name="connsiteY165" fmla="*/ 329123 h 1325394"/>
                <a:gd name="connsiteX166" fmla="*/ 3411598 w 3812022"/>
                <a:gd name="connsiteY166" fmla="*/ 341370 h 1325394"/>
                <a:gd name="connsiteX167" fmla="*/ 3447806 w 3812022"/>
                <a:gd name="connsiteY167" fmla="*/ 282798 h 1325394"/>
                <a:gd name="connsiteX168" fmla="*/ 52315 w 3812022"/>
                <a:gd name="connsiteY168" fmla="*/ 184090 h 1325394"/>
                <a:gd name="connsiteX169" fmla="*/ 88391 w 3812022"/>
                <a:gd name="connsiteY169" fmla="*/ 188017 h 1325394"/>
                <a:gd name="connsiteX170" fmla="*/ 158146 w 3812022"/>
                <a:gd name="connsiteY170" fmla="*/ 272682 h 1325394"/>
                <a:gd name="connsiteX171" fmla="*/ 137912 w 3812022"/>
                <a:gd name="connsiteY171" fmla="*/ 296111 h 1325394"/>
                <a:gd name="connsiteX172" fmla="*/ 102768 w 3812022"/>
                <a:gd name="connsiteY172" fmla="*/ 308358 h 1325394"/>
                <a:gd name="connsiteX173" fmla="*/ 88391 w 3812022"/>
                <a:gd name="connsiteY173" fmla="*/ 309423 h 1325394"/>
                <a:gd name="connsiteX174" fmla="*/ 81469 w 3812022"/>
                <a:gd name="connsiteY174" fmla="*/ 309423 h 1325394"/>
                <a:gd name="connsiteX175" fmla="*/ 65494 w 3812022"/>
                <a:gd name="connsiteY175" fmla="*/ 299306 h 1325394"/>
                <a:gd name="connsiteX176" fmla="*/ 18636 w 3812022"/>
                <a:gd name="connsiteY176" fmla="*/ 186952 h 1325394"/>
                <a:gd name="connsiteX177" fmla="*/ 52315 w 3812022"/>
                <a:gd name="connsiteY177" fmla="*/ 184090 h 1325394"/>
                <a:gd name="connsiteX178" fmla="*/ 697548 w 3812022"/>
                <a:gd name="connsiteY178" fmla="*/ 95897 h 1325394"/>
                <a:gd name="connsiteX179" fmla="*/ 698613 w 3812022"/>
                <a:gd name="connsiteY179" fmla="*/ 166717 h 1325394"/>
                <a:gd name="connsiteX180" fmla="*/ 712990 w 3812022"/>
                <a:gd name="connsiteY180" fmla="*/ 157665 h 1325394"/>
                <a:gd name="connsiteX181" fmla="*/ 727367 w 3812022"/>
                <a:gd name="connsiteY181" fmla="*/ 144353 h 1325394"/>
                <a:gd name="connsiteX182" fmla="*/ 712990 w 3812022"/>
                <a:gd name="connsiteY182" fmla="*/ 99092 h 1325394"/>
                <a:gd name="connsiteX183" fmla="*/ 697548 w 3812022"/>
                <a:gd name="connsiteY183" fmla="*/ 95897 h 1325394"/>
                <a:gd name="connsiteX184" fmla="*/ 1785205 w 3812022"/>
                <a:gd name="connsiteY184" fmla="*/ 42774 h 1325394"/>
                <a:gd name="connsiteX185" fmla="*/ 1825341 w 3812022"/>
                <a:gd name="connsiteY185" fmla="*/ 84183 h 1325394"/>
                <a:gd name="connsiteX186" fmla="*/ 1779015 w 3812022"/>
                <a:gd name="connsiteY186" fmla="*/ 158730 h 1325394"/>
                <a:gd name="connsiteX187" fmla="*/ 1835458 w 3812022"/>
                <a:gd name="connsiteY187" fmla="*/ 118262 h 1325394"/>
                <a:gd name="connsiteX188" fmla="*/ 1895628 w 3812022"/>
                <a:gd name="connsiteY188" fmla="*/ 150211 h 1325394"/>
                <a:gd name="connsiteX189" fmla="*/ 1895628 w 3812022"/>
                <a:gd name="connsiteY189" fmla="*/ 158198 h 1325394"/>
                <a:gd name="connsiteX190" fmla="*/ 1873264 w 3812022"/>
                <a:gd name="connsiteY190" fmla="*/ 191744 h 1325394"/>
                <a:gd name="connsiteX191" fmla="*/ 1646959 w 3812022"/>
                <a:gd name="connsiteY191" fmla="*/ 304097 h 1325394"/>
                <a:gd name="connsiteX192" fmla="*/ 1578269 w 3812022"/>
                <a:gd name="connsiteY192" fmla="*/ 388761 h 1325394"/>
                <a:gd name="connsiteX193" fmla="*/ 1552177 w 3812022"/>
                <a:gd name="connsiteY193" fmla="*/ 408996 h 1325394"/>
                <a:gd name="connsiteX194" fmla="*/ 1536203 w 3812022"/>
                <a:gd name="connsiteY194" fmla="*/ 450529 h 1325394"/>
                <a:gd name="connsiteX195" fmla="*/ 1552177 w 3812022"/>
                <a:gd name="connsiteY195" fmla="*/ 446269 h 1325394"/>
                <a:gd name="connsiteX196" fmla="*/ 1578269 w 3812022"/>
                <a:gd name="connsiteY196" fmla="*/ 432957 h 1325394"/>
                <a:gd name="connsiteX197" fmla="*/ 1765170 w 3812022"/>
                <a:gd name="connsiteY197" fmla="*/ 431892 h 1325394"/>
                <a:gd name="connsiteX198" fmla="*/ 1742807 w 3812022"/>
                <a:gd name="connsiteY198" fmla="*/ 521882 h 1325394"/>
                <a:gd name="connsiteX199" fmla="*/ 1578269 w 3812022"/>
                <a:gd name="connsiteY199" fmla="*/ 711978 h 1325394"/>
                <a:gd name="connsiteX200" fmla="*/ 1552177 w 3812022"/>
                <a:gd name="connsiteY200" fmla="*/ 732212 h 1325394"/>
                <a:gd name="connsiteX201" fmla="*/ 1552177 w 3812022"/>
                <a:gd name="connsiteY201" fmla="*/ 744459 h 1325394"/>
                <a:gd name="connsiteX202" fmla="*/ 1578269 w 3812022"/>
                <a:gd name="connsiteY202" fmla="*/ 737537 h 1325394"/>
                <a:gd name="connsiteX203" fmla="*/ 1734819 w 3812022"/>
                <a:gd name="connsiteY203" fmla="*/ 654470 h 1325394"/>
                <a:gd name="connsiteX204" fmla="*/ 1767300 w 3812022"/>
                <a:gd name="connsiteY204" fmla="*/ 708250 h 1325394"/>
                <a:gd name="connsiteX205" fmla="*/ 1648024 w 3812022"/>
                <a:gd name="connsiteY205" fmla="*/ 823266 h 1325394"/>
                <a:gd name="connsiteX206" fmla="*/ 1726832 w 3812022"/>
                <a:gd name="connsiteY206" fmla="*/ 893021 h 1325394"/>
                <a:gd name="connsiteX207" fmla="*/ 1578269 w 3812022"/>
                <a:gd name="connsiteY207" fmla="*/ 1037323 h 1325394"/>
                <a:gd name="connsiteX208" fmla="*/ 1552177 w 3812022"/>
                <a:gd name="connsiteY208" fmla="*/ 1054362 h 1325394"/>
                <a:gd name="connsiteX209" fmla="*/ 1528749 w 3812022"/>
                <a:gd name="connsiteY209" fmla="*/ 1070337 h 1325394"/>
                <a:gd name="connsiteX210" fmla="*/ 1518631 w 3812022"/>
                <a:gd name="connsiteY210" fmla="*/ 1185352 h 1325394"/>
                <a:gd name="connsiteX211" fmla="*/ 1521826 w 3812022"/>
                <a:gd name="connsiteY211" fmla="*/ 1284393 h 1325394"/>
                <a:gd name="connsiteX212" fmla="*/ 1499462 w 3812022"/>
                <a:gd name="connsiteY212" fmla="*/ 1313680 h 1325394"/>
                <a:gd name="connsiteX213" fmla="*/ 1437694 w 3812022"/>
                <a:gd name="connsiteY213" fmla="*/ 1117727 h 1325394"/>
                <a:gd name="connsiteX214" fmla="*/ 1380187 w 3812022"/>
                <a:gd name="connsiteY214" fmla="*/ 1071402 h 1325394"/>
                <a:gd name="connsiteX215" fmla="*/ 1437694 w 3812022"/>
                <a:gd name="connsiteY215" fmla="*/ 1051167 h 1325394"/>
                <a:gd name="connsiteX216" fmla="*/ 1434500 w 3812022"/>
                <a:gd name="connsiteY216" fmla="*/ 916982 h 1325394"/>
                <a:gd name="connsiteX217" fmla="*/ 1285938 w 3812022"/>
                <a:gd name="connsiteY217" fmla="*/ 1011764 h 1325394"/>
                <a:gd name="connsiteX218" fmla="*/ 1167727 w 3812022"/>
                <a:gd name="connsiteY218" fmla="*/ 1035193 h 1325394"/>
                <a:gd name="connsiteX219" fmla="*/ 1169857 w 3812022"/>
                <a:gd name="connsiteY219" fmla="*/ 1024011 h 1325394"/>
                <a:gd name="connsiteX220" fmla="*/ 1422253 w 3812022"/>
                <a:gd name="connsiteY220" fmla="*/ 824863 h 1325394"/>
                <a:gd name="connsiteX221" fmla="*/ 1397226 w 3812022"/>
                <a:gd name="connsiteY221" fmla="*/ 814746 h 1325394"/>
                <a:gd name="connsiteX222" fmla="*/ 1397226 w 3812022"/>
                <a:gd name="connsiteY222" fmla="*/ 802499 h 1325394"/>
                <a:gd name="connsiteX223" fmla="*/ 1427577 w 3812022"/>
                <a:gd name="connsiteY223" fmla="*/ 779070 h 1325394"/>
                <a:gd name="connsiteX224" fmla="*/ 1435565 w 3812022"/>
                <a:gd name="connsiteY224" fmla="*/ 692276 h 1325394"/>
                <a:gd name="connsiteX225" fmla="*/ 1289133 w 3812022"/>
                <a:gd name="connsiteY225" fmla="*/ 782265 h 1325394"/>
                <a:gd name="connsiteX226" fmla="*/ 1153883 w 3812022"/>
                <a:gd name="connsiteY226" fmla="*/ 833916 h 1325394"/>
                <a:gd name="connsiteX227" fmla="*/ 1156013 w 3812022"/>
                <a:gd name="connsiteY227" fmla="*/ 808889 h 1325394"/>
                <a:gd name="connsiteX228" fmla="*/ 1263041 w 3812022"/>
                <a:gd name="connsiteY228" fmla="*/ 748186 h 1325394"/>
                <a:gd name="connsiteX229" fmla="*/ 1306704 w 3812022"/>
                <a:gd name="connsiteY229" fmla="*/ 656067 h 1325394"/>
                <a:gd name="connsiteX230" fmla="*/ 1323744 w 3812022"/>
                <a:gd name="connsiteY230" fmla="*/ 676302 h 1325394"/>
                <a:gd name="connsiteX231" fmla="*/ 1440889 w 3812022"/>
                <a:gd name="connsiteY231" fmla="*/ 435620 h 1325394"/>
                <a:gd name="connsiteX232" fmla="*/ 1523956 w 3812022"/>
                <a:gd name="connsiteY232" fmla="*/ 343501 h 1325394"/>
                <a:gd name="connsiteX233" fmla="*/ 1376459 w 3812022"/>
                <a:gd name="connsiteY233" fmla="*/ 458516 h 1325394"/>
                <a:gd name="connsiteX234" fmla="*/ 1348238 w 3812022"/>
                <a:gd name="connsiteY234" fmla="*/ 446269 h 1325394"/>
                <a:gd name="connsiteX235" fmla="*/ 1161337 w 3812022"/>
                <a:gd name="connsiteY235" fmla="*/ 469698 h 1325394"/>
                <a:gd name="connsiteX236" fmla="*/ 1161337 w 3812022"/>
                <a:gd name="connsiteY236" fmla="*/ 459581 h 1325394"/>
                <a:gd name="connsiteX237" fmla="*/ 1337056 w 3812022"/>
                <a:gd name="connsiteY237" fmla="*/ 376514 h 1325394"/>
                <a:gd name="connsiteX238" fmla="*/ 1363147 w 3812022"/>
                <a:gd name="connsiteY238" fmla="*/ 194406 h 1325394"/>
                <a:gd name="connsiteX239" fmla="*/ 1453136 w 3812022"/>
                <a:gd name="connsiteY239" fmla="*/ 312617 h 1325394"/>
                <a:gd name="connsiteX240" fmla="*/ 1552177 w 3812022"/>
                <a:gd name="connsiteY240" fmla="*/ 273213 h 1325394"/>
                <a:gd name="connsiteX241" fmla="*/ 1578269 w 3812022"/>
                <a:gd name="connsiteY241" fmla="*/ 263096 h 1325394"/>
                <a:gd name="connsiteX242" fmla="*/ 1596374 w 3812022"/>
                <a:gd name="connsiteY242" fmla="*/ 256174 h 1325394"/>
                <a:gd name="connsiteX243" fmla="*/ 1760911 w 3812022"/>
                <a:gd name="connsiteY243" fmla="*/ 45844 h 1325394"/>
                <a:gd name="connsiteX244" fmla="*/ 1785205 w 3812022"/>
                <a:gd name="connsiteY244" fmla="*/ 42774 h 1325394"/>
                <a:gd name="connsiteX245" fmla="*/ 677122 w 3812022"/>
                <a:gd name="connsiteY245" fmla="*/ 5334 h 1325394"/>
                <a:gd name="connsiteX246" fmla="*/ 708198 w 3812022"/>
                <a:gd name="connsiteY246" fmla="*/ 55428 h 1325394"/>
                <a:gd name="connsiteX247" fmla="*/ 712458 w 3812022"/>
                <a:gd name="connsiteY247" fmla="*/ 55428 h 1325394"/>
                <a:gd name="connsiteX248" fmla="*/ 836526 w 3812022"/>
                <a:gd name="connsiteY248" fmla="*/ 143288 h 1325394"/>
                <a:gd name="connsiteX249" fmla="*/ 712458 w 3812022"/>
                <a:gd name="connsiteY249" fmla="*/ 269485 h 1325394"/>
                <a:gd name="connsiteX250" fmla="*/ 690094 w 3812022"/>
                <a:gd name="connsiteY250" fmla="*/ 280667 h 1325394"/>
                <a:gd name="connsiteX251" fmla="*/ 668794 w 3812022"/>
                <a:gd name="connsiteY251" fmla="*/ 420177 h 1325394"/>
                <a:gd name="connsiteX252" fmla="*/ 666664 w 3812022"/>
                <a:gd name="connsiteY252" fmla="*/ 435086 h 1325394"/>
                <a:gd name="connsiteX253" fmla="*/ 662405 w 3812022"/>
                <a:gd name="connsiteY253" fmla="*/ 440944 h 1325394"/>
                <a:gd name="connsiteX254" fmla="*/ 608624 w 3812022"/>
                <a:gd name="connsiteY254" fmla="*/ 524011 h 1325394"/>
                <a:gd name="connsiteX255" fmla="*/ 579338 w 3812022"/>
                <a:gd name="connsiteY255" fmla="*/ 591636 h 1325394"/>
                <a:gd name="connsiteX256" fmla="*/ 608624 w 3812022"/>
                <a:gd name="connsiteY256" fmla="*/ 570336 h 1325394"/>
                <a:gd name="connsiteX257" fmla="*/ 712458 w 3812022"/>
                <a:gd name="connsiteY257" fmla="*/ 512829 h 1325394"/>
                <a:gd name="connsiteX258" fmla="*/ 716718 w 3812022"/>
                <a:gd name="connsiteY258" fmla="*/ 511764 h 1325394"/>
                <a:gd name="connsiteX259" fmla="*/ 712458 w 3812022"/>
                <a:gd name="connsiteY259" fmla="*/ 579389 h 1325394"/>
                <a:gd name="connsiteX260" fmla="*/ 660807 w 3812022"/>
                <a:gd name="connsiteY260" fmla="*/ 645949 h 1325394"/>
                <a:gd name="connsiteX261" fmla="*/ 704471 w 3812022"/>
                <a:gd name="connsiteY261" fmla="*/ 713573 h 1325394"/>
                <a:gd name="connsiteX262" fmla="*/ 710328 w 3812022"/>
                <a:gd name="connsiteY262" fmla="*/ 1175233 h 1325394"/>
                <a:gd name="connsiteX263" fmla="*/ 625663 w 3812022"/>
                <a:gd name="connsiteY263" fmla="*/ 1217832 h 1325394"/>
                <a:gd name="connsiteX264" fmla="*/ 608624 w 3812022"/>
                <a:gd name="connsiteY264" fmla="*/ 1200792 h 1325394"/>
                <a:gd name="connsiteX265" fmla="*/ 561233 w 3812022"/>
                <a:gd name="connsiteY265" fmla="*/ 1090569 h 1325394"/>
                <a:gd name="connsiteX266" fmla="*/ 608624 w 3812022"/>
                <a:gd name="connsiteY266" fmla="*/ 1105479 h 1325394"/>
                <a:gd name="connsiteX267" fmla="*/ 610754 w 3812022"/>
                <a:gd name="connsiteY267" fmla="*/ 1105479 h 1325394"/>
                <a:gd name="connsiteX268" fmla="*/ 608624 w 3812022"/>
                <a:gd name="connsiteY268" fmla="*/ 1008567 h 1325394"/>
                <a:gd name="connsiteX269" fmla="*/ 606494 w 3812022"/>
                <a:gd name="connsiteY269" fmla="*/ 1005372 h 1325394"/>
                <a:gd name="connsiteX270" fmla="*/ 555909 w 3812022"/>
                <a:gd name="connsiteY270" fmla="*/ 972891 h 1325394"/>
                <a:gd name="connsiteX271" fmla="*/ 543662 w 3812022"/>
                <a:gd name="connsiteY271" fmla="*/ 973956 h 1325394"/>
                <a:gd name="connsiteX272" fmla="*/ 518635 w 3812022"/>
                <a:gd name="connsiteY272" fmla="*/ 1072997 h 1325394"/>
                <a:gd name="connsiteX273" fmla="*/ 449945 w 3812022"/>
                <a:gd name="connsiteY273" fmla="*/ 1246586 h 1325394"/>
                <a:gd name="connsiteX274" fmla="*/ 419594 w 3812022"/>
                <a:gd name="connsiteY274" fmla="*/ 1188013 h 1325394"/>
                <a:gd name="connsiteX275" fmla="*/ 500531 w 3812022"/>
                <a:gd name="connsiteY275" fmla="*/ 866928 h 1325394"/>
                <a:gd name="connsiteX276" fmla="*/ 542064 w 3812022"/>
                <a:gd name="connsiteY276" fmla="*/ 734340 h 1325394"/>
                <a:gd name="connsiteX277" fmla="*/ 438230 w 3812022"/>
                <a:gd name="connsiteY277" fmla="*/ 730080 h 1325394"/>
                <a:gd name="connsiteX278" fmla="*/ 439296 w 3812022"/>
                <a:gd name="connsiteY278" fmla="*/ 709846 h 1325394"/>
                <a:gd name="connsiteX279" fmla="*/ 487751 w 3812022"/>
                <a:gd name="connsiteY279" fmla="*/ 504841 h 1325394"/>
                <a:gd name="connsiteX280" fmla="*/ 494673 w 3812022"/>
                <a:gd name="connsiteY280" fmla="*/ 487802 h 1325394"/>
                <a:gd name="connsiteX281" fmla="*/ 520765 w 3812022"/>
                <a:gd name="connsiteY281" fmla="*/ 410060 h 1325394"/>
                <a:gd name="connsiteX282" fmla="*/ 410542 w 3812022"/>
                <a:gd name="connsiteY282" fmla="*/ 492062 h 1325394"/>
                <a:gd name="connsiteX283" fmla="*/ 317358 w 3812022"/>
                <a:gd name="connsiteY283" fmla="*/ 562882 h 1325394"/>
                <a:gd name="connsiteX284" fmla="*/ 217251 w 3812022"/>
                <a:gd name="connsiteY284" fmla="*/ 666715 h 1325394"/>
                <a:gd name="connsiteX285" fmla="*/ 155484 w 3812022"/>
                <a:gd name="connsiteY285" fmla="*/ 1054893 h 1325394"/>
                <a:gd name="connsiteX286" fmla="*/ 136314 w 3812022"/>
                <a:gd name="connsiteY286" fmla="*/ 1180026 h 1325394"/>
                <a:gd name="connsiteX287" fmla="*/ 100106 w 3812022"/>
                <a:gd name="connsiteY287" fmla="*/ 1312613 h 1325394"/>
                <a:gd name="connsiteX288" fmla="*/ 87859 w 3812022"/>
                <a:gd name="connsiteY288" fmla="*/ 1305691 h 1325394"/>
                <a:gd name="connsiteX289" fmla="*/ 21299 w 3812022"/>
                <a:gd name="connsiteY289" fmla="*/ 1256170 h 1325394"/>
                <a:gd name="connsiteX290" fmla="*/ 1064 w 3812022"/>
                <a:gd name="connsiteY290" fmla="*/ 1121985 h 1325394"/>
                <a:gd name="connsiteX291" fmla="*/ 2129 w 3812022"/>
                <a:gd name="connsiteY291" fmla="*/ 1009632 h 1325394"/>
                <a:gd name="connsiteX292" fmla="*/ 6389 w 3812022"/>
                <a:gd name="connsiteY292" fmla="*/ 796640 h 1325394"/>
                <a:gd name="connsiteX293" fmla="*/ 4259 w 3812022"/>
                <a:gd name="connsiteY293" fmla="*/ 718898 h 1325394"/>
                <a:gd name="connsiteX294" fmla="*/ 0 w 3812022"/>
                <a:gd name="connsiteY294" fmla="*/ 639026 h 1325394"/>
                <a:gd name="connsiteX295" fmla="*/ 0 w 3812022"/>
                <a:gd name="connsiteY295" fmla="*/ 632104 h 1325394"/>
                <a:gd name="connsiteX296" fmla="*/ 65495 w 3812022"/>
                <a:gd name="connsiteY296" fmla="*/ 504841 h 1325394"/>
                <a:gd name="connsiteX297" fmla="*/ 87859 w 3812022"/>
                <a:gd name="connsiteY297" fmla="*/ 536258 h 1325394"/>
                <a:gd name="connsiteX298" fmla="*/ 116080 w 3812022"/>
                <a:gd name="connsiteY298" fmla="*/ 617195 h 1325394"/>
                <a:gd name="connsiteX299" fmla="*/ 144302 w 3812022"/>
                <a:gd name="connsiteY299" fmla="*/ 775874 h 1325394"/>
                <a:gd name="connsiteX300" fmla="*/ 165601 w 3812022"/>
                <a:gd name="connsiteY300" fmla="*/ 702924 h 1325394"/>
                <a:gd name="connsiteX301" fmla="*/ 223109 w 3812022"/>
                <a:gd name="connsiteY301" fmla="*/ 498984 h 1325394"/>
                <a:gd name="connsiteX302" fmla="*/ 339189 w 3812022"/>
                <a:gd name="connsiteY302" fmla="*/ 424437 h 1325394"/>
                <a:gd name="connsiteX303" fmla="*/ 536207 w 3812022"/>
                <a:gd name="connsiteY303" fmla="*/ 310486 h 1325394"/>
                <a:gd name="connsiteX304" fmla="*/ 609157 w 3812022"/>
                <a:gd name="connsiteY304" fmla="*/ 91105 h 1325394"/>
                <a:gd name="connsiteX305" fmla="*/ 656547 w 3812022"/>
                <a:gd name="connsiteY305" fmla="*/ 8038 h 1325394"/>
                <a:gd name="connsiteX306" fmla="*/ 677122 w 3812022"/>
                <a:gd name="connsiteY306" fmla="*/ 5334 h 1325394"/>
                <a:gd name="connsiteX307" fmla="*/ 3645157 w 3812022"/>
                <a:gd name="connsiteY307" fmla="*/ 983 h 1325394"/>
                <a:gd name="connsiteX308" fmla="*/ 3704994 w 3812022"/>
                <a:gd name="connsiteY308" fmla="*/ 31467 h 1325394"/>
                <a:gd name="connsiteX309" fmla="*/ 3640564 w 3812022"/>
                <a:gd name="connsiteY309" fmla="*/ 159795 h 1325394"/>
                <a:gd name="connsiteX310" fmla="*/ 3543652 w 3812022"/>
                <a:gd name="connsiteY310" fmla="*/ 268953 h 1325394"/>
                <a:gd name="connsiteX311" fmla="*/ 3544718 w 3812022"/>
                <a:gd name="connsiteY311" fmla="*/ 279070 h 1325394"/>
                <a:gd name="connsiteX312" fmla="*/ 3621394 w 3812022"/>
                <a:gd name="connsiteY312" fmla="*/ 334448 h 1325394"/>
                <a:gd name="connsiteX313" fmla="*/ 3587849 w 3812022"/>
                <a:gd name="connsiteY313" fmla="*/ 419112 h 1325394"/>
                <a:gd name="connsiteX314" fmla="*/ 3812022 w 3812022"/>
                <a:gd name="connsiteY314" fmla="*/ 414853 h 1325394"/>
                <a:gd name="connsiteX315" fmla="*/ 3812022 w 3812022"/>
                <a:gd name="connsiteY315" fmla="*/ 421242 h 1325394"/>
                <a:gd name="connsiteX316" fmla="*/ 3812022 w 3812022"/>
                <a:gd name="connsiteY316" fmla="*/ 443606 h 1325394"/>
                <a:gd name="connsiteX317" fmla="*/ 3680500 w 3812022"/>
                <a:gd name="connsiteY317" fmla="*/ 594299 h 1325394"/>
                <a:gd name="connsiteX318" fmla="*/ 3654409 w 3812022"/>
                <a:gd name="connsiteY318" fmla="*/ 611339 h 1325394"/>
                <a:gd name="connsiteX319" fmla="*/ 3588713 w 3812022"/>
                <a:gd name="connsiteY319" fmla="*/ 625782 h 1325394"/>
                <a:gd name="connsiteX320" fmla="*/ 3528743 w 3812022"/>
                <a:gd name="connsiteY320" fmla="*/ 656327 h 1325394"/>
                <a:gd name="connsiteX321" fmla="*/ 3528743 w 3812022"/>
                <a:gd name="connsiteY321" fmla="*/ 539454 h 1325394"/>
                <a:gd name="connsiteX322" fmla="*/ 3528210 w 3812022"/>
                <a:gd name="connsiteY322" fmla="*/ 540085 h 1325394"/>
                <a:gd name="connsiteX323" fmla="*/ 3528210 w 3812022"/>
                <a:gd name="connsiteY323" fmla="*/ 539454 h 1325394"/>
                <a:gd name="connsiteX324" fmla="*/ 3607018 w 3812022"/>
                <a:gd name="connsiteY324" fmla="*/ 543714 h 1325394"/>
                <a:gd name="connsiteX325" fmla="*/ 3715111 w 3812022"/>
                <a:gd name="connsiteY325" fmla="*/ 446801 h 1325394"/>
                <a:gd name="connsiteX326" fmla="*/ 3537263 w 3812022"/>
                <a:gd name="connsiteY326" fmla="*/ 475024 h 1325394"/>
                <a:gd name="connsiteX327" fmla="*/ 3528743 w 3812022"/>
                <a:gd name="connsiteY327" fmla="*/ 483543 h 1325394"/>
                <a:gd name="connsiteX328" fmla="*/ 3528743 w 3812022"/>
                <a:gd name="connsiteY328" fmla="*/ 193873 h 1325394"/>
                <a:gd name="connsiteX329" fmla="*/ 3528210 w 3812022"/>
                <a:gd name="connsiteY329" fmla="*/ 194459 h 1325394"/>
                <a:gd name="connsiteX330" fmla="*/ 3528210 w 3812022"/>
                <a:gd name="connsiteY330" fmla="*/ 193873 h 1325394"/>
                <a:gd name="connsiteX331" fmla="*/ 3608082 w 3812022"/>
                <a:gd name="connsiteY331" fmla="*/ 30402 h 1325394"/>
                <a:gd name="connsiteX332" fmla="*/ 3645157 w 3812022"/>
                <a:gd name="connsiteY332" fmla="*/ 983 h 13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3812022" h="1325394">
                  <a:moveTo>
                    <a:pt x="3528743" y="1166183"/>
                  </a:moveTo>
                  <a:cubicBezTo>
                    <a:pt x="3531938" y="1169377"/>
                    <a:pt x="3534601" y="1174170"/>
                    <a:pt x="3537795" y="1178430"/>
                  </a:cubicBezTo>
                  <a:cubicBezTo>
                    <a:pt x="3538860" y="1199729"/>
                    <a:pt x="3537795" y="1230080"/>
                    <a:pt x="3528743" y="1258302"/>
                  </a:cubicBezTo>
                  <a:close/>
                  <a:moveTo>
                    <a:pt x="3234282" y="1082322"/>
                  </a:moveTo>
                  <a:lnTo>
                    <a:pt x="3234282" y="1163814"/>
                  </a:lnTo>
                  <a:lnTo>
                    <a:pt x="3194545" y="1145948"/>
                  </a:lnTo>
                  <a:cubicBezTo>
                    <a:pt x="3184361" y="1137428"/>
                    <a:pt x="3178371" y="1125980"/>
                    <a:pt x="3179436" y="1110272"/>
                  </a:cubicBezTo>
                  <a:close/>
                  <a:moveTo>
                    <a:pt x="3429169" y="1002179"/>
                  </a:moveTo>
                  <a:cubicBezTo>
                    <a:pt x="3447274" y="1016556"/>
                    <a:pt x="3489872" y="1011231"/>
                    <a:pt x="3528210" y="1004309"/>
                  </a:cubicBezTo>
                  <a:lnTo>
                    <a:pt x="3528210" y="1113467"/>
                  </a:lnTo>
                  <a:cubicBezTo>
                    <a:pt x="3515964" y="1125714"/>
                    <a:pt x="3513834" y="1141688"/>
                    <a:pt x="3528210" y="1166183"/>
                  </a:cubicBezTo>
                  <a:lnTo>
                    <a:pt x="3528210" y="1258302"/>
                  </a:lnTo>
                  <a:cubicBezTo>
                    <a:pt x="3519691" y="1290250"/>
                    <a:pt x="3500522" y="1318472"/>
                    <a:pt x="3467508" y="1325394"/>
                  </a:cubicBezTo>
                  <a:cubicBezTo>
                    <a:pt x="3423844" y="1313147"/>
                    <a:pt x="3233217" y="1258834"/>
                    <a:pt x="3260373" y="1211443"/>
                  </a:cubicBezTo>
                  <a:cubicBezTo>
                    <a:pt x="3304036" y="1210378"/>
                    <a:pt x="3374324" y="1252977"/>
                    <a:pt x="3440351" y="1243925"/>
                  </a:cubicBezTo>
                  <a:cubicBezTo>
                    <a:pt x="3461650" y="1213573"/>
                    <a:pt x="3451534" y="1144883"/>
                    <a:pt x="3440351" y="1117727"/>
                  </a:cubicBezTo>
                  <a:cubicBezTo>
                    <a:pt x="3378584" y="1119857"/>
                    <a:pt x="3357284" y="1157130"/>
                    <a:pt x="3310959" y="1173105"/>
                  </a:cubicBezTo>
                  <a:cubicBezTo>
                    <a:pt x="3288595" y="1170975"/>
                    <a:pt x="3259308" y="1169910"/>
                    <a:pt x="3234282" y="1164053"/>
                  </a:cubicBezTo>
                  <a:lnTo>
                    <a:pt x="3234282" y="1163814"/>
                  </a:lnTo>
                  <a:lnTo>
                    <a:pt x="3234814" y="1164053"/>
                  </a:lnTo>
                  <a:lnTo>
                    <a:pt x="3234814" y="1082051"/>
                  </a:lnTo>
                  <a:lnTo>
                    <a:pt x="3234282" y="1082322"/>
                  </a:lnTo>
                  <a:lnTo>
                    <a:pt x="3234282" y="1082051"/>
                  </a:lnTo>
                  <a:cubicBezTo>
                    <a:pt x="3283802" y="1061816"/>
                    <a:pt x="3340245" y="1046907"/>
                    <a:pt x="3391896" y="1031465"/>
                  </a:cubicBezTo>
                  <a:cubicBezTo>
                    <a:pt x="3415325" y="1013361"/>
                    <a:pt x="3380714" y="997919"/>
                    <a:pt x="3429169" y="1002179"/>
                  </a:cubicBezTo>
                  <a:close/>
                  <a:moveTo>
                    <a:pt x="3580394" y="994192"/>
                  </a:moveTo>
                  <a:cubicBezTo>
                    <a:pt x="3600628" y="1000049"/>
                    <a:pt x="3616603" y="1004309"/>
                    <a:pt x="3644824" y="1024543"/>
                  </a:cubicBezTo>
                  <a:cubicBezTo>
                    <a:pt x="3645889" y="1077258"/>
                    <a:pt x="3560159" y="1084181"/>
                    <a:pt x="3528743" y="1113467"/>
                  </a:cubicBezTo>
                  <a:lnTo>
                    <a:pt x="3528743" y="1004309"/>
                  </a:lnTo>
                  <a:cubicBezTo>
                    <a:pt x="3547913" y="1001114"/>
                    <a:pt x="3567082" y="996321"/>
                    <a:pt x="3580394" y="994192"/>
                  </a:cubicBezTo>
                  <a:close/>
                  <a:moveTo>
                    <a:pt x="2529346" y="901606"/>
                  </a:moveTo>
                  <a:cubicBezTo>
                    <a:pt x="2533006" y="901673"/>
                    <a:pt x="2537799" y="903404"/>
                    <a:pt x="2547916" y="909528"/>
                  </a:cubicBezTo>
                  <a:cubicBezTo>
                    <a:pt x="2555903" y="927632"/>
                    <a:pt x="2579332" y="953723"/>
                    <a:pt x="2608619" y="977152"/>
                  </a:cubicBezTo>
                  <a:cubicBezTo>
                    <a:pt x="2644827" y="1008569"/>
                    <a:pt x="2689556" y="1038920"/>
                    <a:pt x="2718842" y="1051700"/>
                  </a:cubicBezTo>
                  <a:cubicBezTo>
                    <a:pt x="2747063" y="1053829"/>
                    <a:pt x="2775285" y="1055959"/>
                    <a:pt x="2803506" y="1057557"/>
                  </a:cubicBezTo>
                  <a:cubicBezTo>
                    <a:pt x="2804571" y="1095895"/>
                    <a:pt x="2702335" y="1149676"/>
                    <a:pt x="2668256" y="1154468"/>
                  </a:cubicBezTo>
                  <a:cubicBezTo>
                    <a:pt x="2656009" y="1151273"/>
                    <a:pt x="2642165" y="1147546"/>
                    <a:pt x="2629918" y="1145416"/>
                  </a:cubicBezTo>
                  <a:cubicBezTo>
                    <a:pt x="2622463" y="1139559"/>
                    <a:pt x="2615541" y="1132637"/>
                    <a:pt x="2608619" y="1124649"/>
                  </a:cubicBezTo>
                  <a:cubicBezTo>
                    <a:pt x="2568150" y="1077259"/>
                    <a:pt x="2533539" y="993659"/>
                    <a:pt x="2518629" y="951061"/>
                  </a:cubicBezTo>
                  <a:cubicBezTo>
                    <a:pt x="2517565" y="935087"/>
                    <a:pt x="2517565" y="919645"/>
                    <a:pt x="2517565" y="903670"/>
                  </a:cubicBezTo>
                  <a:cubicBezTo>
                    <a:pt x="2523156" y="903137"/>
                    <a:pt x="2525685" y="901540"/>
                    <a:pt x="2529346" y="901606"/>
                  </a:cubicBezTo>
                  <a:close/>
                  <a:moveTo>
                    <a:pt x="1595483" y="881273"/>
                  </a:moveTo>
                  <a:cubicBezTo>
                    <a:pt x="1591148" y="880907"/>
                    <a:pt x="1585857" y="881306"/>
                    <a:pt x="1578801" y="881839"/>
                  </a:cubicBezTo>
                  <a:cubicBezTo>
                    <a:pt x="1575074" y="881839"/>
                    <a:pt x="1569750" y="881839"/>
                    <a:pt x="1563892" y="881839"/>
                  </a:cubicBezTo>
                  <a:cubicBezTo>
                    <a:pt x="1559632" y="883969"/>
                    <a:pt x="1555905" y="887164"/>
                    <a:pt x="1552710" y="890358"/>
                  </a:cubicBezTo>
                  <a:cubicBezTo>
                    <a:pt x="1518099" y="915917"/>
                    <a:pt x="1528216" y="955321"/>
                    <a:pt x="1529281" y="1001647"/>
                  </a:cubicBezTo>
                  <a:cubicBezTo>
                    <a:pt x="1535671" y="999517"/>
                    <a:pt x="1543658" y="996854"/>
                    <a:pt x="1552710" y="992595"/>
                  </a:cubicBezTo>
                  <a:cubicBezTo>
                    <a:pt x="1560697" y="987802"/>
                    <a:pt x="1569750" y="983542"/>
                    <a:pt x="1578801" y="977685"/>
                  </a:cubicBezTo>
                  <a:cubicBezTo>
                    <a:pt x="1602231" y="962776"/>
                    <a:pt x="1624595" y="943606"/>
                    <a:pt x="1630452" y="922307"/>
                  </a:cubicBezTo>
                  <a:cubicBezTo>
                    <a:pt x="1612881" y="890358"/>
                    <a:pt x="1608488" y="882371"/>
                    <a:pt x="1595483" y="881273"/>
                  </a:cubicBezTo>
                  <a:close/>
                  <a:moveTo>
                    <a:pt x="578273" y="855746"/>
                  </a:moveTo>
                  <a:lnTo>
                    <a:pt x="576143" y="870122"/>
                  </a:lnTo>
                  <a:lnTo>
                    <a:pt x="577208" y="885032"/>
                  </a:lnTo>
                  <a:lnTo>
                    <a:pt x="577208" y="899409"/>
                  </a:lnTo>
                  <a:lnTo>
                    <a:pt x="583065" y="911656"/>
                  </a:lnTo>
                  <a:lnTo>
                    <a:pt x="609157" y="921773"/>
                  </a:lnTo>
                  <a:lnTo>
                    <a:pt x="610222" y="922838"/>
                  </a:lnTo>
                  <a:cubicBezTo>
                    <a:pt x="609157" y="905266"/>
                    <a:pt x="609157" y="887162"/>
                    <a:pt x="610222" y="869058"/>
                  </a:cubicBezTo>
                  <a:cubicBezTo>
                    <a:pt x="610222" y="867993"/>
                    <a:pt x="609157" y="867993"/>
                    <a:pt x="609157" y="866928"/>
                  </a:cubicBezTo>
                  <a:cubicBezTo>
                    <a:pt x="601169" y="862668"/>
                    <a:pt x="585727" y="855746"/>
                    <a:pt x="578273" y="855746"/>
                  </a:cubicBezTo>
                  <a:close/>
                  <a:moveTo>
                    <a:pt x="3589446" y="757771"/>
                  </a:moveTo>
                  <a:cubicBezTo>
                    <a:pt x="3581458" y="757771"/>
                    <a:pt x="3573471" y="759900"/>
                    <a:pt x="3566017" y="760965"/>
                  </a:cubicBezTo>
                  <a:cubicBezTo>
                    <a:pt x="3558030" y="766823"/>
                    <a:pt x="3544718" y="778005"/>
                    <a:pt x="3528743" y="790252"/>
                  </a:cubicBezTo>
                  <a:lnTo>
                    <a:pt x="3528743" y="790784"/>
                  </a:lnTo>
                  <a:cubicBezTo>
                    <a:pt x="3500522" y="815278"/>
                    <a:pt x="3468041" y="846695"/>
                    <a:pt x="3469105" y="863734"/>
                  </a:cubicBezTo>
                  <a:cubicBezTo>
                    <a:pt x="3482417" y="853617"/>
                    <a:pt x="3506379" y="840305"/>
                    <a:pt x="3528743" y="824331"/>
                  </a:cubicBezTo>
                  <a:cubicBezTo>
                    <a:pt x="3560159" y="803031"/>
                    <a:pt x="3590511" y="779070"/>
                    <a:pt x="3589446" y="757771"/>
                  </a:cubicBezTo>
                  <a:close/>
                  <a:moveTo>
                    <a:pt x="600104" y="741795"/>
                  </a:moveTo>
                  <a:cubicBezTo>
                    <a:pt x="595845" y="756704"/>
                    <a:pt x="592650" y="779068"/>
                    <a:pt x="601169" y="782796"/>
                  </a:cubicBezTo>
                  <a:cubicBezTo>
                    <a:pt x="602234" y="782796"/>
                    <a:pt x="605962" y="783861"/>
                    <a:pt x="609157" y="785991"/>
                  </a:cubicBezTo>
                  <a:cubicBezTo>
                    <a:pt x="611819" y="788121"/>
                    <a:pt x="615014" y="790250"/>
                    <a:pt x="616079" y="790250"/>
                  </a:cubicBezTo>
                  <a:cubicBezTo>
                    <a:pt x="617144" y="785991"/>
                    <a:pt x="622469" y="755639"/>
                    <a:pt x="620339" y="749782"/>
                  </a:cubicBezTo>
                  <a:cubicBezTo>
                    <a:pt x="619274" y="748717"/>
                    <a:pt x="613416" y="744990"/>
                    <a:pt x="609157" y="742860"/>
                  </a:cubicBezTo>
                  <a:cubicBezTo>
                    <a:pt x="604364" y="741795"/>
                    <a:pt x="602234" y="740730"/>
                    <a:pt x="600104" y="741795"/>
                  </a:cubicBezTo>
                  <a:close/>
                  <a:moveTo>
                    <a:pt x="3661538" y="687708"/>
                  </a:moveTo>
                  <a:cubicBezTo>
                    <a:pt x="3691615" y="686285"/>
                    <a:pt x="3726559" y="691077"/>
                    <a:pt x="3722566" y="730614"/>
                  </a:cubicBezTo>
                  <a:cubicBezTo>
                    <a:pt x="3692214" y="743926"/>
                    <a:pt x="3640564" y="808356"/>
                    <a:pt x="3618732" y="834448"/>
                  </a:cubicBezTo>
                  <a:cubicBezTo>
                    <a:pt x="3587316" y="850954"/>
                    <a:pt x="3558030" y="869059"/>
                    <a:pt x="3528743" y="887163"/>
                  </a:cubicBezTo>
                  <a:cubicBezTo>
                    <a:pt x="3484547" y="915385"/>
                    <a:pt x="3443014" y="945736"/>
                    <a:pt x="3402545" y="978217"/>
                  </a:cubicBezTo>
                  <a:cubicBezTo>
                    <a:pt x="3396688" y="977152"/>
                    <a:pt x="3391363" y="977152"/>
                    <a:pt x="3385506" y="977152"/>
                  </a:cubicBezTo>
                  <a:cubicBezTo>
                    <a:pt x="3384441" y="944671"/>
                    <a:pt x="3435026" y="899410"/>
                    <a:pt x="3460053" y="875981"/>
                  </a:cubicBezTo>
                  <a:cubicBezTo>
                    <a:pt x="3464846" y="871189"/>
                    <a:pt x="3462716" y="864799"/>
                    <a:pt x="3455793" y="867994"/>
                  </a:cubicBezTo>
                  <a:cubicBezTo>
                    <a:pt x="3422247" y="884501"/>
                    <a:pt x="3398286" y="922839"/>
                    <a:pt x="3356752" y="919644"/>
                  </a:cubicBezTo>
                  <a:cubicBezTo>
                    <a:pt x="3325336" y="921242"/>
                    <a:pt x="3293920" y="923372"/>
                    <a:pt x="3263568" y="925502"/>
                  </a:cubicBezTo>
                  <a:cubicBezTo>
                    <a:pt x="3251854" y="924437"/>
                    <a:pt x="3251854" y="924437"/>
                    <a:pt x="3238542" y="916450"/>
                  </a:cubicBezTo>
                  <a:cubicBezTo>
                    <a:pt x="3237476" y="898345"/>
                    <a:pt x="3238542" y="900475"/>
                    <a:pt x="3249724" y="890358"/>
                  </a:cubicBezTo>
                  <a:cubicBezTo>
                    <a:pt x="3333855" y="850954"/>
                    <a:pt x="3421714" y="797174"/>
                    <a:pt x="3509574" y="757771"/>
                  </a:cubicBezTo>
                  <a:cubicBezTo>
                    <a:pt x="3516496" y="754576"/>
                    <a:pt x="3522886" y="749783"/>
                    <a:pt x="3528743" y="746588"/>
                  </a:cubicBezTo>
                  <a:cubicBezTo>
                    <a:pt x="3563887" y="727419"/>
                    <a:pt x="3598498" y="709315"/>
                    <a:pt x="3634706" y="690146"/>
                  </a:cubicBezTo>
                  <a:cubicBezTo>
                    <a:pt x="3642028" y="689347"/>
                    <a:pt x="3651513" y="688182"/>
                    <a:pt x="3661538" y="687708"/>
                  </a:cubicBezTo>
                  <a:close/>
                  <a:moveTo>
                    <a:pt x="3106487" y="648612"/>
                  </a:moveTo>
                  <a:cubicBezTo>
                    <a:pt x="3152812" y="647547"/>
                    <a:pt x="3159202" y="700263"/>
                    <a:pt x="3233749" y="667781"/>
                  </a:cubicBezTo>
                  <a:cubicBezTo>
                    <a:pt x="3233749" y="666716"/>
                    <a:pt x="3234814" y="665652"/>
                    <a:pt x="3234814" y="665652"/>
                  </a:cubicBezTo>
                  <a:lnTo>
                    <a:pt x="3234814" y="750848"/>
                  </a:lnTo>
                  <a:cubicBezTo>
                    <a:pt x="3232684" y="765758"/>
                    <a:pt x="3228957" y="780135"/>
                    <a:pt x="3225762" y="789187"/>
                  </a:cubicBezTo>
                  <a:cubicBezTo>
                    <a:pt x="3219905" y="790252"/>
                    <a:pt x="3214580" y="791317"/>
                    <a:pt x="3208723" y="792382"/>
                  </a:cubicBezTo>
                  <a:cubicBezTo>
                    <a:pt x="3145890" y="762030"/>
                    <a:pt x="3108617" y="714640"/>
                    <a:pt x="3106487" y="661924"/>
                  </a:cubicBezTo>
                  <a:lnTo>
                    <a:pt x="3106487" y="651807"/>
                  </a:lnTo>
                  <a:cubicBezTo>
                    <a:pt x="3106487" y="650742"/>
                    <a:pt x="3106487" y="649677"/>
                    <a:pt x="3106487" y="648612"/>
                  </a:cubicBezTo>
                  <a:close/>
                  <a:moveTo>
                    <a:pt x="1575074" y="608144"/>
                  </a:moveTo>
                  <a:cubicBezTo>
                    <a:pt x="1566022" y="610274"/>
                    <a:pt x="1558567" y="612936"/>
                    <a:pt x="1552710" y="616131"/>
                  </a:cubicBezTo>
                  <a:cubicBezTo>
                    <a:pt x="1533541" y="625184"/>
                    <a:pt x="1526618" y="640625"/>
                    <a:pt x="1527684" y="671509"/>
                  </a:cubicBezTo>
                  <a:cubicBezTo>
                    <a:pt x="1533541" y="670444"/>
                    <a:pt x="1543658" y="663522"/>
                    <a:pt x="1552710" y="655535"/>
                  </a:cubicBezTo>
                  <a:cubicBezTo>
                    <a:pt x="1567087" y="640625"/>
                    <a:pt x="1581997" y="621456"/>
                    <a:pt x="1575074" y="608144"/>
                  </a:cubicBezTo>
                  <a:close/>
                  <a:moveTo>
                    <a:pt x="2635775" y="472893"/>
                  </a:moveTo>
                  <a:cubicBezTo>
                    <a:pt x="2661867" y="492062"/>
                    <a:pt x="2661867" y="492062"/>
                    <a:pt x="2689556" y="508037"/>
                  </a:cubicBezTo>
                  <a:cubicBezTo>
                    <a:pt x="2720972" y="548505"/>
                    <a:pt x="2667191" y="610274"/>
                    <a:pt x="2608619" y="661392"/>
                  </a:cubicBezTo>
                  <a:lnTo>
                    <a:pt x="2608619" y="553830"/>
                  </a:lnTo>
                  <a:cubicBezTo>
                    <a:pt x="2619801" y="526674"/>
                    <a:pt x="2619801" y="490997"/>
                    <a:pt x="2635775" y="472893"/>
                  </a:cubicBezTo>
                  <a:close/>
                  <a:moveTo>
                    <a:pt x="1655479" y="448932"/>
                  </a:moveTo>
                  <a:cubicBezTo>
                    <a:pt x="1629387" y="465971"/>
                    <a:pt x="1601166" y="478218"/>
                    <a:pt x="1578801" y="495257"/>
                  </a:cubicBezTo>
                  <a:cubicBezTo>
                    <a:pt x="1568685" y="503246"/>
                    <a:pt x="1558567" y="512298"/>
                    <a:pt x="1552710" y="523480"/>
                  </a:cubicBezTo>
                  <a:cubicBezTo>
                    <a:pt x="1545788" y="534662"/>
                    <a:pt x="1542593" y="547441"/>
                    <a:pt x="1542061" y="562351"/>
                  </a:cubicBezTo>
                  <a:cubicBezTo>
                    <a:pt x="1545255" y="561286"/>
                    <a:pt x="1548983" y="560221"/>
                    <a:pt x="1552177" y="558091"/>
                  </a:cubicBezTo>
                  <a:cubicBezTo>
                    <a:pt x="1561230" y="554896"/>
                    <a:pt x="1570282" y="550104"/>
                    <a:pt x="1578269" y="545844"/>
                  </a:cubicBezTo>
                  <a:cubicBezTo>
                    <a:pt x="1604361" y="532000"/>
                    <a:pt x="1626725" y="514960"/>
                    <a:pt x="1642699" y="481413"/>
                  </a:cubicBezTo>
                  <a:cubicBezTo>
                    <a:pt x="1656544" y="473426"/>
                    <a:pt x="1656544" y="473426"/>
                    <a:pt x="1667726" y="461179"/>
                  </a:cubicBezTo>
                  <a:cubicBezTo>
                    <a:pt x="1666661" y="456919"/>
                    <a:pt x="1666661" y="452127"/>
                    <a:pt x="1666661" y="449997"/>
                  </a:cubicBezTo>
                  <a:cubicBezTo>
                    <a:pt x="1662401" y="448932"/>
                    <a:pt x="1658673" y="448932"/>
                    <a:pt x="1655479" y="448932"/>
                  </a:cubicBezTo>
                  <a:close/>
                  <a:moveTo>
                    <a:pt x="3171982" y="389826"/>
                  </a:moveTo>
                  <a:cubicBezTo>
                    <a:pt x="3177839" y="394086"/>
                    <a:pt x="3183164" y="398878"/>
                    <a:pt x="3189021" y="403138"/>
                  </a:cubicBezTo>
                  <a:cubicBezTo>
                    <a:pt x="3195411" y="419112"/>
                    <a:pt x="3213515" y="436684"/>
                    <a:pt x="3234814" y="454789"/>
                  </a:cubicBezTo>
                  <a:cubicBezTo>
                    <a:pt x="3261971" y="478751"/>
                    <a:pt x="3292322" y="501115"/>
                    <a:pt x="3313621" y="520285"/>
                  </a:cubicBezTo>
                  <a:cubicBezTo>
                    <a:pt x="3315751" y="575130"/>
                    <a:pt x="3283270" y="591104"/>
                    <a:pt x="3234814" y="600156"/>
                  </a:cubicBezTo>
                  <a:lnTo>
                    <a:pt x="3233749" y="600156"/>
                  </a:lnTo>
                  <a:cubicBezTo>
                    <a:pt x="3231619" y="578857"/>
                    <a:pt x="3231619" y="558623"/>
                    <a:pt x="3230554" y="538389"/>
                  </a:cubicBezTo>
                  <a:cubicBezTo>
                    <a:pt x="3204463" y="506973"/>
                    <a:pt x="3123526" y="421242"/>
                    <a:pt x="3171982" y="389826"/>
                  </a:cubicBezTo>
                  <a:close/>
                  <a:moveTo>
                    <a:pt x="2558565" y="235940"/>
                  </a:moveTo>
                  <a:cubicBezTo>
                    <a:pt x="2573475" y="244992"/>
                    <a:pt x="2588917" y="248187"/>
                    <a:pt x="2599034" y="279603"/>
                  </a:cubicBezTo>
                  <a:cubicBezTo>
                    <a:pt x="2586787" y="368527"/>
                    <a:pt x="2575605" y="468633"/>
                    <a:pt x="2550578" y="565545"/>
                  </a:cubicBezTo>
                  <a:cubicBezTo>
                    <a:pt x="2550578" y="572467"/>
                    <a:pt x="2550578" y="578858"/>
                    <a:pt x="2551643" y="586845"/>
                  </a:cubicBezTo>
                  <a:cubicBezTo>
                    <a:pt x="2584125" y="586845"/>
                    <a:pt x="2599034" y="571934"/>
                    <a:pt x="2608086" y="553298"/>
                  </a:cubicBezTo>
                  <a:lnTo>
                    <a:pt x="2608086" y="660327"/>
                  </a:lnTo>
                  <a:cubicBezTo>
                    <a:pt x="2562825" y="698665"/>
                    <a:pt x="2513305" y="731147"/>
                    <a:pt x="2497863" y="743394"/>
                  </a:cubicBezTo>
                  <a:cubicBezTo>
                    <a:pt x="2480823" y="791849"/>
                    <a:pt x="2464317" y="841370"/>
                    <a:pt x="2447277" y="890891"/>
                  </a:cubicBezTo>
                  <a:cubicBezTo>
                    <a:pt x="2350898" y="1040517"/>
                    <a:pt x="2280077" y="1158728"/>
                    <a:pt x="2113411" y="1193339"/>
                  </a:cubicBezTo>
                  <a:cubicBezTo>
                    <a:pt x="2112346" y="1190144"/>
                    <a:pt x="2111281" y="1186417"/>
                    <a:pt x="2110217" y="1183222"/>
                  </a:cubicBezTo>
                  <a:cubicBezTo>
                    <a:pt x="2111281" y="1180027"/>
                    <a:pt x="2112346" y="1176300"/>
                    <a:pt x="2114476" y="1174170"/>
                  </a:cubicBezTo>
                  <a:cubicBezTo>
                    <a:pt x="2253986" y="1123584"/>
                    <a:pt x="2366873" y="964905"/>
                    <a:pt x="2394562" y="811551"/>
                  </a:cubicBezTo>
                  <a:cubicBezTo>
                    <a:pt x="2393497" y="808356"/>
                    <a:pt x="2393497" y="804629"/>
                    <a:pt x="2393497" y="801434"/>
                  </a:cubicBezTo>
                  <a:cubicBezTo>
                    <a:pt x="2341846" y="808356"/>
                    <a:pt x="2295520" y="826461"/>
                    <a:pt x="2250259" y="827526"/>
                  </a:cubicBezTo>
                  <a:cubicBezTo>
                    <a:pt x="2159204" y="774810"/>
                    <a:pt x="2212985" y="762031"/>
                    <a:pt x="2286467" y="748719"/>
                  </a:cubicBezTo>
                  <a:cubicBezTo>
                    <a:pt x="2337054" y="723692"/>
                    <a:pt x="2387639" y="694938"/>
                    <a:pt x="2433965" y="653937"/>
                  </a:cubicBezTo>
                  <a:cubicBezTo>
                    <a:pt x="2470174" y="535726"/>
                    <a:pt x="2509577" y="416450"/>
                    <a:pt x="2525019" y="300370"/>
                  </a:cubicBezTo>
                  <a:cubicBezTo>
                    <a:pt x="2546318" y="276941"/>
                    <a:pt x="2513837" y="252979"/>
                    <a:pt x="2558565" y="235940"/>
                  </a:cubicBezTo>
                  <a:close/>
                  <a:moveTo>
                    <a:pt x="3528210" y="194459"/>
                  </a:moveTo>
                  <a:lnTo>
                    <a:pt x="3528210" y="484076"/>
                  </a:lnTo>
                  <a:lnTo>
                    <a:pt x="3528743" y="483543"/>
                  </a:lnTo>
                  <a:lnTo>
                    <a:pt x="3528743" y="484076"/>
                  </a:lnTo>
                  <a:cubicBezTo>
                    <a:pt x="3508509" y="505375"/>
                    <a:pt x="3468041" y="540519"/>
                    <a:pt x="3495197" y="562883"/>
                  </a:cubicBezTo>
                  <a:cubicBezTo>
                    <a:pt x="3505314" y="561285"/>
                    <a:pt x="3512103" y="557558"/>
                    <a:pt x="3517161" y="553165"/>
                  </a:cubicBezTo>
                  <a:lnTo>
                    <a:pt x="3528210" y="540085"/>
                  </a:lnTo>
                  <a:lnTo>
                    <a:pt x="3528210" y="656599"/>
                  </a:lnTo>
                  <a:lnTo>
                    <a:pt x="3528743" y="656327"/>
                  </a:lnTo>
                  <a:lnTo>
                    <a:pt x="3528743" y="656599"/>
                  </a:lnTo>
                  <a:cubicBezTo>
                    <a:pt x="3488274" y="681626"/>
                    <a:pt x="3448871" y="708250"/>
                    <a:pt x="3406273" y="719432"/>
                  </a:cubicBezTo>
                  <a:cubicBezTo>
                    <a:pt x="3405208" y="715172"/>
                    <a:pt x="3403078" y="711445"/>
                    <a:pt x="3403078" y="707185"/>
                  </a:cubicBezTo>
                  <a:cubicBezTo>
                    <a:pt x="3430235" y="686951"/>
                    <a:pt x="3492002" y="651807"/>
                    <a:pt x="3496262" y="620391"/>
                  </a:cubicBezTo>
                  <a:cubicBezTo>
                    <a:pt x="3436624" y="593234"/>
                    <a:pt x="3443547" y="596962"/>
                    <a:pt x="3394026" y="629443"/>
                  </a:cubicBezTo>
                  <a:cubicBezTo>
                    <a:pt x="3321076" y="652872"/>
                    <a:pt x="3292855" y="661924"/>
                    <a:pt x="3246529" y="710380"/>
                  </a:cubicBezTo>
                  <a:cubicBezTo>
                    <a:pt x="3242269" y="722627"/>
                    <a:pt x="3238542" y="737536"/>
                    <a:pt x="3235347" y="750848"/>
                  </a:cubicBezTo>
                  <a:lnTo>
                    <a:pt x="3235347" y="665652"/>
                  </a:lnTo>
                  <a:cubicBezTo>
                    <a:pt x="3275815" y="624118"/>
                    <a:pt x="3325336" y="599092"/>
                    <a:pt x="3367934" y="560753"/>
                  </a:cubicBezTo>
                  <a:cubicBezTo>
                    <a:pt x="3368999" y="548506"/>
                    <a:pt x="3368999" y="535726"/>
                    <a:pt x="3370064" y="524544"/>
                  </a:cubicBezTo>
                  <a:cubicBezTo>
                    <a:pt x="3386039" y="523479"/>
                    <a:pt x="3402545" y="522414"/>
                    <a:pt x="3419585" y="520285"/>
                  </a:cubicBezTo>
                  <a:cubicBezTo>
                    <a:pt x="3457923" y="476621"/>
                    <a:pt x="3518626" y="380774"/>
                    <a:pt x="3511704" y="329123"/>
                  </a:cubicBezTo>
                  <a:cubicBezTo>
                    <a:pt x="3474430" y="329123"/>
                    <a:pt x="3438754" y="354150"/>
                    <a:pt x="3411598" y="341370"/>
                  </a:cubicBezTo>
                  <a:cubicBezTo>
                    <a:pt x="3410532" y="301967"/>
                    <a:pt x="3417455" y="305162"/>
                    <a:pt x="3447806" y="282798"/>
                  </a:cubicBezTo>
                  <a:close/>
                  <a:moveTo>
                    <a:pt x="52315" y="184090"/>
                  </a:moveTo>
                  <a:cubicBezTo>
                    <a:pt x="64296" y="184023"/>
                    <a:pt x="76676" y="185088"/>
                    <a:pt x="88391" y="188017"/>
                  </a:cubicBezTo>
                  <a:cubicBezTo>
                    <a:pt x="129925" y="196004"/>
                    <a:pt x="167198" y="221030"/>
                    <a:pt x="158146" y="272682"/>
                  </a:cubicBezTo>
                  <a:cubicBezTo>
                    <a:pt x="156016" y="288124"/>
                    <a:pt x="149094" y="290254"/>
                    <a:pt x="137912" y="296111"/>
                  </a:cubicBezTo>
                  <a:cubicBezTo>
                    <a:pt x="125132" y="301436"/>
                    <a:pt x="113950" y="306228"/>
                    <a:pt x="102768" y="308358"/>
                  </a:cubicBezTo>
                  <a:cubicBezTo>
                    <a:pt x="98508" y="309423"/>
                    <a:pt x="92651" y="309423"/>
                    <a:pt x="88391" y="309423"/>
                  </a:cubicBezTo>
                  <a:cubicBezTo>
                    <a:pt x="85729" y="309423"/>
                    <a:pt x="83599" y="309423"/>
                    <a:pt x="81469" y="309423"/>
                  </a:cubicBezTo>
                  <a:cubicBezTo>
                    <a:pt x="75612" y="306228"/>
                    <a:pt x="69754" y="303566"/>
                    <a:pt x="65494" y="299306"/>
                  </a:cubicBezTo>
                  <a:cubicBezTo>
                    <a:pt x="29286" y="271617"/>
                    <a:pt x="10117" y="229550"/>
                    <a:pt x="18636" y="186952"/>
                  </a:cubicBezTo>
                  <a:cubicBezTo>
                    <a:pt x="28753" y="185354"/>
                    <a:pt x="40334" y="184156"/>
                    <a:pt x="52315" y="184090"/>
                  </a:cubicBezTo>
                  <a:close/>
                  <a:moveTo>
                    <a:pt x="697548" y="95897"/>
                  </a:moveTo>
                  <a:cubicBezTo>
                    <a:pt x="698613" y="118261"/>
                    <a:pt x="698613" y="141690"/>
                    <a:pt x="698613" y="166717"/>
                  </a:cubicBezTo>
                  <a:cubicBezTo>
                    <a:pt x="703938" y="163522"/>
                    <a:pt x="708730" y="160859"/>
                    <a:pt x="712990" y="157665"/>
                  </a:cubicBezTo>
                  <a:cubicBezTo>
                    <a:pt x="717250" y="154470"/>
                    <a:pt x="721510" y="150210"/>
                    <a:pt x="727367" y="144353"/>
                  </a:cubicBezTo>
                  <a:cubicBezTo>
                    <a:pt x="727367" y="122521"/>
                    <a:pt x="723107" y="107079"/>
                    <a:pt x="712990" y="99092"/>
                  </a:cubicBezTo>
                  <a:cubicBezTo>
                    <a:pt x="708198" y="96962"/>
                    <a:pt x="703938" y="95897"/>
                    <a:pt x="697548" y="95897"/>
                  </a:cubicBezTo>
                  <a:close/>
                  <a:moveTo>
                    <a:pt x="1785205" y="42774"/>
                  </a:moveTo>
                  <a:cubicBezTo>
                    <a:pt x="1804873" y="40852"/>
                    <a:pt x="1812561" y="45445"/>
                    <a:pt x="1825341" y="84183"/>
                  </a:cubicBezTo>
                  <a:cubicBezTo>
                    <a:pt x="1816289" y="113469"/>
                    <a:pt x="1785937" y="129444"/>
                    <a:pt x="1779015" y="158730"/>
                  </a:cubicBezTo>
                  <a:cubicBezTo>
                    <a:pt x="1800314" y="148613"/>
                    <a:pt x="1820548" y="141691"/>
                    <a:pt x="1835458" y="118262"/>
                  </a:cubicBezTo>
                  <a:cubicBezTo>
                    <a:pt x="1858887" y="111339"/>
                    <a:pt x="1892966" y="127314"/>
                    <a:pt x="1895628" y="150211"/>
                  </a:cubicBezTo>
                  <a:lnTo>
                    <a:pt x="1895628" y="158198"/>
                  </a:lnTo>
                  <a:cubicBezTo>
                    <a:pt x="1893498" y="168315"/>
                    <a:pt x="1887641" y="179497"/>
                    <a:pt x="1873264" y="191744"/>
                  </a:cubicBezTo>
                  <a:cubicBezTo>
                    <a:pt x="1795522" y="219433"/>
                    <a:pt x="1708728" y="253512"/>
                    <a:pt x="1646959" y="304097"/>
                  </a:cubicBezTo>
                  <a:cubicBezTo>
                    <a:pt x="1623530" y="332319"/>
                    <a:pt x="1600633" y="360540"/>
                    <a:pt x="1578269" y="388761"/>
                  </a:cubicBezTo>
                  <a:cubicBezTo>
                    <a:pt x="1564425" y="398879"/>
                    <a:pt x="1556438" y="404736"/>
                    <a:pt x="1552177" y="408996"/>
                  </a:cubicBezTo>
                  <a:cubicBezTo>
                    <a:pt x="1544190" y="418048"/>
                    <a:pt x="1543126" y="424438"/>
                    <a:pt x="1536203" y="450529"/>
                  </a:cubicBezTo>
                  <a:cubicBezTo>
                    <a:pt x="1540996" y="449464"/>
                    <a:pt x="1546320" y="448399"/>
                    <a:pt x="1552177" y="446269"/>
                  </a:cubicBezTo>
                  <a:cubicBezTo>
                    <a:pt x="1560165" y="443074"/>
                    <a:pt x="1569217" y="438815"/>
                    <a:pt x="1578269" y="432957"/>
                  </a:cubicBezTo>
                  <a:cubicBezTo>
                    <a:pt x="1645894" y="395684"/>
                    <a:pt x="1747066" y="322734"/>
                    <a:pt x="1765170" y="431892"/>
                  </a:cubicBezTo>
                  <a:cubicBezTo>
                    <a:pt x="1802444" y="468101"/>
                    <a:pt x="1780080" y="479283"/>
                    <a:pt x="1742807" y="521882"/>
                  </a:cubicBezTo>
                  <a:cubicBezTo>
                    <a:pt x="1680505" y="573533"/>
                    <a:pt x="1641102" y="655535"/>
                    <a:pt x="1578269" y="711978"/>
                  </a:cubicBezTo>
                  <a:cubicBezTo>
                    <a:pt x="1570282" y="719965"/>
                    <a:pt x="1561230" y="726355"/>
                    <a:pt x="1552177" y="732212"/>
                  </a:cubicBezTo>
                  <a:cubicBezTo>
                    <a:pt x="1552177" y="735407"/>
                    <a:pt x="1552177" y="740199"/>
                    <a:pt x="1552177" y="744459"/>
                  </a:cubicBezTo>
                  <a:cubicBezTo>
                    <a:pt x="1559100" y="744459"/>
                    <a:pt x="1568152" y="741797"/>
                    <a:pt x="1578269" y="737537"/>
                  </a:cubicBezTo>
                  <a:cubicBezTo>
                    <a:pt x="1624595" y="718900"/>
                    <a:pt x="1705533" y="668847"/>
                    <a:pt x="1734819" y="654470"/>
                  </a:cubicBezTo>
                  <a:cubicBezTo>
                    <a:pt x="1760378" y="662990"/>
                    <a:pt x="1767300" y="669912"/>
                    <a:pt x="1767300" y="708250"/>
                  </a:cubicBezTo>
                  <a:cubicBezTo>
                    <a:pt x="1722572" y="744459"/>
                    <a:pt x="1679440" y="774810"/>
                    <a:pt x="1648024" y="823266"/>
                  </a:cubicBezTo>
                  <a:cubicBezTo>
                    <a:pt x="1648024" y="866929"/>
                    <a:pt x="1683168" y="866929"/>
                    <a:pt x="1726832" y="893021"/>
                  </a:cubicBezTo>
                  <a:cubicBezTo>
                    <a:pt x="1753988" y="933489"/>
                    <a:pt x="1649089" y="994724"/>
                    <a:pt x="1578269" y="1037323"/>
                  </a:cubicBezTo>
                  <a:cubicBezTo>
                    <a:pt x="1569217" y="1043180"/>
                    <a:pt x="1560165" y="1048505"/>
                    <a:pt x="1552177" y="1054362"/>
                  </a:cubicBezTo>
                  <a:cubicBezTo>
                    <a:pt x="1542061" y="1060219"/>
                    <a:pt x="1534606" y="1066077"/>
                    <a:pt x="1528749" y="1070337"/>
                  </a:cubicBezTo>
                  <a:cubicBezTo>
                    <a:pt x="1524489" y="1079389"/>
                    <a:pt x="1524489" y="1079389"/>
                    <a:pt x="1518631" y="1185352"/>
                  </a:cubicBezTo>
                  <a:cubicBezTo>
                    <a:pt x="1518631" y="1217833"/>
                    <a:pt x="1520761" y="1250847"/>
                    <a:pt x="1521826" y="1284393"/>
                  </a:cubicBezTo>
                  <a:cubicBezTo>
                    <a:pt x="1521826" y="1296641"/>
                    <a:pt x="1512774" y="1310485"/>
                    <a:pt x="1499462" y="1313680"/>
                  </a:cubicBezTo>
                  <a:cubicBezTo>
                    <a:pt x="1444617" y="1265224"/>
                    <a:pt x="1447812" y="1175235"/>
                    <a:pt x="1437694" y="1117727"/>
                  </a:cubicBezTo>
                  <a:cubicBezTo>
                    <a:pt x="1387109" y="1109740"/>
                    <a:pt x="1384446" y="1111870"/>
                    <a:pt x="1380187" y="1071402"/>
                  </a:cubicBezTo>
                  <a:cubicBezTo>
                    <a:pt x="1410538" y="1064479"/>
                    <a:pt x="1410538" y="1064479"/>
                    <a:pt x="1437694" y="1051167"/>
                  </a:cubicBezTo>
                  <a:cubicBezTo>
                    <a:pt x="1451539" y="1021881"/>
                    <a:pt x="1442487" y="936152"/>
                    <a:pt x="1434500" y="916982"/>
                  </a:cubicBezTo>
                  <a:cubicBezTo>
                    <a:pt x="1383914" y="918047"/>
                    <a:pt x="1327471" y="990465"/>
                    <a:pt x="1285938" y="1011764"/>
                  </a:cubicBezTo>
                  <a:cubicBezTo>
                    <a:pt x="1239612" y="1064479"/>
                    <a:pt x="1219378" y="1061284"/>
                    <a:pt x="1167727" y="1035193"/>
                  </a:cubicBezTo>
                  <a:cubicBezTo>
                    <a:pt x="1168792" y="1030933"/>
                    <a:pt x="1169857" y="1027206"/>
                    <a:pt x="1169857" y="1024011"/>
                  </a:cubicBezTo>
                  <a:cubicBezTo>
                    <a:pt x="1220975" y="1004842"/>
                    <a:pt x="1411070" y="886631"/>
                    <a:pt x="1422253" y="824863"/>
                  </a:cubicBezTo>
                  <a:cubicBezTo>
                    <a:pt x="1408408" y="822733"/>
                    <a:pt x="1408408" y="822733"/>
                    <a:pt x="1397226" y="814746"/>
                  </a:cubicBezTo>
                  <a:cubicBezTo>
                    <a:pt x="1397226" y="810486"/>
                    <a:pt x="1397226" y="805694"/>
                    <a:pt x="1397226" y="802499"/>
                  </a:cubicBezTo>
                  <a:cubicBezTo>
                    <a:pt x="1406278" y="795045"/>
                    <a:pt x="1417460" y="787057"/>
                    <a:pt x="1427577" y="779070"/>
                  </a:cubicBezTo>
                  <a:cubicBezTo>
                    <a:pt x="1435565" y="760966"/>
                    <a:pt x="1443552" y="703458"/>
                    <a:pt x="1435565" y="692276"/>
                  </a:cubicBezTo>
                  <a:cubicBezTo>
                    <a:pt x="1378057" y="692276"/>
                    <a:pt x="1354628" y="803564"/>
                    <a:pt x="1289133" y="782265"/>
                  </a:cubicBezTo>
                  <a:cubicBezTo>
                    <a:pt x="1253989" y="803564"/>
                    <a:pt x="1192221" y="854150"/>
                    <a:pt x="1153883" y="833916"/>
                  </a:cubicBezTo>
                  <a:cubicBezTo>
                    <a:pt x="1153883" y="824863"/>
                    <a:pt x="1154948" y="816876"/>
                    <a:pt x="1156013" y="808889"/>
                  </a:cubicBezTo>
                  <a:cubicBezTo>
                    <a:pt x="1188494" y="793447"/>
                    <a:pt x="1216715" y="771615"/>
                    <a:pt x="1263041" y="748186"/>
                  </a:cubicBezTo>
                  <a:cubicBezTo>
                    <a:pt x="1285405" y="708783"/>
                    <a:pt x="1263041" y="666184"/>
                    <a:pt x="1306704" y="656067"/>
                  </a:cubicBezTo>
                  <a:cubicBezTo>
                    <a:pt x="1312562" y="662990"/>
                    <a:pt x="1316822" y="669379"/>
                    <a:pt x="1323744" y="676302"/>
                  </a:cubicBezTo>
                  <a:cubicBezTo>
                    <a:pt x="1436630" y="675237"/>
                    <a:pt x="1438759" y="507505"/>
                    <a:pt x="1440889" y="435620"/>
                  </a:cubicBezTo>
                  <a:cubicBezTo>
                    <a:pt x="1463254" y="394086"/>
                    <a:pt x="1518099" y="401009"/>
                    <a:pt x="1523956" y="343501"/>
                  </a:cubicBezTo>
                  <a:cubicBezTo>
                    <a:pt x="1433967" y="356280"/>
                    <a:pt x="1443019" y="445204"/>
                    <a:pt x="1376459" y="458516"/>
                  </a:cubicBezTo>
                  <a:cubicBezTo>
                    <a:pt x="1366342" y="454256"/>
                    <a:pt x="1357290" y="450529"/>
                    <a:pt x="1348238" y="446269"/>
                  </a:cubicBezTo>
                  <a:cubicBezTo>
                    <a:pt x="1270496" y="446269"/>
                    <a:pt x="1234287" y="529337"/>
                    <a:pt x="1161337" y="469698"/>
                  </a:cubicBezTo>
                  <a:cubicBezTo>
                    <a:pt x="1161337" y="466503"/>
                    <a:pt x="1161337" y="462776"/>
                    <a:pt x="1161337" y="459581"/>
                  </a:cubicBezTo>
                  <a:cubicBezTo>
                    <a:pt x="1269431" y="405801"/>
                    <a:pt x="1269431" y="405801"/>
                    <a:pt x="1337056" y="376514"/>
                  </a:cubicBezTo>
                  <a:cubicBezTo>
                    <a:pt x="1385511" y="333916"/>
                    <a:pt x="1353030" y="247122"/>
                    <a:pt x="1363147" y="194406"/>
                  </a:cubicBezTo>
                  <a:cubicBezTo>
                    <a:pt x="1417993" y="193341"/>
                    <a:pt x="1415863" y="282265"/>
                    <a:pt x="1453136" y="312617"/>
                  </a:cubicBezTo>
                  <a:cubicBezTo>
                    <a:pt x="1485617" y="299305"/>
                    <a:pt x="1518631" y="285460"/>
                    <a:pt x="1552177" y="273213"/>
                  </a:cubicBezTo>
                  <a:cubicBezTo>
                    <a:pt x="1561230" y="270018"/>
                    <a:pt x="1569217" y="266291"/>
                    <a:pt x="1578269" y="263096"/>
                  </a:cubicBezTo>
                  <a:cubicBezTo>
                    <a:pt x="1584126" y="260434"/>
                    <a:pt x="1590516" y="258304"/>
                    <a:pt x="1596374" y="256174"/>
                  </a:cubicBezTo>
                  <a:cubicBezTo>
                    <a:pt x="1649622" y="190147"/>
                    <a:pt x="1705533" y="112404"/>
                    <a:pt x="1760911" y="45844"/>
                  </a:cubicBezTo>
                  <a:cubicBezTo>
                    <a:pt x="1770762" y="44779"/>
                    <a:pt x="1778649" y="43415"/>
                    <a:pt x="1785205" y="42774"/>
                  </a:cubicBezTo>
                  <a:close/>
                  <a:moveTo>
                    <a:pt x="677122" y="5334"/>
                  </a:moveTo>
                  <a:cubicBezTo>
                    <a:pt x="695418" y="7505"/>
                    <a:pt x="706600" y="24278"/>
                    <a:pt x="708198" y="55428"/>
                  </a:cubicBezTo>
                  <a:cubicBezTo>
                    <a:pt x="710328" y="55428"/>
                    <a:pt x="711393" y="55428"/>
                    <a:pt x="712458" y="55428"/>
                  </a:cubicBezTo>
                  <a:cubicBezTo>
                    <a:pt x="749731" y="57558"/>
                    <a:pt x="810434" y="104949"/>
                    <a:pt x="836526" y="143288"/>
                  </a:cubicBezTo>
                  <a:cubicBezTo>
                    <a:pt x="831733" y="191743"/>
                    <a:pt x="761978" y="242329"/>
                    <a:pt x="712458" y="269485"/>
                  </a:cubicBezTo>
                  <a:cubicBezTo>
                    <a:pt x="703406" y="273745"/>
                    <a:pt x="697016" y="277472"/>
                    <a:pt x="690094" y="280667"/>
                  </a:cubicBezTo>
                  <a:cubicBezTo>
                    <a:pt x="638443" y="327526"/>
                    <a:pt x="659742" y="366929"/>
                    <a:pt x="668794" y="420177"/>
                  </a:cubicBezTo>
                  <a:cubicBezTo>
                    <a:pt x="670924" y="428164"/>
                    <a:pt x="670924" y="429229"/>
                    <a:pt x="666664" y="435086"/>
                  </a:cubicBezTo>
                  <a:cubicBezTo>
                    <a:pt x="665599" y="437749"/>
                    <a:pt x="663470" y="439879"/>
                    <a:pt x="662405" y="440944"/>
                  </a:cubicBezTo>
                  <a:cubicBezTo>
                    <a:pt x="645898" y="465438"/>
                    <a:pt x="624599" y="494724"/>
                    <a:pt x="608624" y="524011"/>
                  </a:cubicBezTo>
                  <a:cubicBezTo>
                    <a:pt x="596377" y="546375"/>
                    <a:pt x="585195" y="569271"/>
                    <a:pt x="579338" y="591636"/>
                  </a:cubicBezTo>
                  <a:cubicBezTo>
                    <a:pt x="589455" y="584713"/>
                    <a:pt x="598507" y="577259"/>
                    <a:pt x="608624" y="570336"/>
                  </a:cubicBezTo>
                  <a:cubicBezTo>
                    <a:pt x="640573" y="545310"/>
                    <a:pt x="674119" y="521881"/>
                    <a:pt x="712458" y="512829"/>
                  </a:cubicBezTo>
                  <a:cubicBezTo>
                    <a:pt x="713523" y="511764"/>
                    <a:pt x="714588" y="511764"/>
                    <a:pt x="716718" y="511764"/>
                  </a:cubicBezTo>
                  <a:cubicBezTo>
                    <a:pt x="743874" y="531998"/>
                    <a:pt x="731627" y="555959"/>
                    <a:pt x="712458" y="579389"/>
                  </a:cubicBezTo>
                  <a:cubicBezTo>
                    <a:pt x="693288" y="603350"/>
                    <a:pt x="666664" y="626779"/>
                    <a:pt x="660807" y="645949"/>
                  </a:cubicBezTo>
                  <a:cubicBezTo>
                    <a:pt x="666132" y="664053"/>
                    <a:pt x="697548" y="660858"/>
                    <a:pt x="704471" y="713573"/>
                  </a:cubicBezTo>
                  <a:cubicBezTo>
                    <a:pt x="667729" y="863200"/>
                    <a:pt x="684236" y="1013360"/>
                    <a:pt x="710328" y="1175233"/>
                  </a:cubicBezTo>
                  <a:cubicBezTo>
                    <a:pt x="702341" y="1210910"/>
                    <a:pt x="652820" y="1217832"/>
                    <a:pt x="625663" y="1217832"/>
                  </a:cubicBezTo>
                  <a:cubicBezTo>
                    <a:pt x="619806" y="1213040"/>
                    <a:pt x="614481" y="1207715"/>
                    <a:pt x="608624" y="1200792"/>
                  </a:cubicBezTo>
                  <a:cubicBezTo>
                    <a:pt x="581468" y="1169376"/>
                    <a:pt x="558038" y="1116661"/>
                    <a:pt x="561233" y="1090569"/>
                  </a:cubicBezTo>
                  <a:cubicBezTo>
                    <a:pt x="592650" y="1103349"/>
                    <a:pt x="594247" y="1104414"/>
                    <a:pt x="608624" y="1105479"/>
                  </a:cubicBezTo>
                  <a:cubicBezTo>
                    <a:pt x="608624" y="1105479"/>
                    <a:pt x="609689" y="1105479"/>
                    <a:pt x="610754" y="1105479"/>
                  </a:cubicBezTo>
                  <a:cubicBezTo>
                    <a:pt x="620871" y="1076192"/>
                    <a:pt x="617676" y="1029866"/>
                    <a:pt x="608624" y="1008567"/>
                  </a:cubicBezTo>
                  <a:cubicBezTo>
                    <a:pt x="607559" y="1007502"/>
                    <a:pt x="606494" y="1006437"/>
                    <a:pt x="606494" y="1005372"/>
                  </a:cubicBezTo>
                  <a:cubicBezTo>
                    <a:pt x="572948" y="994190"/>
                    <a:pt x="567091" y="994190"/>
                    <a:pt x="555909" y="972891"/>
                  </a:cubicBezTo>
                  <a:cubicBezTo>
                    <a:pt x="551649" y="972891"/>
                    <a:pt x="546856" y="972891"/>
                    <a:pt x="543662" y="973956"/>
                  </a:cubicBezTo>
                  <a:cubicBezTo>
                    <a:pt x="534609" y="995255"/>
                    <a:pt x="531947" y="1026672"/>
                    <a:pt x="518635" y="1072997"/>
                  </a:cubicBezTo>
                  <a:cubicBezTo>
                    <a:pt x="514375" y="1104946"/>
                    <a:pt x="518635" y="1256703"/>
                    <a:pt x="449945" y="1246586"/>
                  </a:cubicBezTo>
                  <a:cubicBezTo>
                    <a:pt x="417464" y="1219429"/>
                    <a:pt x="420659" y="1221559"/>
                    <a:pt x="419594" y="1188013"/>
                  </a:cubicBezTo>
                  <a:cubicBezTo>
                    <a:pt x="441958" y="1074062"/>
                    <a:pt x="465387" y="975021"/>
                    <a:pt x="500531" y="866928"/>
                  </a:cubicBezTo>
                  <a:cubicBezTo>
                    <a:pt x="503726" y="815277"/>
                    <a:pt x="529817" y="776939"/>
                    <a:pt x="542064" y="734340"/>
                  </a:cubicBezTo>
                  <a:cubicBezTo>
                    <a:pt x="499998" y="734340"/>
                    <a:pt x="463257" y="778536"/>
                    <a:pt x="438230" y="730080"/>
                  </a:cubicBezTo>
                  <a:cubicBezTo>
                    <a:pt x="438230" y="723158"/>
                    <a:pt x="438230" y="716768"/>
                    <a:pt x="439296" y="709846"/>
                  </a:cubicBezTo>
                  <a:cubicBezTo>
                    <a:pt x="497868" y="644351"/>
                    <a:pt x="505855" y="583648"/>
                    <a:pt x="487751" y="504841"/>
                  </a:cubicBezTo>
                  <a:cubicBezTo>
                    <a:pt x="486686" y="498984"/>
                    <a:pt x="492543" y="492062"/>
                    <a:pt x="494673" y="487802"/>
                  </a:cubicBezTo>
                  <a:cubicBezTo>
                    <a:pt x="508518" y="462775"/>
                    <a:pt x="528752" y="433489"/>
                    <a:pt x="520765" y="410060"/>
                  </a:cubicBezTo>
                  <a:cubicBezTo>
                    <a:pt x="481361" y="410060"/>
                    <a:pt x="436633" y="468633"/>
                    <a:pt x="410542" y="492062"/>
                  </a:cubicBezTo>
                  <a:cubicBezTo>
                    <a:pt x="350904" y="535725"/>
                    <a:pt x="344514" y="545842"/>
                    <a:pt x="317358" y="562882"/>
                  </a:cubicBezTo>
                  <a:cubicBezTo>
                    <a:pt x="230563" y="587908"/>
                    <a:pt x="229498" y="586843"/>
                    <a:pt x="217251" y="666715"/>
                  </a:cubicBezTo>
                  <a:cubicBezTo>
                    <a:pt x="223109" y="787056"/>
                    <a:pt x="199147" y="934553"/>
                    <a:pt x="155484" y="1054893"/>
                  </a:cubicBezTo>
                  <a:cubicBezTo>
                    <a:pt x="148561" y="1096959"/>
                    <a:pt x="143237" y="1138492"/>
                    <a:pt x="136314" y="1180026"/>
                  </a:cubicBezTo>
                  <a:cubicBezTo>
                    <a:pt x="136314" y="1218897"/>
                    <a:pt x="147496" y="1292379"/>
                    <a:pt x="100106" y="1312613"/>
                  </a:cubicBezTo>
                  <a:cubicBezTo>
                    <a:pt x="95846" y="1309951"/>
                    <a:pt x="91054" y="1307821"/>
                    <a:pt x="87859" y="1305691"/>
                  </a:cubicBezTo>
                  <a:cubicBezTo>
                    <a:pt x="58572" y="1289717"/>
                    <a:pt x="38338" y="1276405"/>
                    <a:pt x="21299" y="1256170"/>
                  </a:cubicBezTo>
                  <a:cubicBezTo>
                    <a:pt x="9052" y="1192805"/>
                    <a:pt x="9052" y="1192805"/>
                    <a:pt x="1064" y="1121985"/>
                  </a:cubicBezTo>
                  <a:cubicBezTo>
                    <a:pt x="1064" y="1084179"/>
                    <a:pt x="2129" y="1045841"/>
                    <a:pt x="2129" y="1009632"/>
                  </a:cubicBezTo>
                  <a:cubicBezTo>
                    <a:pt x="4259" y="937215"/>
                    <a:pt x="5324" y="866395"/>
                    <a:pt x="6389" y="796640"/>
                  </a:cubicBezTo>
                  <a:cubicBezTo>
                    <a:pt x="5324" y="770549"/>
                    <a:pt x="5324" y="744990"/>
                    <a:pt x="4259" y="718898"/>
                  </a:cubicBezTo>
                  <a:cubicBezTo>
                    <a:pt x="2129" y="692807"/>
                    <a:pt x="0" y="666183"/>
                    <a:pt x="0" y="639026"/>
                  </a:cubicBezTo>
                  <a:lnTo>
                    <a:pt x="0" y="632104"/>
                  </a:lnTo>
                  <a:cubicBezTo>
                    <a:pt x="0" y="576726"/>
                    <a:pt x="12779" y="526141"/>
                    <a:pt x="65495" y="504841"/>
                  </a:cubicBezTo>
                  <a:cubicBezTo>
                    <a:pt x="76677" y="510166"/>
                    <a:pt x="82001" y="521881"/>
                    <a:pt x="87859" y="536258"/>
                  </a:cubicBezTo>
                  <a:cubicBezTo>
                    <a:pt x="95846" y="559687"/>
                    <a:pt x="100106" y="590038"/>
                    <a:pt x="116080" y="617195"/>
                  </a:cubicBezTo>
                  <a:cubicBezTo>
                    <a:pt x="177848" y="637429"/>
                    <a:pt x="144302" y="715171"/>
                    <a:pt x="144302" y="775874"/>
                  </a:cubicBezTo>
                  <a:cubicBezTo>
                    <a:pt x="157614" y="754574"/>
                    <a:pt x="162406" y="724223"/>
                    <a:pt x="165601" y="702924"/>
                  </a:cubicBezTo>
                  <a:cubicBezTo>
                    <a:pt x="173588" y="601220"/>
                    <a:pt x="165601" y="565544"/>
                    <a:pt x="223109" y="498984"/>
                  </a:cubicBezTo>
                  <a:cubicBezTo>
                    <a:pt x="258252" y="476087"/>
                    <a:pt x="313098" y="445736"/>
                    <a:pt x="339189" y="424437"/>
                  </a:cubicBezTo>
                  <a:cubicBezTo>
                    <a:pt x="521830" y="322733"/>
                    <a:pt x="521830" y="322733"/>
                    <a:pt x="536207" y="310486"/>
                  </a:cubicBezTo>
                  <a:cubicBezTo>
                    <a:pt x="577740" y="245524"/>
                    <a:pt x="584130" y="161924"/>
                    <a:pt x="609157" y="91105"/>
                  </a:cubicBezTo>
                  <a:cubicBezTo>
                    <a:pt x="619274" y="60753"/>
                    <a:pt x="634183" y="31467"/>
                    <a:pt x="656547" y="8038"/>
                  </a:cubicBezTo>
                  <a:cubicBezTo>
                    <a:pt x="664135" y="5509"/>
                    <a:pt x="671024" y="4610"/>
                    <a:pt x="677122" y="5334"/>
                  </a:cubicBezTo>
                  <a:close/>
                  <a:moveTo>
                    <a:pt x="3645157" y="983"/>
                  </a:moveTo>
                  <a:cubicBezTo>
                    <a:pt x="3663860" y="4710"/>
                    <a:pt x="3686358" y="18421"/>
                    <a:pt x="3704994" y="31467"/>
                  </a:cubicBezTo>
                  <a:cubicBezTo>
                    <a:pt x="3740138" y="88975"/>
                    <a:pt x="3691682" y="112404"/>
                    <a:pt x="3640564" y="159795"/>
                  </a:cubicBezTo>
                  <a:cubicBezTo>
                    <a:pt x="3611278" y="197068"/>
                    <a:pt x="3580926" y="237537"/>
                    <a:pt x="3543652" y="268953"/>
                  </a:cubicBezTo>
                  <a:cubicBezTo>
                    <a:pt x="3543652" y="271083"/>
                    <a:pt x="3544718" y="275875"/>
                    <a:pt x="3544718" y="279070"/>
                  </a:cubicBezTo>
                  <a:cubicBezTo>
                    <a:pt x="3595303" y="289187"/>
                    <a:pt x="3619265" y="274810"/>
                    <a:pt x="3621394" y="334448"/>
                  </a:cubicBezTo>
                  <a:cubicBezTo>
                    <a:pt x="3606485" y="359475"/>
                    <a:pt x="3580926" y="382904"/>
                    <a:pt x="3587849" y="419112"/>
                  </a:cubicBezTo>
                  <a:cubicBezTo>
                    <a:pt x="3663460" y="393021"/>
                    <a:pt x="3731086" y="354682"/>
                    <a:pt x="3812022" y="414853"/>
                  </a:cubicBezTo>
                  <a:cubicBezTo>
                    <a:pt x="3812022" y="416450"/>
                    <a:pt x="3812022" y="419112"/>
                    <a:pt x="3812022" y="421242"/>
                  </a:cubicBezTo>
                  <a:lnTo>
                    <a:pt x="3812022" y="443606"/>
                  </a:lnTo>
                  <a:cubicBezTo>
                    <a:pt x="3804035" y="511232"/>
                    <a:pt x="3718306" y="538389"/>
                    <a:pt x="3680500" y="594299"/>
                  </a:cubicBezTo>
                  <a:cubicBezTo>
                    <a:pt x="3671448" y="598559"/>
                    <a:pt x="3662396" y="604416"/>
                    <a:pt x="3654409" y="611339"/>
                  </a:cubicBezTo>
                  <a:cubicBezTo>
                    <a:pt x="3631245" y="611871"/>
                    <a:pt x="3609547" y="617462"/>
                    <a:pt x="3588713" y="625782"/>
                  </a:cubicBezTo>
                  <a:lnTo>
                    <a:pt x="3528743" y="656327"/>
                  </a:lnTo>
                  <a:lnTo>
                    <a:pt x="3528743" y="539454"/>
                  </a:lnTo>
                  <a:lnTo>
                    <a:pt x="3528210" y="540085"/>
                  </a:lnTo>
                  <a:lnTo>
                    <a:pt x="3528210" y="539454"/>
                  </a:lnTo>
                  <a:cubicBezTo>
                    <a:pt x="3539393" y="525077"/>
                    <a:pt x="3549510" y="514427"/>
                    <a:pt x="3607018" y="543714"/>
                  </a:cubicBezTo>
                  <a:cubicBezTo>
                    <a:pt x="3662396" y="536791"/>
                    <a:pt x="3687954" y="488336"/>
                    <a:pt x="3715111" y="446801"/>
                  </a:cubicBezTo>
                  <a:cubicBezTo>
                    <a:pt x="3702864" y="404203"/>
                    <a:pt x="3566549" y="469165"/>
                    <a:pt x="3537263" y="475024"/>
                  </a:cubicBezTo>
                  <a:lnTo>
                    <a:pt x="3528743" y="483543"/>
                  </a:lnTo>
                  <a:lnTo>
                    <a:pt x="3528743" y="193873"/>
                  </a:lnTo>
                  <a:lnTo>
                    <a:pt x="3528210" y="194459"/>
                  </a:lnTo>
                  <a:lnTo>
                    <a:pt x="3528210" y="193873"/>
                  </a:lnTo>
                  <a:cubicBezTo>
                    <a:pt x="3574537" y="146483"/>
                    <a:pt x="3615005" y="96962"/>
                    <a:pt x="3608082" y="30402"/>
                  </a:cubicBezTo>
                  <a:cubicBezTo>
                    <a:pt x="3611543" y="3512"/>
                    <a:pt x="3626453" y="-2745"/>
                    <a:pt x="3645157" y="983"/>
                  </a:cubicBezTo>
                  <a:close/>
                </a:path>
              </a:pathLst>
            </a:custGeom>
            <a:solidFill>
              <a:srgbClr val="81308C"/>
            </a:solidFill>
            <a:ln w="5325" cap="flat">
              <a:noFill/>
              <a:prstDash val="solid"/>
              <a:miter/>
            </a:ln>
          </p:spPr>
          <p:txBody>
            <a:bodyPr rtlCol="0" anchor="ctr"/>
            <a:lstStyle/>
            <a:p>
              <a:endParaRPr lang="zh-CN" altLang="en-US"/>
            </a:p>
          </p:txBody>
        </p:sp>
        <p:sp>
          <p:nvSpPr>
            <p:cNvPr id="51" name="îṥlîḋê"/>
            <p:cNvSpPr/>
            <p:nvPr userDrawn="1"/>
          </p:nvSpPr>
          <p:spPr>
            <a:xfrm>
              <a:off x="4486927" y="4159426"/>
              <a:ext cx="3700885" cy="373260"/>
            </a:xfrm>
            <a:custGeom>
              <a:avLst/>
              <a:gdLst>
                <a:gd name="connsiteX0" fmla="*/ 2873364 w 3817880"/>
                <a:gd name="connsiteY0" fmla="*/ 329175 h 420659"/>
                <a:gd name="connsiteX1" fmla="*/ 2873364 w 3817880"/>
                <a:gd name="connsiteY1" fmla="*/ 302019 h 420659"/>
                <a:gd name="connsiteX2" fmla="*/ 2893598 w 3817880"/>
                <a:gd name="connsiteY2" fmla="*/ 304149 h 420659"/>
                <a:gd name="connsiteX3" fmla="*/ 2926080 w 3817880"/>
                <a:gd name="connsiteY3" fmla="*/ 298291 h 420659"/>
                <a:gd name="connsiteX4" fmla="*/ 2962288 w 3817880"/>
                <a:gd name="connsiteY4" fmla="*/ 278057 h 420659"/>
                <a:gd name="connsiteX5" fmla="*/ 2962288 w 3817880"/>
                <a:gd name="connsiteY5" fmla="*/ 303084 h 420659"/>
                <a:gd name="connsiteX6" fmla="*/ 2921820 w 3817880"/>
                <a:gd name="connsiteY6" fmla="*/ 322253 h 420659"/>
                <a:gd name="connsiteX7" fmla="*/ 2880286 w 3817880"/>
                <a:gd name="connsiteY7" fmla="*/ 329175 h 420659"/>
                <a:gd name="connsiteX8" fmla="*/ 2873364 w 3817880"/>
                <a:gd name="connsiteY8" fmla="*/ 329175 h 420659"/>
                <a:gd name="connsiteX9" fmla="*/ 2873364 w 3817880"/>
                <a:gd name="connsiteY9" fmla="*/ 329175 h 420659"/>
                <a:gd name="connsiteX10" fmla="*/ 2873364 w 3817880"/>
                <a:gd name="connsiteY10" fmla="*/ 209367 h 420659"/>
                <a:gd name="connsiteX11" fmla="*/ 2873364 w 3817880"/>
                <a:gd name="connsiteY11" fmla="*/ 191263 h 420659"/>
                <a:gd name="connsiteX12" fmla="*/ 2922885 w 3817880"/>
                <a:gd name="connsiteY12" fmla="*/ 191263 h 420659"/>
                <a:gd name="connsiteX13" fmla="*/ 2922885 w 3817880"/>
                <a:gd name="connsiteY13" fmla="*/ 184341 h 420659"/>
                <a:gd name="connsiteX14" fmla="*/ 2911703 w 3817880"/>
                <a:gd name="connsiteY14" fmla="*/ 143872 h 420659"/>
                <a:gd name="connsiteX15" fmla="*/ 2878156 w 3817880"/>
                <a:gd name="connsiteY15" fmla="*/ 128963 h 420659"/>
                <a:gd name="connsiteX16" fmla="*/ 2873897 w 3817880"/>
                <a:gd name="connsiteY16" fmla="*/ 128963 h 420659"/>
                <a:gd name="connsiteX17" fmla="*/ 2873897 w 3817880"/>
                <a:gd name="connsiteY17" fmla="*/ 109794 h 420659"/>
                <a:gd name="connsiteX18" fmla="*/ 2884014 w 3817880"/>
                <a:gd name="connsiteY18" fmla="*/ 108729 h 420659"/>
                <a:gd name="connsiteX19" fmla="*/ 2941522 w 3817880"/>
                <a:gd name="connsiteY19" fmla="*/ 132158 h 420659"/>
                <a:gd name="connsiteX20" fmla="*/ 2962821 w 3817880"/>
                <a:gd name="connsiteY20" fmla="*/ 194990 h 420659"/>
                <a:gd name="connsiteX21" fmla="*/ 2962821 w 3817880"/>
                <a:gd name="connsiteY21" fmla="*/ 202978 h 420659"/>
                <a:gd name="connsiteX22" fmla="*/ 2962821 w 3817880"/>
                <a:gd name="connsiteY22" fmla="*/ 208835 h 420659"/>
                <a:gd name="connsiteX23" fmla="*/ 2873364 w 3817880"/>
                <a:gd name="connsiteY23" fmla="*/ 208835 h 420659"/>
                <a:gd name="connsiteX24" fmla="*/ 2873364 w 3817880"/>
                <a:gd name="connsiteY24" fmla="*/ 209367 h 420659"/>
                <a:gd name="connsiteX25" fmla="*/ 2994770 w 3817880"/>
                <a:gd name="connsiteY25" fmla="*/ 325448 h 420659"/>
                <a:gd name="connsiteX26" fmla="*/ 2994770 w 3817880"/>
                <a:gd name="connsiteY26" fmla="*/ 309473 h 420659"/>
                <a:gd name="connsiteX27" fmla="*/ 3017134 w 3817880"/>
                <a:gd name="connsiteY27" fmla="*/ 307343 h 420659"/>
                <a:gd name="connsiteX28" fmla="*/ 3025121 w 3817880"/>
                <a:gd name="connsiteY28" fmla="*/ 299356 h 420659"/>
                <a:gd name="connsiteX29" fmla="*/ 3025121 w 3817880"/>
                <a:gd name="connsiteY29" fmla="*/ 141742 h 420659"/>
                <a:gd name="connsiteX30" fmla="*/ 2994770 w 3817880"/>
                <a:gd name="connsiteY30" fmla="*/ 141742 h 420659"/>
                <a:gd name="connsiteX31" fmla="*/ 2994770 w 3817880"/>
                <a:gd name="connsiteY31" fmla="*/ 127365 h 420659"/>
                <a:gd name="connsiteX32" fmla="*/ 3045355 w 3817880"/>
                <a:gd name="connsiteY32" fmla="*/ 112456 h 420659"/>
                <a:gd name="connsiteX33" fmla="*/ 3062395 w 3817880"/>
                <a:gd name="connsiteY33" fmla="*/ 112456 h 420659"/>
                <a:gd name="connsiteX34" fmla="*/ 3062395 w 3817880"/>
                <a:gd name="connsiteY34" fmla="*/ 152924 h 420659"/>
                <a:gd name="connsiteX35" fmla="*/ 3083694 w 3817880"/>
                <a:gd name="connsiteY35" fmla="*/ 131625 h 420659"/>
                <a:gd name="connsiteX36" fmla="*/ 3108720 w 3817880"/>
                <a:gd name="connsiteY36" fmla="*/ 110326 h 420659"/>
                <a:gd name="connsiteX37" fmla="*/ 3112980 w 3817880"/>
                <a:gd name="connsiteY37" fmla="*/ 110326 h 420659"/>
                <a:gd name="connsiteX38" fmla="*/ 3119902 w 3817880"/>
                <a:gd name="connsiteY38" fmla="*/ 109261 h 420659"/>
                <a:gd name="connsiteX39" fmla="*/ 3132149 w 3817880"/>
                <a:gd name="connsiteY39" fmla="*/ 111391 h 420659"/>
                <a:gd name="connsiteX40" fmla="*/ 3145461 w 3817880"/>
                <a:gd name="connsiteY40" fmla="*/ 115651 h 420659"/>
                <a:gd name="connsiteX41" fmla="*/ 3145461 w 3817880"/>
                <a:gd name="connsiteY41" fmla="*/ 152924 h 420659"/>
                <a:gd name="connsiteX42" fmla="*/ 3132149 w 3817880"/>
                <a:gd name="connsiteY42" fmla="*/ 152924 h 420659"/>
                <a:gd name="connsiteX43" fmla="*/ 3122032 w 3817880"/>
                <a:gd name="connsiteY43" fmla="*/ 144937 h 420659"/>
                <a:gd name="connsiteX44" fmla="*/ 3109785 w 3817880"/>
                <a:gd name="connsiteY44" fmla="*/ 142807 h 420659"/>
                <a:gd name="connsiteX45" fmla="*/ 3087421 w 3817880"/>
                <a:gd name="connsiteY45" fmla="*/ 150794 h 420659"/>
                <a:gd name="connsiteX46" fmla="*/ 3062395 w 3817880"/>
                <a:gd name="connsiteY46" fmla="*/ 174223 h 420659"/>
                <a:gd name="connsiteX47" fmla="*/ 3062395 w 3817880"/>
                <a:gd name="connsiteY47" fmla="*/ 299356 h 420659"/>
                <a:gd name="connsiteX48" fmla="*/ 3069317 w 3817880"/>
                <a:gd name="connsiteY48" fmla="*/ 307343 h 420659"/>
                <a:gd name="connsiteX49" fmla="*/ 3099668 w 3817880"/>
                <a:gd name="connsiteY49" fmla="*/ 309473 h 420659"/>
                <a:gd name="connsiteX50" fmla="*/ 3099668 w 3817880"/>
                <a:gd name="connsiteY50" fmla="*/ 325448 h 420659"/>
                <a:gd name="connsiteX51" fmla="*/ 2994770 w 3817880"/>
                <a:gd name="connsiteY51" fmla="*/ 325448 h 420659"/>
                <a:gd name="connsiteX52" fmla="*/ 2994770 w 3817880"/>
                <a:gd name="connsiteY52" fmla="*/ 325448 h 420659"/>
                <a:gd name="connsiteX53" fmla="*/ 3299880 w 3817880"/>
                <a:gd name="connsiteY53" fmla="*/ 119378 h 420659"/>
                <a:gd name="connsiteX54" fmla="*/ 3299880 w 3817880"/>
                <a:gd name="connsiteY54" fmla="*/ 168899 h 420659"/>
                <a:gd name="connsiteX55" fmla="*/ 3277516 w 3817880"/>
                <a:gd name="connsiteY55" fmla="*/ 168899 h 420659"/>
                <a:gd name="connsiteX56" fmla="*/ 3274322 w 3817880"/>
                <a:gd name="connsiteY56" fmla="*/ 138547 h 420659"/>
                <a:gd name="connsiteX57" fmla="*/ 3257282 w 3817880"/>
                <a:gd name="connsiteY57" fmla="*/ 130560 h 420659"/>
                <a:gd name="connsiteX58" fmla="*/ 3241308 w 3817880"/>
                <a:gd name="connsiteY58" fmla="*/ 128430 h 420659"/>
                <a:gd name="connsiteX59" fmla="*/ 3215216 w 3817880"/>
                <a:gd name="connsiteY59" fmla="*/ 137482 h 420659"/>
                <a:gd name="connsiteX60" fmla="*/ 3205099 w 3817880"/>
                <a:gd name="connsiteY60" fmla="*/ 159847 h 420659"/>
                <a:gd name="connsiteX61" fmla="*/ 3213086 w 3817880"/>
                <a:gd name="connsiteY61" fmla="*/ 181146 h 420659"/>
                <a:gd name="connsiteX62" fmla="*/ 3242373 w 3817880"/>
                <a:gd name="connsiteY62" fmla="*/ 200315 h 420659"/>
                <a:gd name="connsiteX63" fmla="*/ 3253555 w 3817880"/>
                <a:gd name="connsiteY63" fmla="*/ 204575 h 420659"/>
                <a:gd name="connsiteX64" fmla="*/ 3288699 w 3817880"/>
                <a:gd name="connsiteY64" fmla="*/ 224809 h 420659"/>
                <a:gd name="connsiteX65" fmla="*/ 3300946 w 3817880"/>
                <a:gd name="connsiteY65" fmla="*/ 241848 h 420659"/>
                <a:gd name="connsiteX66" fmla="*/ 3305205 w 3817880"/>
                <a:gd name="connsiteY66" fmla="*/ 263148 h 420659"/>
                <a:gd name="connsiteX67" fmla="*/ 3283906 w 3817880"/>
                <a:gd name="connsiteY67" fmla="*/ 311603 h 420659"/>
                <a:gd name="connsiteX68" fmla="*/ 3223203 w 3817880"/>
                <a:gd name="connsiteY68" fmla="*/ 328643 h 420659"/>
                <a:gd name="connsiteX69" fmla="*/ 3193917 w 3817880"/>
                <a:gd name="connsiteY69" fmla="*/ 326513 h 420659"/>
                <a:gd name="connsiteX70" fmla="*/ 3166761 w 3817880"/>
                <a:gd name="connsiteY70" fmla="*/ 319591 h 420659"/>
                <a:gd name="connsiteX71" fmla="*/ 3166761 w 3817880"/>
                <a:gd name="connsiteY71" fmla="*/ 262083 h 420659"/>
                <a:gd name="connsiteX72" fmla="*/ 3188060 w 3817880"/>
                <a:gd name="connsiteY72" fmla="*/ 262083 h 420659"/>
                <a:gd name="connsiteX73" fmla="*/ 3192319 w 3817880"/>
                <a:gd name="connsiteY73" fmla="*/ 299356 h 420659"/>
                <a:gd name="connsiteX74" fmla="*/ 3211489 w 3817880"/>
                <a:gd name="connsiteY74" fmla="*/ 307343 h 420659"/>
                <a:gd name="connsiteX75" fmla="*/ 3229593 w 3817880"/>
                <a:gd name="connsiteY75" fmla="*/ 310538 h 420659"/>
                <a:gd name="connsiteX76" fmla="*/ 3259944 w 3817880"/>
                <a:gd name="connsiteY76" fmla="*/ 300421 h 420659"/>
                <a:gd name="connsiteX77" fmla="*/ 3271126 w 3817880"/>
                <a:gd name="connsiteY77" fmla="*/ 274330 h 420659"/>
                <a:gd name="connsiteX78" fmla="*/ 3263139 w 3817880"/>
                <a:gd name="connsiteY78" fmla="*/ 253031 h 420659"/>
                <a:gd name="connsiteX79" fmla="*/ 3225866 w 3817880"/>
                <a:gd name="connsiteY79" fmla="*/ 230666 h 420659"/>
                <a:gd name="connsiteX80" fmla="*/ 3182203 w 3817880"/>
                <a:gd name="connsiteY80" fmla="*/ 203510 h 420659"/>
                <a:gd name="connsiteX81" fmla="*/ 3169955 w 3817880"/>
                <a:gd name="connsiteY81" fmla="*/ 171029 h 420659"/>
                <a:gd name="connsiteX82" fmla="*/ 3190190 w 3817880"/>
                <a:gd name="connsiteY82" fmla="*/ 125768 h 420659"/>
                <a:gd name="connsiteX83" fmla="*/ 3247698 w 3817880"/>
                <a:gd name="connsiteY83" fmla="*/ 108729 h 420659"/>
                <a:gd name="connsiteX84" fmla="*/ 3274854 w 3817880"/>
                <a:gd name="connsiteY84" fmla="*/ 111923 h 420659"/>
                <a:gd name="connsiteX85" fmla="*/ 3299880 w 3817880"/>
                <a:gd name="connsiteY85" fmla="*/ 119378 h 420659"/>
                <a:gd name="connsiteX86" fmla="*/ 3299880 w 3817880"/>
                <a:gd name="connsiteY86" fmla="*/ 119378 h 420659"/>
                <a:gd name="connsiteX87" fmla="*/ 3389870 w 3817880"/>
                <a:gd name="connsiteY87" fmla="*/ 112988 h 420659"/>
                <a:gd name="connsiteX88" fmla="*/ 3406909 w 3817880"/>
                <a:gd name="connsiteY88" fmla="*/ 112988 h 420659"/>
                <a:gd name="connsiteX89" fmla="*/ 3406909 w 3817880"/>
                <a:gd name="connsiteY89" fmla="*/ 299889 h 420659"/>
                <a:gd name="connsiteX90" fmla="*/ 3413831 w 3817880"/>
                <a:gd name="connsiteY90" fmla="*/ 307876 h 420659"/>
                <a:gd name="connsiteX91" fmla="*/ 3437261 w 3817880"/>
                <a:gd name="connsiteY91" fmla="*/ 310006 h 420659"/>
                <a:gd name="connsiteX92" fmla="*/ 3437261 w 3817880"/>
                <a:gd name="connsiteY92" fmla="*/ 325980 h 420659"/>
                <a:gd name="connsiteX93" fmla="*/ 3339284 w 3817880"/>
                <a:gd name="connsiteY93" fmla="*/ 325980 h 420659"/>
                <a:gd name="connsiteX94" fmla="*/ 3339284 w 3817880"/>
                <a:gd name="connsiteY94" fmla="*/ 310006 h 420659"/>
                <a:gd name="connsiteX95" fmla="*/ 3361648 w 3817880"/>
                <a:gd name="connsiteY95" fmla="*/ 307876 h 420659"/>
                <a:gd name="connsiteX96" fmla="*/ 3369635 w 3817880"/>
                <a:gd name="connsiteY96" fmla="*/ 299889 h 420659"/>
                <a:gd name="connsiteX97" fmla="*/ 3369635 w 3817880"/>
                <a:gd name="connsiteY97" fmla="*/ 142275 h 420659"/>
                <a:gd name="connsiteX98" fmla="*/ 3339284 w 3817880"/>
                <a:gd name="connsiteY98" fmla="*/ 142275 h 420659"/>
                <a:gd name="connsiteX99" fmla="*/ 3339284 w 3817880"/>
                <a:gd name="connsiteY99" fmla="*/ 127365 h 420659"/>
                <a:gd name="connsiteX100" fmla="*/ 3389870 w 3817880"/>
                <a:gd name="connsiteY100" fmla="*/ 112988 h 420659"/>
                <a:gd name="connsiteX101" fmla="*/ 3389870 w 3817880"/>
                <a:gd name="connsiteY101" fmla="*/ 112988 h 420659"/>
                <a:gd name="connsiteX102" fmla="*/ 3390934 w 3817880"/>
                <a:gd name="connsiteY102" fmla="*/ 15012 h 420659"/>
                <a:gd name="connsiteX103" fmla="*/ 3409039 w 3817880"/>
                <a:gd name="connsiteY103" fmla="*/ 22999 h 420659"/>
                <a:gd name="connsiteX104" fmla="*/ 3417026 w 3817880"/>
                <a:gd name="connsiteY104" fmla="*/ 41104 h 420659"/>
                <a:gd name="connsiteX105" fmla="*/ 3409039 w 3817880"/>
                <a:gd name="connsiteY105" fmla="*/ 58143 h 420659"/>
                <a:gd name="connsiteX106" fmla="*/ 3390934 w 3817880"/>
                <a:gd name="connsiteY106" fmla="*/ 66130 h 420659"/>
                <a:gd name="connsiteX107" fmla="*/ 3372830 w 3817880"/>
                <a:gd name="connsiteY107" fmla="*/ 58143 h 420659"/>
                <a:gd name="connsiteX108" fmla="*/ 3365908 w 3817880"/>
                <a:gd name="connsiteY108" fmla="*/ 41104 h 420659"/>
                <a:gd name="connsiteX109" fmla="*/ 3372830 w 3817880"/>
                <a:gd name="connsiteY109" fmla="*/ 22999 h 420659"/>
                <a:gd name="connsiteX110" fmla="*/ 3390934 w 3817880"/>
                <a:gd name="connsiteY110" fmla="*/ 15012 h 420659"/>
                <a:gd name="connsiteX111" fmla="*/ 3390934 w 3817880"/>
                <a:gd name="connsiteY111" fmla="*/ 15012 h 420659"/>
                <a:gd name="connsiteX112" fmla="*/ 3484651 w 3817880"/>
                <a:gd name="connsiteY112" fmla="*/ 140677 h 420659"/>
                <a:gd name="connsiteX113" fmla="*/ 3457494 w 3817880"/>
                <a:gd name="connsiteY113" fmla="*/ 140677 h 420659"/>
                <a:gd name="connsiteX114" fmla="*/ 3457494 w 3817880"/>
                <a:gd name="connsiteY114" fmla="*/ 127365 h 420659"/>
                <a:gd name="connsiteX115" fmla="*/ 3485716 w 3817880"/>
                <a:gd name="connsiteY115" fmla="*/ 114053 h 420659"/>
                <a:gd name="connsiteX116" fmla="*/ 3504885 w 3817880"/>
                <a:gd name="connsiteY116" fmla="*/ 73585 h 420659"/>
                <a:gd name="connsiteX117" fmla="*/ 3521924 w 3817880"/>
                <a:gd name="connsiteY117" fmla="*/ 73585 h 420659"/>
                <a:gd name="connsiteX118" fmla="*/ 3521924 w 3817880"/>
                <a:gd name="connsiteY118" fmla="*/ 120975 h 420659"/>
                <a:gd name="connsiteX119" fmla="*/ 3588484 w 3817880"/>
                <a:gd name="connsiteY119" fmla="*/ 120975 h 420659"/>
                <a:gd name="connsiteX120" fmla="*/ 3588484 w 3817880"/>
                <a:gd name="connsiteY120" fmla="*/ 141210 h 420659"/>
                <a:gd name="connsiteX121" fmla="*/ 3521924 w 3817880"/>
                <a:gd name="connsiteY121" fmla="*/ 141210 h 420659"/>
                <a:gd name="connsiteX122" fmla="*/ 3521924 w 3817880"/>
                <a:gd name="connsiteY122" fmla="*/ 256225 h 420659"/>
                <a:gd name="connsiteX123" fmla="*/ 3529912 w 3817880"/>
                <a:gd name="connsiteY123" fmla="*/ 294564 h 420659"/>
                <a:gd name="connsiteX124" fmla="*/ 3558133 w 3817880"/>
                <a:gd name="connsiteY124" fmla="*/ 304681 h 420659"/>
                <a:gd name="connsiteX125" fmla="*/ 3573043 w 3817880"/>
                <a:gd name="connsiteY125" fmla="*/ 303616 h 420659"/>
                <a:gd name="connsiteX126" fmla="*/ 3589017 w 3817880"/>
                <a:gd name="connsiteY126" fmla="*/ 301486 h 420659"/>
                <a:gd name="connsiteX127" fmla="*/ 3589017 w 3817880"/>
                <a:gd name="connsiteY127" fmla="*/ 317461 h 420659"/>
                <a:gd name="connsiteX128" fmla="*/ 3559731 w 3817880"/>
                <a:gd name="connsiteY128" fmla="*/ 325448 h 420659"/>
                <a:gd name="connsiteX129" fmla="*/ 3531509 w 3817880"/>
                <a:gd name="connsiteY129" fmla="*/ 327578 h 420659"/>
                <a:gd name="connsiteX130" fmla="*/ 3495300 w 3817880"/>
                <a:gd name="connsiteY130" fmla="*/ 317461 h 420659"/>
                <a:gd name="connsiteX131" fmla="*/ 3485184 w 3817880"/>
                <a:gd name="connsiteY131" fmla="*/ 282317 h 420659"/>
                <a:gd name="connsiteX132" fmla="*/ 3485184 w 3817880"/>
                <a:gd name="connsiteY132" fmla="*/ 140677 h 420659"/>
                <a:gd name="connsiteX133" fmla="*/ 3484651 w 3817880"/>
                <a:gd name="connsiteY133" fmla="*/ 140677 h 420659"/>
                <a:gd name="connsiteX134" fmla="*/ 3592744 w 3817880"/>
                <a:gd name="connsiteY134" fmla="*/ 114053 h 420659"/>
                <a:gd name="connsiteX135" fmla="*/ 3687526 w 3817880"/>
                <a:gd name="connsiteY135" fmla="*/ 114053 h 420659"/>
                <a:gd name="connsiteX136" fmla="*/ 3687526 w 3817880"/>
                <a:gd name="connsiteY136" fmla="*/ 131093 h 420659"/>
                <a:gd name="connsiteX137" fmla="*/ 3665162 w 3817880"/>
                <a:gd name="connsiteY137" fmla="*/ 132158 h 420659"/>
                <a:gd name="connsiteX138" fmla="*/ 3659304 w 3817880"/>
                <a:gd name="connsiteY138" fmla="*/ 140145 h 420659"/>
                <a:gd name="connsiteX139" fmla="*/ 3712020 w 3817880"/>
                <a:gd name="connsiteY139" fmla="*/ 276460 h 420659"/>
                <a:gd name="connsiteX140" fmla="*/ 3765800 w 3817880"/>
                <a:gd name="connsiteY140" fmla="*/ 140145 h 420659"/>
                <a:gd name="connsiteX141" fmla="*/ 3762606 w 3817880"/>
                <a:gd name="connsiteY141" fmla="*/ 132158 h 420659"/>
                <a:gd name="connsiteX142" fmla="*/ 3739176 w 3817880"/>
                <a:gd name="connsiteY142" fmla="*/ 131093 h 420659"/>
                <a:gd name="connsiteX143" fmla="*/ 3739176 w 3817880"/>
                <a:gd name="connsiteY143" fmla="*/ 114053 h 420659"/>
                <a:gd name="connsiteX144" fmla="*/ 3817984 w 3817880"/>
                <a:gd name="connsiteY144" fmla="*/ 114053 h 420659"/>
                <a:gd name="connsiteX145" fmla="*/ 3817984 w 3817880"/>
                <a:gd name="connsiteY145" fmla="*/ 131093 h 420659"/>
                <a:gd name="connsiteX146" fmla="*/ 3791892 w 3817880"/>
                <a:gd name="connsiteY146" fmla="*/ 134287 h 420659"/>
                <a:gd name="connsiteX147" fmla="*/ 3704033 w 3817880"/>
                <a:gd name="connsiteY147" fmla="*/ 347279 h 420659"/>
                <a:gd name="connsiteX148" fmla="*/ 3671552 w 3817880"/>
                <a:gd name="connsiteY148" fmla="*/ 403722 h 420659"/>
                <a:gd name="connsiteX149" fmla="*/ 3634278 w 3817880"/>
                <a:gd name="connsiteY149" fmla="*/ 420762 h 420659"/>
                <a:gd name="connsiteX150" fmla="*/ 3611914 w 3817880"/>
                <a:gd name="connsiteY150" fmla="*/ 413839 h 420659"/>
                <a:gd name="connsiteX151" fmla="*/ 3603926 w 3817880"/>
                <a:gd name="connsiteY151" fmla="*/ 396800 h 420659"/>
                <a:gd name="connsiteX152" fmla="*/ 3606056 w 3817880"/>
                <a:gd name="connsiteY152" fmla="*/ 384553 h 420659"/>
                <a:gd name="connsiteX153" fmla="*/ 3615108 w 3817880"/>
                <a:gd name="connsiteY153" fmla="*/ 373371 h 420659"/>
                <a:gd name="connsiteX154" fmla="*/ 3656642 w 3817880"/>
                <a:gd name="connsiteY154" fmla="*/ 389345 h 420659"/>
                <a:gd name="connsiteX155" fmla="*/ 3675811 w 3817880"/>
                <a:gd name="connsiteY155" fmla="*/ 362189 h 420659"/>
                <a:gd name="connsiteX156" fmla="*/ 3692851 w 3817880"/>
                <a:gd name="connsiteY156" fmla="*/ 323850 h 420659"/>
                <a:gd name="connsiteX157" fmla="*/ 3618304 w 3817880"/>
                <a:gd name="connsiteY157" fmla="*/ 133755 h 420659"/>
                <a:gd name="connsiteX158" fmla="*/ 3592212 w 3817880"/>
                <a:gd name="connsiteY158" fmla="*/ 131625 h 420659"/>
                <a:gd name="connsiteX159" fmla="*/ 3592212 w 3817880"/>
                <a:gd name="connsiteY159" fmla="*/ 114053 h 420659"/>
                <a:gd name="connsiteX160" fmla="*/ 2548019 w 3817880"/>
                <a:gd name="connsiteY160" fmla="*/ 114053 h 420659"/>
                <a:gd name="connsiteX161" fmla="*/ 2643865 w 3817880"/>
                <a:gd name="connsiteY161" fmla="*/ 114053 h 420659"/>
                <a:gd name="connsiteX162" fmla="*/ 2643865 w 3817880"/>
                <a:gd name="connsiteY162" fmla="*/ 131093 h 420659"/>
                <a:gd name="connsiteX163" fmla="*/ 2620436 w 3817880"/>
                <a:gd name="connsiteY163" fmla="*/ 132158 h 420659"/>
                <a:gd name="connsiteX164" fmla="*/ 2616176 w 3817880"/>
                <a:gd name="connsiteY164" fmla="*/ 140145 h 420659"/>
                <a:gd name="connsiteX165" fmla="*/ 2666762 w 3817880"/>
                <a:gd name="connsiteY165" fmla="*/ 283382 h 420659"/>
                <a:gd name="connsiteX166" fmla="*/ 2723205 w 3817880"/>
                <a:gd name="connsiteY166" fmla="*/ 140145 h 420659"/>
                <a:gd name="connsiteX167" fmla="*/ 2720010 w 3817880"/>
                <a:gd name="connsiteY167" fmla="*/ 132158 h 420659"/>
                <a:gd name="connsiteX168" fmla="*/ 2696581 w 3817880"/>
                <a:gd name="connsiteY168" fmla="*/ 131093 h 420659"/>
                <a:gd name="connsiteX169" fmla="*/ 2696581 w 3817880"/>
                <a:gd name="connsiteY169" fmla="*/ 114053 h 420659"/>
                <a:gd name="connsiteX170" fmla="*/ 2773258 w 3817880"/>
                <a:gd name="connsiteY170" fmla="*/ 114053 h 420659"/>
                <a:gd name="connsiteX171" fmla="*/ 2773258 w 3817880"/>
                <a:gd name="connsiteY171" fmla="*/ 131093 h 420659"/>
                <a:gd name="connsiteX172" fmla="*/ 2748231 w 3817880"/>
                <a:gd name="connsiteY172" fmla="*/ 134287 h 420659"/>
                <a:gd name="connsiteX173" fmla="*/ 2671554 w 3817880"/>
                <a:gd name="connsiteY173" fmla="*/ 325448 h 420659"/>
                <a:gd name="connsiteX174" fmla="*/ 2646528 w 3817880"/>
                <a:gd name="connsiteY174" fmla="*/ 325448 h 420659"/>
                <a:gd name="connsiteX175" fmla="*/ 2575708 w 3817880"/>
                <a:gd name="connsiteY175" fmla="*/ 132690 h 420659"/>
                <a:gd name="connsiteX176" fmla="*/ 2548552 w 3817880"/>
                <a:gd name="connsiteY176" fmla="*/ 130560 h 420659"/>
                <a:gd name="connsiteX177" fmla="*/ 2548552 w 3817880"/>
                <a:gd name="connsiteY177" fmla="*/ 114053 h 420659"/>
                <a:gd name="connsiteX178" fmla="*/ 2548019 w 3817880"/>
                <a:gd name="connsiteY178" fmla="*/ 114053 h 420659"/>
                <a:gd name="connsiteX179" fmla="*/ 2873364 w 3817880"/>
                <a:gd name="connsiteY179" fmla="*/ 110326 h 420659"/>
                <a:gd name="connsiteX180" fmla="*/ 2873364 w 3817880"/>
                <a:gd name="connsiteY180" fmla="*/ 129495 h 420659"/>
                <a:gd name="connsiteX181" fmla="*/ 2839818 w 3817880"/>
                <a:gd name="connsiteY181" fmla="*/ 147599 h 420659"/>
                <a:gd name="connsiteX182" fmla="*/ 2822779 w 3817880"/>
                <a:gd name="connsiteY182" fmla="*/ 191263 h 420659"/>
                <a:gd name="connsiteX183" fmla="*/ 2873364 w 3817880"/>
                <a:gd name="connsiteY183" fmla="*/ 191263 h 420659"/>
                <a:gd name="connsiteX184" fmla="*/ 2873364 w 3817880"/>
                <a:gd name="connsiteY184" fmla="*/ 209367 h 420659"/>
                <a:gd name="connsiteX185" fmla="*/ 2820649 w 3817880"/>
                <a:gd name="connsiteY185" fmla="*/ 209367 h 420659"/>
                <a:gd name="connsiteX186" fmla="*/ 2820649 w 3817880"/>
                <a:gd name="connsiteY186" fmla="*/ 215224 h 420659"/>
                <a:gd name="connsiteX187" fmla="*/ 2839818 w 3817880"/>
                <a:gd name="connsiteY187" fmla="*/ 280719 h 420659"/>
                <a:gd name="connsiteX188" fmla="*/ 2873364 w 3817880"/>
                <a:gd name="connsiteY188" fmla="*/ 302019 h 420659"/>
                <a:gd name="connsiteX189" fmla="*/ 2873364 w 3817880"/>
                <a:gd name="connsiteY189" fmla="*/ 329175 h 420659"/>
                <a:gd name="connsiteX190" fmla="*/ 2808934 w 3817880"/>
                <a:gd name="connsiteY190" fmla="*/ 299889 h 420659"/>
                <a:gd name="connsiteX191" fmla="*/ 2781778 w 3817880"/>
                <a:gd name="connsiteY191" fmla="*/ 221082 h 420659"/>
                <a:gd name="connsiteX192" fmla="*/ 2809999 w 3817880"/>
                <a:gd name="connsiteY192" fmla="*/ 141210 h 420659"/>
                <a:gd name="connsiteX193" fmla="*/ 2873364 w 3817880"/>
                <a:gd name="connsiteY193" fmla="*/ 110326 h 420659"/>
                <a:gd name="connsiteX194" fmla="*/ 2873364 w 3817880"/>
                <a:gd name="connsiteY194" fmla="*/ 110326 h 420659"/>
                <a:gd name="connsiteX195" fmla="*/ 1632686 w 3817880"/>
                <a:gd name="connsiteY195" fmla="*/ 323318 h 420659"/>
                <a:gd name="connsiteX196" fmla="*/ 1632686 w 3817880"/>
                <a:gd name="connsiteY196" fmla="*/ 304149 h 420659"/>
                <a:gd name="connsiteX197" fmla="*/ 1647063 w 3817880"/>
                <a:gd name="connsiteY197" fmla="*/ 299889 h 420659"/>
                <a:gd name="connsiteX198" fmla="*/ 1677414 w 3817880"/>
                <a:gd name="connsiteY198" fmla="*/ 285512 h 420659"/>
                <a:gd name="connsiteX199" fmla="*/ 1677414 w 3817880"/>
                <a:gd name="connsiteY199" fmla="*/ 207237 h 420659"/>
                <a:gd name="connsiteX200" fmla="*/ 1632153 w 3817880"/>
                <a:gd name="connsiteY200" fmla="*/ 222147 h 420659"/>
                <a:gd name="connsiteX201" fmla="*/ 1632153 w 3817880"/>
                <a:gd name="connsiteY201" fmla="*/ 204042 h 420659"/>
                <a:gd name="connsiteX202" fmla="*/ 1677414 w 3817880"/>
                <a:gd name="connsiteY202" fmla="*/ 192860 h 420659"/>
                <a:gd name="connsiteX203" fmla="*/ 1677414 w 3817880"/>
                <a:gd name="connsiteY203" fmla="*/ 178483 h 420659"/>
                <a:gd name="connsiteX204" fmla="*/ 1668362 w 3817880"/>
                <a:gd name="connsiteY204" fmla="*/ 140145 h 420659"/>
                <a:gd name="connsiteX205" fmla="*/ 1636946 w 3817880"/>
                <a:gd name="connsiteY205" fmla="*/ 130028 h 420659"/>
                <a:gd name="connsiteX206" fmla="*/ 1632686 w 3817880"/>
                <a:gd name="connsiteY206" fmla="*/ 130028 h 420659"/>
                <a:gd name="connsiteX207" fmla="*/ 1632686 w 3817880"/>
                <a:gd name="connsiteY207" fmla="*/ 110858 h 420659"/>
                <a:gd name="connsiteX208" fmla="*/ 1648660 w 3817880"/>
                <a:gd name="connsiteY208" fmla="*/ 109794 h 420659"/>
                <a:gd name="connsiteX209" fmla="*/ 1699246 w 3817880"/>
                <a:gd name="connsiteY209" fmla="*/ 125768 h 420659"/>
                <a:gd name="connsiteX210" fmla="*/ 1715220 w 3817880"/>
                <a:gd name="connsiteY210" fmla="*/ 174223 h 420659"/>
                <a:gd name="connsiteX211" fmla="*/ 1715220 w 3817880"/>
                <a:gd name="connsiteY211" fmla="*/ 300421 h 420659"/>
                <a:gd name="connsiteX212" fmla="*/ 1722143 w 3817880"/>
                <a:gd name="connsiteY212" fmla="*/ 308408 h 420659"/>
                <a:gd name="connsiteX213" fmla="*/ 1745572 w 3817880"/>
                <a:gd name="connsiteY213" fmla="*/ 310538 h 420659"/>
                <a:gd name="connsiteX214" fmla="*/ 1745572 w 3817880"/>
                <a:gd name="connsiteY214" fmla="*/ 326513 h 420659"/>
                <a:gd name="connsiteX215" fmla="*/ 1683804 w 3817880"/>
                <a:gd name="connsiteY215" fmla="*/ 326513 h 420659"/>
                <a:gd name="connsiteX216" fmla="*/ 1677947 w 3817880"/>
                <a:gd name="connsiteY216" fmla="*/ 300421 h 420659"/>
                <a:gd name="connsiteX217" fmla="*/ 1638543 w 3817880"/>
                <a:gd name="connsiteY217" fmla="*/ 321720 h 420659"/>
                <a:gd name="connsiteX218" fmla="*/ 1632686 w 3817880"/>
                <a:gd name="connsiteY218" fmla="*/ 323318 h 420659"/>
                <a:gd name="connsiteX219" fmla="*/ 1632686 w 3817880"/>
                <a:gd name="connsiteY219" fmla="*/ 323318 h 420659"/>
                <a:gd name="connsiteX220" fmla="*/ 2494771 w 3817880"/>
                <a:gd name="connsiteY220" fmla="*/ 15012 h 420659"/>
                <a:gd name="connsiteX221" fmla="*/ 2512875 w 3817880"/>
                <a:gd name="connsiteY221" fmla="*/ 22999 h 420659"/>
                <a:gd name="connsiteX222" fmla="*/ 2520862 w 3817880"/>
                <a:gd name="connsiteY222" fmla="*/ 41104 h 420659"/>
                <a:gd name="connsiteX223" fmla="*/ 2512875 w 3817880"/>
                <a:gd name="connsiteY223" fmla="*/ 58143 h 420659"/>
                <a:gd name="connsiteX224" fmla="*/ 2494771 w 3817880"/>
                <a:gd name="connsiteY224" fmla="*/ 66130 h 420659"/>
                <a:gd name="connsiteX225" fmla="*/ 2477731 w 3817880"/>
                <a:gd name="connsiteY225" fmla="*/ 58143 h 420659"/>
                <a:gd name="connsiteX226" fmla="*/ 2469744 w 3817880"/>
                <a:gd name="connsiteY226" fmla="*/ 41104 h 420659"/>
                <a:gd name="connsiteX227" fmla="*/ 2477731 w 3817880"/>
                <a:gd name="connsiteY227" fmla="*/ 22999 h 420659"/>
                <a:gd name="connsiteX228" fmla="*/ 2494771 w 3817880"/>
                <a:gd name="connsiteY228" fmla="*/ 15012 h 420659"/>
                <a:gd name="connsiteX229" fmla="*/ 2494771 w 3817880"/>
                <a:gd name="connsiteY229" fmla="*/ 15012 h 420659"/>
                <a:gd name="connsiteX230" fmla="*/ 2493706 w 3817880"/>
                <a:gd name="connsiteY230" fmla="*/ 112988 h 420659"/>
                <a:gd name="connsiteX231" fmla="*/ 2510745 w 3817880"/>
                <a:gd name="connsiteY231" fmla="*/ 112988 h 420659"/>
                <a:gd name="connsiteX232" fmla="*/ 2510745 w 3817880"/>
                <a:gd name="connsiteY232" fmla="*/ 299889 h 420659"/>
                <a:gd name="connsiteX233" fmla="*/ 2518732 w 3817880"/>
                <a:gd name="connsiteY233" fmla="*/ 307876 h 420659"/>
                <a:gd name="connsiteX234" fmla="*/ 2542162 w 3817880"/>
                <a:gd name="connsiteY234" fmla="*/ 310006 h 420659"/>
                <a:gd name="connsiteX235" fmla="*/ 2542162 w 3817880"/>
                <a:gd name="connsiteY235" fmla="*/ 325980 h 420659"/>
                <a:gd name="connsiteX236" fmla="*/ 2443120 w 3817880"/>
                <a:gd name="connsiteY236" fmla="*/ 325980 h 420659"/>
                <a:gd name="connsiteX237" fmla="*/ 2443120 w 3817880"/>
                <a:gd name="connsiteY237" fmla="*/ 310006 h 420659"/>
                <a:gd name="connsiteX238" fmla="*/ 2466549 w 3817880"/>
                <a:gd name="connsiteY238" fmla="*/ 307876 h 420659"/>
                <a:gd name="connsiteX239" fmla="*/ 2473472 w 3817880"/>
                <a:gd name="connsiteY239" fmla="*/ 299889 h 420659"/>
                <a:gd name="connsiteX240" fmla="*/ 2473472 w 3817880"/>
                <a:gd name="connsiteY240" fmla="*/ 142275 h 420659"/>
                <a:gd name="connsiteX241" fmla="*/ 2443120 w 3817880"/>
                <a:gd name="connsiteY241" fmla="*/ 142275 h 420659"/>
                <a:gd name="connsiteX242" fmla="*/ 2443120 w 3817880"/>
                <a:gd name="connsiteY242" fmla="*/ 127365 h 420659"/>
                <a:gd name="connsiteX243" fmla="*/ 2493706 w 3817880"/>
                <a:gd name="connsiteY243" fmla="*/ 112988 h 420659"/>
                <a:gd name="connsiteX244" fmla="*/ 2493706 w 3817880"/>
                <a:gd name="connsiteY244" fmla="*/ 112988 h 420659"/>
                <a:gd name="connsiteX245" fmla="*/ 2191790 w 3817880"/>
                <a:gd name="connsiteY245" fmla="*/ 325448 h 420659"/>
                <a:gd name="connsiteX246" fmla="*/ 2191790 w 3817880"/>
                <a:gd name="connsiteY246" fmla="*/ 309473 h 420659"/>
                <a:gd name="connsiteX247" fmla="*/ 2215219 w 3817880"/>
                <a:gd name="connsiteY247" fmla="*/ 307343 h 420659"/>
                <a:gd name="connsiteX248" fmla="*/ 2223206 w 3817880"/>
                <a:gd name="connsiteY248" fmla="*/ 299356 h 420659"/>
                <a:gd name="connsiteX249" fmla="*/ 2223206 w 3817880"/>
                <a:gd name="connsiteY249" fmla="*/ 141742 h 420659"/>
                <a:gd name="connsiteX250" fmla="*/ 2191790 w 3817880"/>
                <a:gd name="connsiteY250" fmla="*/ 141742 h 420659"/>
                <a:gd name="connsiteX251" fmla="*/ 2191790 w 3817880"/>
                <a:gd name="connsiteY251" fmla="*/ 127365 h 420659"/>
                <a:gd name="connsiteX252" fmla="*/ 2242376 w 3817880"/>
                <a:gd name="connsiteY252" fmla="*/ 112456 h 420659"/>
                <a:gd name="connsiteX253" fmla="*/ 2259415 w 3817880"/>
                <a:gd name="connsiteY253" fmla="*/ 112456 h 420659"/>
                <a:gd name="connsiteX254" fmla="*/ 2259415 w 3817880"/>
                <a:gd name="connsiteY254" fmla="*/ 135885 h 420659"/>
                <a:gd name="connsiteX255" fmla="*/ 2302013 w 3817880"/>
                <a:gd name="connsiteY255" fmla="*/ 115651 h 420659"/>
                <a:gd name="connsiteX256" fmla="*/ 2330235 w 3817880"/>
                <a:gd name="connsiteY256" fmla="*/ 108729 h 420659"/>
                <a:gd name="connsiteX257" fmla="*/ 2373898 w 3817880"/>
                <a:gd name="connsiteY257" fmla="*/ 126833 h 420659"/>
                <a:gd name="connsiteX258" fmla="*/ 2388275 w 3817880"/>
                <a:gd name="connsiteY258" fmla="*/ 176354 h 420659"/>
                <a:gd name="connsiteX259" fmla="*/ 2388275 w 3817880"/>
                <a:gd name="connsiteY259" fmla="*/ 298824 h 420659"/>
                <a:gd name="connsiteX260" fmla="*/ 2396262 w 3817880"/>
                <a:gd name="connsiteY260" fmla="*/ 306811 h 420659"/>
                <a:gd name="connsiteX261" fmla="*/ 2419691 w 3817880"/>
                <a:gd name="connsiteY261" fmla="*/ 308941 h 420659"/>
                <a:gd name="connsiteX262" fmla="*/ 2419691 w 3817880"/>
                <a:gd name="connsiteY262" fmla="*/ 324915 h 420659"/>
                <a:gd name="connsiteX263" fmla="*/ 2323845 w 3817880"/>
                <a:gd name="connsiteY263" fmla="*/ 324915 h 420659"/>
                <a:gd name="connsiteX264" fmla="*/ 2323845 w 3817880"/>
                <a:gd name="connsiteY264" fmla="*/ 308941 h 420659"/>
                <a:gd name="connsiteX265" fmla="*/ 2344079 w 3817880"/>
                <a:gd name="connsiteY265" fmla="*/ 306811 h 420659"/>
                <a:gd name="connsiteX266" fmla="*/ 2352066 w 3817880"/>
                <a:gd name="connsiteY266" fmla="*/ 298824 h 420659"/>
                <a:gd name="connsiteX267" fmla="*/ 2352066 w 3817880"/>
                <a:gd name="connsiteY267" fmla="*/ 182743 h 420659"/>
                <a:gd name="connsiteX268" fmla="*/ 2341949 w 3817880"/>
                <a:gd name="connsiteY268" fmla="*/ 147599 h 420659"/>
                <a:gd name="connsiteX269" fmla="*/ 2308403 w 3817880"/>
                <a:gd name="connsiteY269" fmla="*/ 137482 h 420659"/>
                <a:gd name="connsiteX270" fmla="*/ 2284974 w 3817880"/>
                <a:gd name="connsiteY270" fmla="*/ 140677 h 420659"/>
                <a:gd name="connsiteX271" fmla="*/ 2258882 w 3817880"/>
                <a:gd name="connsiteY271" fmla="*/ 151859 h 420659"/>
                <a:gd name="connsiteX272" fmla="*/ 2258882 w 3817880"/>
                <a:gd name="connsiteY272" fmla="*/ 298291 h 420659"/>
                <a:gd name="connsiteX273" fmla="*/ 2266870 w 3817880"/>
                <a:gd name="connsiteY273" fmla="*/ 306279 h 420659"/>
                <a:gd name="connsiteX274" fmla="*/ 2287104 w 3817880"/>
                <a:gd name="connsiteY274" fmla="*/ 308408 h 420659"/>
                <a:gd name="connsiteX275" fmla="*/ 2287104 w 3817880"/>
                <a:gd name="connsiteY275" fmla="*/ 324383 h 420659"/>
                <a:gd name="connsiteX276" fmla="*/ 2191790 w 3817880"/>
                <a:gd name="connsiteY276" fmla="*/ 324383 h 420659"/>
                <a:gd name="connsiteX277" fmla="*/ 2191790 w 3817880"/>
                <a:gd name="connsiteY277" fmla="*/ 325448 h 420659"/>
                <a:gd name="connsiteX278" fmla="*/ 1885614 w 3817880"/>
                <a:gd name="connsiteY278" fmla="*/ 31519 h 420659"/>
                <a:gd name="connsiteX279" fmla="*/ 1992642 w 3817880"/>
                <a:gd name="connsiteY279" fmla="*/ 31519 h 420659"/>
                <a:gd name="connsiteX280" fmla="*/ 1992642 w 3817880"/>
                <a:gd name="connsiteY280" fmla="*/ 48558 h 420659"/>
                <a:gd name="connsiteX281" fmla="*/ 1965486 w 3817880"/>
                <a:gd name="connsiteY281" fmla="*/ 50688 h 420659"/>
                <a:gd name="connsiteX282" fmla="*/ 1958563 w 3817880"/>
                <a:gd name="connsiteY282" fmla="*/ 57610 h 420659"/>
                <a:gd name="connsiteX283" fmla="*/ 1958563 w 3817880"/>
                <a:gd name="connsiteY283" fmla="*/ 216289 h 420659"/>
                <a:gd name="connsiteX284" fmla="*/ 1976668 w 3817880"/>
                <a:gd name="connsiteY284" fmla="*/ 282849 h 420659"/>
                <a:gd name="connsiteX285" fmla="*/ 2036306 w 3817880"/>
                <a:gd name="connsiteY285" fmla="*/ 303084 h 420659"/>
                <a:gd name="connsiteX286" fmla="*/ 2095944 w 3817880"/>
                <a:gd name="connsiteY286" fmla="*/ 282849 h 420659"/>
                <a:gd name="connsiteX287" fmla="*/ 2114048 w 3817880"/>
                <a:gd name="connsiteY287" fmla="*/ 216289 h 420659"/>
                <a:gd name="connsiteX288" fmla="*/ 2114048 w 3817880"/>
                <a:gd name="connsiteY288" fmla="*/ 60805 h 420659"/>
                <a:gd name="connsiteX289" fmla="*/ 2106061 w 3817880"/>
                <a:gd name="connsiteY289" fmla="*/ 52818 h 420659"/>
                <a:gd name="connsiteX290" fmla="*/ 2078904 w 3817880"/>
                <a:gd name="connsiteY290" fmla="*/ 48558 h 420659"/>
                <a:gd name="connsiteX291" fmla="*/ 2078904 w 3817880"/>
                <a:gd name="connsiteY291" fmla="*/ 31519 h 420659"/>
                <a:gd name="connsiteX292" fmla="*/ 2172088 w 3817880"/>
                <a:gd name="connsiteY292" fmla="*/ 31519 h 420659"/>
                <a:gd name="connsiteX293" fmla="*/ 2172088 w 3817880"/>
                <a:gd name="connsiteY293" fmla="*/ 48558 h 420659"/>
                <a:gd name="connsiteX294" fmla="*/ 2144932 w 3817880"/>
                <a:gd name="connsiteY294" fmla="*/ 52818 h 420659"/>
                <a:gd name="connsiteX295" fmla="*/ 2136944 w 3817880"/>
                <a:gd name="connsiteY295" fmla="*/ 60805 h 420659"/>
                <a:gd name="connsiteX296" fmla="*/ 2136944 w 3817880"/>
                <a:gd name="connsiteY296" fmla="*/ 219484 h 420659"/>
                <a:gd name="connsiteX297" fmla="*/ 2132685 w 3817880"/>
                <a:gd name="connsiteY297" fmla="*/ 267940 h 420659"/>
                <a:gd name="connsiteX298" fmla="*/ 2118308 w 3817880"/>
                <a:gd name="connsiteY298" fmla="*/ 297226 h 420659"/>
                <a:gd name="connsiteX299" fmla="*/ 2081034 w 3817880"/>
                <a:gd name="connsiteY299" fmla="*/ 320655 h 420659"/>
                <a:gd name="connsiteX300" fmla="*/ 2028319 w 3817880"/>
                <a:gd name="connsiteY300" fmla="*/ 329708 h 420659"/>
                <a:gd name="connsiteX301" fmla="*/ 1974538 w 3817880"/>
                <a:gd name="connsiteY301" fmla="*/ 320655 h 420659"/>
                <a:gd name="connsiteX302" fmla="*/ 1937264 w 3817880"/>
                <a:gd name="connsiteY302" fmla="*/ 297226 h 420659"/>
                <a:gd name="connsiteX303" fmla="*/ 1922888 w 3817880"/>
                <a:gd name="connsiteY303" fmla="*/ 267940 h 420659"/>
                <a:gd name="connsiteX304" fmla="*/ 1918627 w 3817880"/>
                <a:gd name="connsiteY304" fmla="*/ 219484 h 420659"/>
                <a:gd name="connsiteX305" fmla="*/ 1918627 w 3817880"/>
                <a:gd name="connsiteY305" fmla="*/ 57610 h 420659"/>
                <a:gd name="connsiteX306" fmla="*/ 1910640 w 3817880"/>
                <a:gd name="connsiteY306" fmla="*/ 50688 h 420659"/>
                <a:gd name="connsiteX307" fmla="*/ 1885614 w 3817880"/>
                <a:gd name="connsiteY307" fmla="*/ 48558 h 420659"/>
                <a:gd name="connsiteX308" fmla="*/ 1885614 w 3817880"/>
                <a:gd name="connsiteY308" fmla="*/ 31519 h 420659"/>
                <a:gd name="connsiteX309" fmla="*/ 1632686 w 3817880"/>
                <a:gd name="connsiteY309" fmla="*/ 110326 h 420659"/>
                <a:gd name="connsiteX310" fmla="*/ 1632686 w 3817880"/>
                <a:gd name="connsiteY310" fmla="*/ 129495 h 420659"/>
                <a:gd name="connsiteX311" fmla="*/ 1621504 w 3817880"/>
                <a:gd name="connsiteY311" fmla="*/ 130560 h 420659"/>
                <a:gd name="connsiteX312" fmla="*/ 1604464 w 3817880"/>
                <a:gd name="connsiteY312" fmla="*/ 136418 h 420659"/>
                <a:gd name="connsiteX313" fmla="*/ 1604464 w 3817880"/>
                <a:gd name="connsiteY313" fmla="*/ 173691 h 420659"/>
                <a:gd name="connsiteX314" fmla="*/ 1574113 w 3817880"/>
                <a:gd name="connsiteY314" fmla="*/ 173691 h 420659"/>
                <a:gd name="connsiteX315" fmla="*/ 1562931 w 3817880"/>
                <a:gd name="connsiteY315" fmla="*/ 170496 h 420659"/>
                <a:gd name="connsiteX316" fmla="*/ 1560801 w 3817880"/>
                <a:gd name="connsiteY316" fmla="*/ 160379 h 420659"/>
                <a:gd name="connsiteX317" fmla="*/ 1584230 w 3817880"/>
                <a:gd name="connsiteY317" fmla="*/ 124170 h 420659"/>
                <a:gd name="connsiteX318" fmla="*/ 1632686 w 3817880"/>
                <a:gd name="connsiteY318" fmla="*/ 110326 h 420659"/>
                <a:gd name="connsiteX319" fmla="*/ 1632686 w 3817880"/>
                <a:gd name="connsiteY319" fmla="*/ 110326 h 420659"/>
                <a:gd name="connsiteX320" fmla="*/ 1632686 w 3817880"/>
                <a:gd name="connsiteY320" fmla="*/ 204042 h 420659"/>
                <a:gd name="connsiteX321" fmla="*/ 1632686 w 3817880"/>
                <a:gd name="connsiteY321" fmla="*/ 222147 h 420659"/>
                <a:gd name="connsiteX322" fmla="*/ 1605529 w 3817880"/>
                <a:gd name="connsiteY322" fmla="*/ 235459 h 420659"/>
                <a:gd name="connsiteX323" fmla="*/ 1587425 w 3817880"/>
                <a:gd name="connsiteY323" fmla="*/ 269005 h 420659"/>
                <a:gd name="connsiteX324" fmla="*/ 1597542 w 3817880"/>
                <a:gd name="connsiteY324" fmla="*/ 295096 h 420659"/>
                <a:gd name="connsiteX325" fmla="*/ 1623634 w 3817880"/>
                <a:gd name="connsiteY325" fmla="*/ 304149 h 420659"/>
                <a:gd name="connsiteX326" fmla="*/ 1632686 w 3817880"/>
                <a:gd name="connsiteY326" fmla="*/ 304149 h 420659"/>
                <a:gd name="connsiteX327" fmla="*/ 1632686 w 3817880"/>
                <a:gd name="connsiteY327" fmla="*/ 323318 h 420659"/>
                <a:gd name="connsiteX328" fmla="*/ 1605529 w 3817880"/>
                <a:gd name="connsiteY328" fmla="*/ 327578 h 420659"/>
                <a:gd name="connsiteX329" fmla="*/ 1565061 w 3817880"/>
                <a:gd name="connsiteY329" fmla="*/ 313201 h 420659"/>
                <a:gd name="connsiteX330" fmla="*/ 1549087 w 3817880"/>
                <a:gd name="connsiteY330" fmla="*/ 272732 h 420659"/>
                <a:gd name="connsiteX331" fmla="*/ 1572516 w 3817880"/>
                <a:gd name="connsiteY331" fmla="*/ 227471 h 420659"/>
                <a:gd name="connsiteX332" fmla="*/ 1632686 w 3817880"/>
                <a:gd name="connsiteY332" fmla="*/ 204042 h 420659"/>
                <a:gd name="connsiteX333" fmla="*/ 1632686 w 3817880"/>
                <a:gd name="connsiteY333" fmla="*/ 204042 h 420659"/>
                <a:gd name="connsiteX334" fmla="*/ 913306 w 3817880"/>
                <a:gd name="connsiteY334" fmla="*/ 420229 h 420659"/>
                <a:gd name="connsiteX335" fmla="*/ 913306 w 3817880"/>
                <a:gd name="connsiteY335" fmla="*/ 401060 h 420659"/>
                <a:gd name="connsiteX336" fmla="*/ 917565 w 3817880"/>
                <a:gd name="connsiteY336" fmla="*/ 401060 h 420659"/>
                <a:gd name="connsiteX337" fmla="*/ 963891 w 3817880"/>
                <a:gd name="connsiteY337" fmla="*/ 387748 h 420659"/>
                <a:gd name="connsiteX338" fmla="*/ 983061 w 3817880"/>
                <a:gd name="connsiteY338" fmla="*/ 354202 h 420659"/>
                <a:gd name="connsiteX339" fmla="*/ 975073 w 3817880"/>
                <a:gd name="connsiteY339" fmla="*/ 332903 h 420659"/>
                <a:gd name="connsiteX340" fmla="*/ 937800 w 3817880"/>
                <a:gd name="connsiteY340" fmla="*/ 320655 h 420659"/>
                <a:gd name="connsiteX341" fmla="*/ 912773 w 3817880"/>
                <a:gd name="connsiteY341" fmla="*/ 316396 h 420659"/>
                <a:gd name="connsiteX342" fmla="*/ 912773 w 3817880"/>
                <a:gd name="connsiteY342" fmla="*/ 284979 h 420659"/>
                <a:gd name="connsiteX343" fmla="*/ 940995 w 3817880"/>
                <a:gd name="connsiteY343" fmla="*/ 289239 h 420659"/>
                <a:gd name="connsiteX344" fmla="*/ 998502 w 3817880"/>
                <a:gd name="connsiteY344" fmla="*/ 308408 h 420659"/>
                <a:gd name="connsiteX345" fmla="*/ 1015542 w 3817880"/>
                <a:gd name="connsiteY345" fmla="*/ 343552 h 420659"/>
                <a:gd name="connsiteX346" fmla="*/ 1008620 w 3817880"/>
                <a:gd name="connsiteY346" fmla="*/ 369644 h 420659"/>
                <a:gd name="connsiteX347" fmla="*/ 988385 w 3817880"/>
                <a:gd name="connsiteY347" fmla="*/ 393073 h 420659"/>
                <a:gd name="connsiteX348" fmla="*/ 948982 w 3817880"/>
                <a:gd name="connsiteY348" fmla="*/ 414372 h 420659"/>
                <a:gd name="connsiteX349" fmla="*/ 913306 w 3817880"/>
                <a:gd name="connsiteY349" fmla="*/ 420229 h 420659"/>
                <a:gd name="connsiteX350" fmla="*/ 913306 w 3817880"/>
                <a:gd name="connsiteY350" fmla="*/ 420229 h 420659"/>
                <a:gd name="connsiteX351" fmla="*/ 913306 w 3817880"/>
                <a:gd name="connsiteY351" fmla="*/ 252498 h 420659"/>
                <a:gd name="connsiteX352" fmla="*/ 913306 w 3817880"/>
                <a:gd name="connsiteY352" fmla="*/ 234394 h 420659"/>
                <a:gd name="connsiteX353" fmla="*/ 913306 w 3817880"/>
                <a:gd name="connsiteY353" fmla="*/ 234394 h 420659"/>
                <a:gd name="connsiteX354" fmla="*/ 944722 w 3817880"/>
                <a:gd name="connsiteY354" fmla="*/ 219484 h 420659"/>
                <a:gd name="connsiteX355" fmla="*/ 955904 w 3817880"/>
                <a:gd name="connsiteY355" fmla="*/ 181146 h 420659"/>
                <a:gd name="connsiteX356" fmla="*/ 944722 w 3817880"/>
                <a:gd name="connsiteY356" fmla="*/ 141742 h 420659"/>
                <a:gd name="connsiteX357" fmla="*/ 913306 w 3817880"/>
                <a:gd name="connsiteY357" fmla="*/ 127365 h 420659"/>
                <a:gd name="connsiteX358" fmla="*/ 913306 w 3817880"/>
                <a:gd name="connsiteY358" fmla="*/ 127365 h 420659"/>
                <a:gd name="connsiteX359" fmla="*/ 913306 w 3817880"/>
                <a:gd name="connsiteY359" fmla="*/ 110326 h 420659"/>
                <a:gd name="connsiteX360" fmla="*/ 917565 w 3817880"/>
                <a:gd name="connsiteY360" fmla="*/ 109261 h 420659"/>
                <a:gd name="connsiteX361" fmla="*/ 942592 w 3817880"/>
                <a:gd name="connsiteY361" fmla="*/ 112456 h 420659"/>
                <a:gd name="connsiteX362" fmla="*/ 967619 w 3817880"/>
                <a:gd name="connsiteY362" fmla="*/ 122573 h 420659"/>
                <a:gd name="connsiteX363" fmla="*/ 1030451 w 3817880"/>
                <a:gd name="connsiteY363" fmla="*/ 122573 h 420659"/>
                <a:gd name="connsiteX364" fmla="*/ 1030451 w 3817880"/>
                <a:gd name="connsiteY364" fmla="*/ 142807 h 420659"/>
                <a:gd name="connsiteX365" fmla="*/ 981996 w 3817880"/>
                <a:gd name="connsiteY365" fmla="*/ 142807 h 420659"/>
                <a:gd name="connsiteX366" fmla="*/ 991048 w 3817880"/>
                <a:gd name="connsiteY366" fmla="*/ 161976 h 420659"/>
                <a:gd name="connsiteX367" fmla="*/ 994243 w 3817880"/>
                <a:gd name="connsiteY367" fmla="*/ 183276 h 420659"/>
                <a:gd name="connsiteX368" fmla="*/ 970813 w 3817880"/>
                <a:gd name="connsiteY368" fmla="*/ 232796 h 420659"/>
                <a:gd name="connsiteX369" fmla="*/ 913306 w 3817880"/>
                <a:gd name="connsiteY369" fmla="*/ 252498 h 420659"/>
                <a:gd name="connsiteX370" fmla="*/ 913306 w 3817880"/>
                <a:gd name="connsiteY370" fmla="*/ 252498 h 420659"/>
                <a:gd name="connsiteX371" fmla="*/ 1344082 w 3817880"/>
                <a:gd name="connsiteY371" fmla="*/ 109261 h 420659"/>
                <a:gd name="connsiteX372" fmla="*/ 1361121 w 3817880"/>
                <a:gd name="connsiteY372" fmla="*/ 109261 h 420659"/>
                <a:gd name="connsiteX373" fmla="*/ 1361121 w 3817880"/>
                <a:gd name="connsiteY373" fmla="*/ 254628 h 420659"/>
                <a:gd name="connsiteX374" fmla="*/ 1371238 w 3817880"/>
                <a:gd name="connsiteY374" fmla="*/ 290837 h 420659"/>
                <a:gd name="connsiteX375" fmla="*/ 1402655 w 3817880"/>
                <a:gd name="connsiteY375" fmla="*/ 302019 h 420659"/>
                <a:gd name="connsiteX376" fmla="*/ 1427681 w 3817880"/>
                <a:gd name="connsiteY376" fmla="*/ 298824 h 420659"/>
                <a:gd name="connsiteX377" fmla="*/ 1453773 w 3817880"/>
                <a:gd name="connsiteY377" fmla="*/ 288707 h 420659"/>
                <a:gd name="connsiteX378" fmla="*/ 1453773 w 3817880"/>
                <a:gd name="connsiteY378" fmla="*/ 140145 h 420659"/>
                <a:gd name="connsiteX379" fmla="*/ 1422889 w 3817880"/>
                <a:gd name="connsiteY379" fmla="*/ 140145 h 420659"/>
                <a:gd name="connsiteX380" fmla="*/ 1422889 w 3817880"/>
                <a:gd name="connsiteY380" fmla="*/ 126833 h 420659"/>
                <a:gd name="connsiteX381" fmla="*/ 1473474 w 3817880"/>
                <a:gd name="connsiteY381" fmla="*/ 109794 h 420659"/>
                <a:gd name="connsiteX382" fmla="*/ 1490514 w 3817880"/>
                <a:gd name="connsiteY382" fmla="*/ 109794 h 420659"/>
                <a:gd name="connsiteX383" fmla="*/ 1490514 w 3817880"/>
                <a:gd name="connsiteY383" fmla="*/ 299889 h 420659"/>
                <a:gd name="connsiteX384" fmla="*/ 1498501 w 3817880"/>
                <a:gd name="connsiteY384" fmla="*/ 307876 h 420659"/>
                <a:gd name="connsiteX385" fmla="*/ 1518735 w 3817880"/>
                <a:gd name="connsiteY385" fmla="*/ 310006 h 420659"/>
                <a:gd name="connsiteX386" fmla="*/ 1518735 w 3817880"/>
                <a:gd name="connsiteY386" fmla="*/ 325980 h 420659"/>
                <a:gd name="connsiteX387" fmla="*/ 1453240 w 3817880"/>
                <a:gd name="connsiteY387" fmla="*/ 325980 h 420659"/>
                <a:gd name="connsiteX388" fmla="*/ 1453240 w 3817880"/>
                <a:gd name="connsiteY388" fmla="*/ 300954 h 420659"/>
                <a:gd name="connsiteX389" fmla="*/ 1415967 w 3817880"/>
                <a:gd name="connsiteY389" fmla="*/ 322253 h 420659"/>
                <a:gd name="connsiteX390" fmla="*/ 1382421 w 3817880"/>
                <a:gd name="connsiteY390" fmla="*/ 329175 h 420659"/>
                <a:gd name="connsiteX391" fmla="*/ 1339822 w 3817880"/>
                <a:gd name="connsiteY391" fmla="*/ 312136 h 420659"/>
                <a:gd name="connsiteX392" fmla="*/ 1323848 w 3817880"/>
                <a:gd name="connsiteY392" fmla="*/ 262615 h 420659"/>
                <a:gd name="connsiteX393" fmla="*/ 1323848 w 3817880"/>
                <a:gd name="connsiteY393" fmla="*/ 140145 h 420659"/>
                <a:gd name="connsiteX394" fmla="*/ 1292431 w 3817880"/>
                <a:gd name="connsiteY394" fmla="*/ 140145 h 420659"/>
                <a:gd name="connsiteX395" fmla="*/ 1292431 w 3817880"/>
                <a:gd name="connsiteY395" fmla="*/ 126833 h 420659"/>
                <a:gd name="connsiteX396" fmla="*/ 1344082 w 3817880"/>
                <a:gd name="connsiteY396" fmla="*/ 109261 h 420659"/>
                <a:gd name="connsiteX397" fmla="*/ 1344082 w 3817880"/>
                <a:gd name="connsiteY397" fmla="*/ 109261 h 420659"/>
                <a:gd name="connsiteX398" fmla="*/ 1096479 w 3817880"/>
                <a:gd name="connsiteY398" fmla="*/ 2233 h 420659"/>
                <a:gd name="connsiteX399" fmla="*/ 1113518 w 3817880"/>
                <a:gd name="connsiteY399" fmla="*/ 2233 h 420659"/>
                <a:gd name="connsiteX400" fmla="*/ 1113518 w 3817880"/>
                <a:gd name="connsiteY400" fmla="*/ 136418 h 420659"/>
                <a:gd name="connsiteX401" fmla="*/ 1155052 w 3817880"/>
                <a:gd name="connsiteY401" fmla="*/ 116183 h 420659"/>
                <a:gd name="connsiteX402" fmla="*/ 1184338 w 3817880"/>
                <a:gd name="connsiteY402" fmla="*/ 109261 h 420659"/>
                <a:gd name="connsiteX403" fmla="*/ 1228001 w 3817880"/>
                <a:gd name="connsiteY403" fmla="*/ 127365 h 420659"/>
                <a:gd name="connsiteX404" fmla="*/ 1242911 w 3817880"/>
                <a:gd name="connsiteY404" fmla="*/ 176886 h 420659"/>
                <a:gd name="connsiteX405" fmla="*/ 1242911 w 3817880"/>
                <a:gd name="connsiteY405" fmla="*/ 299356 h 420659"/>
                <a:gd name="connsiteX406" fmla="*/ 1250898 w 3817880"/>
                <a:gd name="connsiteY406" fmla="*/ 307343 h 420659"/>
                <a:gd name="connsiteX407" fmla="*/ 1273262 w 3817880"/>
                <a:gd name="connsiteY407" fmla="*/ 309473 h 420659"/>
                <a:gd name="connsiteX408" fmla="*/ 1273262 w 3817880"/>
                <a:gd name="connsiteY408" fmla="*/ 325448 h 420659"/>
                <a:gd name="connsiteX409" fmla="*/ 1178480 w 3817880"/>
                <a:gd name="connsiteY409" fmla="*/ 325448 h 420659"/>
                <a:gd name="connsiteX410" fmla="*/ 1178480 w 3817880"/>
                <a:gd name="connsiteY410" fmla="*/ 309473 h 420659"/>
                <a:gd name="connsiteX411" fmla="*/ 1198715 w 3817880"/>
                <a:gd name="connsiteY411" fmla="*/ 307343 h 420659"/>
                <a:gd name="connsiteX412" fmla="*/ 1205637 w 3817880"/>
                <a:gd name="connsiteY412" fmla="*/ 299356 h 420659"/>
                <a:gd name="connsiteX413" fmla="*/ 1205637 w 3817880"/>
                <a:gd name="connsiteY413" fmla="*/ 183276 h 420659"/>
                <a:gd name="connsiteX414" fmla="*/ 1195520 w 3817880"/>
                <a:gd name="connsiteY414" fmla="*/ 148132 h 420659"/>
                <a:gd name="connsiteX415" fmla="*/ 1161974 w 3817880"/>
                <a:gd name="connsiteY415" fmla="*/ 138015 h 420659"/>
                <a:gd name="connsiteX416" fmla="*/ 1139610 w 3817880"/>
                <a:gd name="connsiteY416" fmla="*/ 141210 h 420659"/>
                <a:gd name="connsiteX417" fmla="*/ 1113518 w 3817880"/>
                <a:gd name="connsiteY417" fmla="*/ 152392 h 420659"/>
                <a:gd name="connsiteX418" fmla="*/ 1113518 w 3817880"/>
                <a:gd name="connsiteY418" fmla="*/ 298824 h 420659"/>
                <a:gd name="connsiteX419" fmla="*/ 1121505 w 3817880"/>
                <a:gd name="connsiteY419" fmla="*/ 306811 h 420659"/>
                <a:gd name="connsiteX420" fmla="*/ 1141740 w 3817880"/>
                <a:gd name="connsiteY420" fmla="*/ 308941 h 420659"/>
                <a:gd name="connsiteX421" fmla="*/ 1141740 w 3817880"/>
                <a:gd name="connsiteY421" fmla="*/ 324915 h 420659"/>
                <a:gd name="connsiteX422" fmla="*/ 1045893 w 3817880"/>
                <a:gd name="connsiteY422" fmla="*/ 324915 h 420659"/>
                <a:gd name="connsiteX423" fmla="*/ 1045893 w 3817880"/>
                <a:gd name="connsiteY423" fmla="*/ 308941 h 420659"/>
                <a:gd name="connsiteX424" fmla="*/ 1069322 w 3817880"/>
                <a:gd name="connsiteY424" fmla="*/ 306811 h 420659"/>
                <a:gd name="connsiteX425" fmla="*/ 1076245 w 3817880"/>
                <a:gd name="connsiteY425" fmla="*/ 298824 h 420659"/>
                <a:gd name="connsiteX426" fmla="*/ 1076245 w 3817880"/>
                <a:gd name="connsiteY426" fmla="*/ 31519 h 420659"/>
                <a:gd name="connsiteX427" fmla="*/ 1042698 w 3817880"/>
                <a:gd name="connsiteY427" fmla="*/ 31519 h 420659"/>
                <a:gd name="connsiteX428" fmla="*/ 1042698 w 3817880"/>
                <a:gd name="connsiteY428" fmla="*/ 18207 h 420659"/>
                <a:gd name="connsiteX429" fmla="*/ 1096479 w 3817880"/>
                <a:gd name="connsiteY429" fmla="*/ 2233 h 420659"/>
                <a:gd name="connsiteX430" fmla="*/ 913306 w 3817880"/>
                <a:gd name="connsiteY430" fmla="*/ 110326 h 420659"/>
                <a:gd name="connsiteX431" fmla="*/ 913306 w 3817880"/>
                <a:gd name="connsiteY431" fmla="*/ 127365 h 420659"/>
                <a:gd name="connsiteX432" fmla="*/ 881889 w 3817880"/>
                <a:gd name="connsiteY432" fmla="*/ 141742 h 420659"/>
                <a:gd name="connsiteX433" fmla="*/ 870707 w 3817880"/>
                <a:gd name="connsiteY433" fmla="*/ 181146 h 420659"/>
                <a:gd name="connsiteX434" fmla="*/ 882954 w 3817880"/>
                <a:gd name="connsiteY434" fmla="*/ 219484 h 420659"/>
                <a:gd name="connsiteX435" fmla="*/ 913306 w 3817880"/>
                <a:gd name="connsiteY435" fmla="*/ 234394 h 420659"/>
                <a:gd name="connsiteX436" fmla="*/ 913306 w 3817880"/>
                <a:gd name="connsiteY436" fmla="*/ 252498 h 420659"/>
                <a:gd name="connsiteX437" fmla="*/ 910111 w 3817880"/>
                <a:gd name="connsiteY437" fmla="*/ 252498 h 420659"/>
                <a:gd name="connsiteX438" fmla="*/ 903189 w 3817880"/>
                <a:gd name="connsiteY438" fmla="*/ 252498 h 420659"/>
                <a:gd name="connsiteX439" fmla="*/ 898929 w 3817880"/>
                <a:gd name="connsiteY439" fmla="*/ 261550 h 420659"/>
                <a:gd name="connsiteX440" fmla="*/ 897864 w 3817880"/>
                <a:gd name="connsiteY440" fmla="*/ 271667 h 420659"/>
                <a:gd name="connsiteX441" fmla="*/ 898929 w 3817880"/>
                <a:gd name="connsiteY441" fmla="*/ 278590 h 420659"/>
                <a:gd name="connsiteX442" fmla="*/ 898929 w 3817880"/>
                <a:gd name="connsiteY442" fmla="*/ 281784 h 420659"/>
                <a:gd name="connsiteX443" fmla="*/ 913838 w 3817880"/>
                <a:gd name="connsiteY443" fmla="*/ 283914 h 420659"/>
                <a:gd name="connsiteX444" fmla="*/ 913838 w 3817880"/>
                <a:gd name="connsiteY444" fmla="*/ 315331 h 420659"/>
                <a:gd name="connsiteX445" fmla="*/ 896799 w 3817880"/>
                <a:gd name="connsiteY445" fmla="*/ 312136 h 420659"/>
                <a:gd name="connsiteX446" fmla="*/ 868577 w 3817880"/>
                <a:gd name="connsiteY446" fmla="*/ 329175 h 420659"/>
                <a:gd name="connsiteX447" fmla="*/ 858460 w 3817880"/>
                <a:gd name="connsiteY447" fmla="*/ 355267 h 420659"/>
                <a:gd name="connsiteX448" fmla="*/ 875500 w 3817880"/>
                <a:gd name="connsiteY448" fmla="*/ 387748 h 420659"/>
                <a:gd name="connsiteX449" fmla="*/ 913838 w 3817880"/>
                <a:gd name="connsiteY449" fmla="*/ 401060 h 420659"/>
                <a:gd name="connsiteX450" fmla="*/ 913838 w 3817880"/>
                <a:gd name="connsiteY450" fmla="*/ 420229 h 420659"/>
                <a:gd name="connsiteX451" fmla="*/ 902656 w 3817880"/>
                <a:gd name="connsiteY451" fmla="*/ 420229 h 420659"/>
                <a:gd name="connsiteX452" fmla="*/ 845148 w 3817880"/>
                <a:gd name="connsiteY452" fmla="*/ 405852 h 420659"/>
                <a:gd name="connsiteX453" fmla="*/ 823849 w 3817880"/>
                <a:gd name="connsiteY453" fmla="*/ 364319 h 420659"/>
                <a:gd name="connsiteX454" fmla="*/ 836096 w 3817880"/>
                <a:gd name="connsiteY454" fmla="*/ 329175 h 420659"/>
                <a:gd name="connsiteX455" fmla="*/ 871240 w 3817880"/>
                <a:gd name="connsiteY455" fmla="*/ 310006 h 420659"/>
                <a:gd name="connsiteX456" fmla="*/ 868045 w 3817880"/>
                <a:gd name="connsiteY456" fmla="*/ 299889 h 420659"/>
                <a:gd name="connsiteX457" fmla="*/ 866980 w 3817880"/>
                <a:gd name="connsiteY457" fmla="*/ 289772 h 420659"/>
                <a:gd name="connsiteX458" fmla="*/ 872837 w 3817880"/>
                <a:gd name="connsiteY458" fmla="*/ 271667 h 420659"/>
                <a:gd name="connsiteX459" fmla="*/ 888812 w 3817880"/>
                <a:gd name="connsiteY459" fmla="*/ 249303 h 420659"/>
                <a:gd name="connsiteX460" fmla="*/ 848343 w 3817880"/>
                <a:gd name="connsiteY460" fmla="*/ 225874 h 420659"/>
                <a:gd name="connsiteX461" fmla="*/ 833966 w 3817880"/>
                <a:gd name="connsiteY461" fmla="*/ 183276 h 420659"/>
                <a:gd name="connsiteX462" fmla="*/ 857395 w 3817880"/>
                <a:gd name="connsiteY462" fmla="*/ 130560 h 420659"/>
                <a:gd name="connsiteX463" fmla="*/ 913306 w 3817880"/>
                <a:gd name="connsiteY463" fmla="*/ 110326 h 420659"/>
                <a:gd name="connsiteX464" fmla="*/ 913306 w 3817880"/>
                <a:gd name="connsiteY464" fmla="*/ 110326 h 420659"/>
                <a:gd name="connsiteX465" fmla="*/ 569856 w 3817880"/>
                <a:gd name="connsiteY465" fmla="*/ 325448 h 420659"/>
                <a:gd name="connsiteX466" fmla="*/ 569856 w 3817880"/>
                <a:gd name="connsiteY466" fmla="*/ 309473 h 420659"/>
                <a:gd name="connsiteX467" fmla="*/ 593285 w 3817880"/>
                <a:gd name="connsiteY467" fmla="*/ 307343 h 420659"/>
                <a:gd name="connsiteX468" fmla="*/ 601272 w 3817880"/>
                <a:gd name="connsiteY468" fmla="*/ 299356 h 420659"/>
                <a:gd name="connsiteX469" fmla="*/ 601272 w 3817880"/>
                <a:gd name="connsiteY469" fmla="*/ 141742 h 420659"/>
                <a:gd name="connsiteX470" fmla="*/ 569856 w 3817880"/>
                <a:gd name="connsiteY470" fmla="*/ 141742 h 420659"/>
                <a:gd name="connsiteX471" fmla="*/ 569856 w 3817880"/>
                <a:gd name="connsiteY471" fmla="*/ 127365 h 420659"/>
                <a:gd name="connsiteX472" fmla="*/ 620442 w 3817880"/>
                <a:gd name="connsiteY472" fmla="*/ 112456 h 420659"/>
                <a:gd name="connsiteX473" fmla="*/ 637481 w 3817880"/>
                <a:gd name="connsiteY473" fmla="*/ 112456 h 420659"/>
                <a:gd name="connsiteX474" fmla="*/ 637481 w 3817880"/>
                <a:gd name="connsiteY474" fmla="*/ 135885 h 420659"/>
                <a:gd name="connsiteX475" fmla="*/ 680079 w 3817880"/>
                <a:gd name="connsiteY475" fmla="*/ 115651 h 420659"/>
                <a:gd name="connsiteX476" fmla="*/ 708301 w 3817880"/>
                <a:gd name="connsiteY476" fmla="*/ 108729 h 420659"/>
                <a:gd name="connsiteX477" fmla="*/ 751964 w 3817880"/>
                <a:gd name="connsiteY477" fmla="*/ 126833 h 420659"/>
                <a:gd name="connsiteX478" fmla="*/ 766341 w 3817880"/>
                <a:gd name="connsiteY478" fmla="*/ 176354 h 420659"/>
                <a:gd name="connsiteX479" fmla="*/ 766341 w 3817880"/>
                <a:gd name="connsiteY479" fmla="*/ 298824 h 420659"/>
                <a:gd name="connsiteX480" fmla="*/ 774328 w 3817880"/>
                <a:gd name="connsiteY480" fmla="*/ 306811 h 420659"/>
                <a:gd name="connsiteX481" fmla="*/ 797757 w 3817880"/>
                <a:gd name="connsiteY481" fmla="*/ 308941 h 420659"/>
                <a:gd name="connsiteX482" fmla="*/ 797757 w 3817880"/>
                <a:gd name="connsiteY482" fmla="*/ 324915 h 420659"/>
                <a:gd name="connsiteX483" fmla="*/ 700846 w 3817880"/>
                <a:gd name="connsiteY483" fmla="*/ 324915 h 420659"/>
                <a:gd name="connsiteX484" fmla="*/ 700846 w 3817880"/>
                <a:gd name="connsiteY484" fmla="*/ 308941 h 420659"/>
                <a:gd name="connsiteX485" fmla="*/ 722145 w 3817880"/>
                <a:gd name="connsiteY485" fmla="*/ 306811 h 420659"/>
                <a:gd name="connsiteX486" fmla="*/ 730133 w 3817880"/>
                <a:gd name="connsiteY486" fmla="*/ 298824 h 420659"/>
                <a:gd name="connsiteX487" fmla="*/ 730133 w 3817880"/>
                <a:gd name="connsiteY487" fmla="*/ 182743 h 420659"/>
                <a:gd name="connsiteX488" fmla="*/ 720015 w 3817880"/>
                <a:gd name="connsiteY488" fmla="*/ 147599 h 420659"/>
                <a:gd name="connsiteX489" fmla="*/ 684872 w 3817880"/>
                <a:gd name="connsiteY489" fmla="*/ 137482 h 420659"/>
                <a:gd name="connsiteX490" fmla="*/ 662508 w 3817880"/>
                <a:gd name="connsiteY490" fmla="*/ 140677 h 420659"/>
                <a:gd name="connsiteX491" fmla="*/ 636416 w 3817880"/>
                <a:gd name="connsiteY491" fmla="*/ 151859 h 420659"/>
                <a:gd name="connsiteX492" fmla="*/ 636416 w 3817880"/>
                <a:gd name="connsiteY492" fmla="*/ 298291 h 420659"/>
                <a:gd name="connsiteX493" fmla="*/ 644403 w 3817880"/>
                <a:gd name="connsiteY493" fmla="*/ 306279 h 420659"/>
                <a:gd name="connsiteX494" fmla="*/ 664637 w 3817880"/>
                <a:gd name="connsiteY494" fmla="*/ 308408 h 420659"/>
                <a:gd name="connsiteX495" fmla="*/ 664637 w 3817880"/>
                <a:gd name="connsiteY495" fmla="*/ 324383 h 420659"/>
                <a:gd name="connsiteX496" fmla="*/ 569856 w 3817880"/>
                <a:gd name="connsiteY496" fmla="*/ 324383 h 420659"/>
                <a:gd name="connsiteX497" fmla="*/ 569856 w 3817880"/>
                <a:gd name="connsiteY497" fmla="*/ 325448 h 420659"/>
                <a:gd name="connsiteX498" fmla="*/ 501166 w 3817880"/>
                <a:gd name="connsiteY498" fmla="*/ 15012 h 420659"/>
                <a:gd name="connsiteX499" fmla="*/ 519270 w 3817880"/>
                <a:gd name="connsiteY499" fmla="*/ 22999 h 420659"/>
                <a:gd name="connsiteX500" fmla="*/ 527258 w 3817880"/>
                <a:gd name="connsiteY500" fmla="*/ 41104 h 420659"/>
                <a:gd name="connsiteX501" fmla="*/ 519270 w 3817880"/>
                <a:gd name="connsiteY501" fmla="*/ 58143 h 420659"/>
                <a:gd name="connsiteX502" fmla="*/ 501166 w 3817880"/>
                <a:gd name="connsiteY502" fmla="*/ 66130 h 420659"/>
                <a:gd name="connsiteX503" fmla="*/ 484127 w 3817880"/>
                <a:gd name="connsiteY503" fmla="*/ 58143 h 420659"/>
                <a:gd name="connsiteX504" fmla="*/ 476140 w 3817880"/>
                <a:gd name="connsiteY504" fmla="*/ 41104 h 420659"/>
                <a:gd name="connsiteX505" fmla="*/ 484127 w 3817880"/>
                <a:gd name="connsiteY505" fmla="*/ 22999 h 420659"/>
                <a:gd name="connsiteX506" fmla="*/ 501166 w 3817880"/>
                <a:gd name="connsiteY506" fmla="*/ 15012 h 420659"/>
                <a:gd name="connsiteX507" fmla="*/ 501166 w 3817880"/>
                <a:gd name="connsiteY507" fmla="*/ 15012 h 420659"/>
                <a:gd name="connsiteX508" fmla="*/ 500101 w 3817880"/>
                <a:gd name="connsiteY508" fmla="*/ 112988 h 420659"/>
                <a:gd name="connsiteX509" fmla="*/ 517141 w 3817880"/>
                <a:gd name="connsiteY509" fmla="*/ 112988 h 420659"/>
                <a:gd name="connsiteX510" fmla="*/ 517141 w 3817880"/>
                <a:gd name="connsiteY510" fmla="*/ 299889 h 420659"/>
                <a:gd name="connsiteX511" fmla="*/ 525128 w 3817880"/>
                <a:gd name="connsiteY511" fmla="*/ 307876 h 420659"/>
                <a:gd name="connsiteX512" fmla="*/ 547492 w 3817880"/>
                <a:gd name="connsiteY512" fmla="*/ 310006 h 420659"/>
                <a:gd name="connsiteX513" fmla="*/ 547492 w 3817880"/>
                <a:gd name="connsiteY513" fmla="*/ 325980 h 420659"/>
                <a:gd name="connsiteX514" fmla="*/ 449516 w 3817880"/>
                <a:gd name="connsiteY514" fmla="*/ 325980 h 420659"/>
                <a:gd name="connsiteX515" fmla="*/ 449516 w 3817880"/>
                <a:gd name="connsiteY515" fmla="*/ 310006 h 420659"/>
                <a:gd name="connsiteX516" fmla="*/ 472945 w 3817880"/>
                <a:gd name="connsiteY516" fmla="*/ 307876 h 420659"/>
                <a:gd name="connsiteX517" fmla="*/ 479867 w 3817880"/>
                <a:gd name="connsiteY517" fmla="*/ 299889 h 420659"/>
                <a:gd name="connsiteX518" fmla="*/ 479867 w 3817880"/>
                <a:gd name="connsiteY518" fmla="*/ 142275 h 420659"/>
                <a:gd name="connsiteX519" fmla="*/ 449516 w 3817880"/>
                <a:gd name="connsiteY519" fmla="*/ 142275 h 420659"/>
                <a:gd name="connsiteX520" fmla="*/ 449516 w 3817880"/>
                <a:gd name="connsiteY520" fmla="*/ 127365 h 420659"/>
                <a:gd name="connsiteX521" fmla="*/ 500101 w 3817880"/>
                <a:gd name="connsiteY521" fmla="*/ 112988 h 420659"/>
                <a:gd name="connsiteX522" fmla="*/ 500101 w 3817880"/>
                <a:gd name="connsiteY522" fmla="*/ 112988 h 420659"/>
                <a:gd name="connsiteX523" fmla="*/ 410112 w 3817880"/>
                <a:gd name="connsiteY523" fmla="*/ 119378 h 420659"/>
                <a:gd name="connsiteX524" fmla="*/ 410112 w 3817880"/>
                <a:gd name="connsiteY524" fmla="*/ 168899 h 420659"/>
                <a:gd name="connsiteX525" fmla="*/ 388813 w 3817880"/>
                <a:gd name="connsiteY525" fmla="*/ 168899 h 420659"/>
                <a:gd name="connsiteX526" fmla="*/ 384553 w 3817880"/>
                <a:gd name="connsiteY526" fmla="*/ 138547 h 420659"/>
                <a:gd name="connsiteX527" fmla="*/ 368579 w 3817880"/>
                <a:gd name="connsiteY527" fmla="*/ 130560 h 420659"/>
                <a:gd name="connsiteX528" fmla="*/ 352604 w 3817880"/>
                <a:gd name="connsiteY528" fmla="*/ 128430 h 420659"/>
                <a:gd name="connsiteX529" fmla="*/ 325448 w 3817880"/>
                <a:gd name="connsiteY529" fmla="*/ 137482 h 420659"/>
                <a:gd name="connsiteX530" fmla="*/ 315331 w 3817880"/>
                <a:gd name="connsiteY530" fmla="*/ 159847 h 420659"/>
                <a:gd name="connsiteX531" fmla="*/ 323318 w 3817880"/>
                <a:gd name="connsiteY531" fmla="*/ 181146 h 420659"/>
                <a:gd name="connsiteX532" fmla="*/ 352604 w 3817880"/>
                <a:gd name="connsiteY532" fmla="*/ 200315 h 420659"/>
                <a:gd name="connsiteX533" fmla="*/ 363786 w 3817880"/>
                <a:gd name="connsiteY533" fmla="*/ 204575 h 420659"/>
                <a:gd name="connsiteX534" fmla="*/ 399995 w 3817880"/>
                <a:gd name="connsiteY534" fmla="*/ 224809 h 420659"/>
                <a:gd name="connsiteX535" fmla="*/ 412242 w 3817880"/>
                <a:gd name="connsiteY535" fmla="*/ 241848 h 420659"/>
                <a:gd name="connsiteX536" fmla="*/ 415437 w 3817880"/>
                <a:gd name="connsiteY536" fmla="*/ 263148 h 420659"/>
                <a:gd name="connsiteX537" fmla="*/ 394138 w 3817880"/>
                <a:gd name="connsiteY537" fmla="*/ 311603 h 420659"/>
                <a:gd name="connsiteX538" fmla="*/ 334500 w 3817880"/>
                <a:gd name="connsiteY538" fmla="*/ 328643 h 420659"/>
                <a:gd name="connsiteX539" fmla="*/ 304149 w 3817880"/>
                <a:gd name="connsiteY539" fmla="*/ 326513 h 420659"/>
                <a:gd name="connsiteX540" fmla="*/ 276992 w 3817880"/>
                <a:gd name="connsiteY540" fmla="*/ 319591 h 420659"/>
                <a:gd name="connsiteX541" fmla="*/ 276992 w 3817880"/>
                <a:gd name="connsiteY541" fmla="*/ 262083 h 420659"/>
                <a:gd name="connsiteX542" fmla="*/ 298291 w 3817880"/>
                <a:gd name="connsiteY542" fmla="*/ 262083 h 420659"/>
                <a:gd name="connsiteX543" fmla="*/ 302551 w 3817880"/>
                <a:gd name="connsiteY543" fmla="*/ 299356 h 420659"/>
                <a:gd name="connsiteX544" fmla="*/ 321720 w 3817880"/>
                <a:gd name="connsiteY544" fmla="*/ 307343 h 420659"/>
                <a:gd name="connsiteX545" fmla="*/ 340890 w 3817880"/>
                <a:gd name="connsiteY545" fmla="*/ 310538 h 420659"/>
                <a:gd name="connsiteX546" fmla="*/ 370176 w 3817880"/>
                <a:gd name="connsiteY546" fmla="*/ 300421 h 420659"/>
                <a:gd name="connsiteX547" fmla="*/ 381358 w 3817880"/>
                <a:gd name="connsiteY547" fmla="*/ 274330 h 420659"/>
                <a:gd name="connsiteX548" fmla="*/ 373371 w 3817880"/>
                <a:gd name="connsiteY548" fmla="*/ 253031 h 420659"/>
                <a:gd name="connsiteX549" fmla="*/ 336097 w 3817880"/>
                <a:gd name="connsiteY549" fmla="*/ 230666 h 420659"/>
                <a:gd name="connsiteX550" fmla="*/ 292434 w 3817880"/>
                <a:gd name="connsiteY550" fmla="*/ 203510 h 420659"/>
                <a:gd name="connsiteX551" fmla="*/ 280187 w 3817880"/>
                <a:gd name="connsiteY551" fmla="*/ 171029 h 420659"/>
                <a:gd name="connsiteX552" fmla="*/ 300421 w 3817880"/>
                <a:gd name="connsiteY552" fmla="*/ 125768 h 420659"/>
                <a:gd name="connsiteX553" fmla="*/ 357929 w 3817880"/>
                <a:gd name="connsiteY553" fmla="*/ 108729 h 420659"/>
                <a:gd name="connsiteX554" fmla="*/ 386150 w 3817880"/>
                <a:gd name="connsiteY554" fmla="*/ 111923 h 420659"/>
                <a:gd name="connsiteX555" fmla="*/ 410112 w 3817880"/>
                <a:gd name="connsiteY555" fmla="*/ 119378 h 420659"/>
                <a:gd name="connsiteX556" fmla="*/ 410112 w 3817880"/>
                <a:gd name="connsiteY556" fmla="*/ 119378 h 420659"/>
                <a:gd name="connsiteX557" fmla="*/ 3297 w 3817880"/>
                <a:gd name="connsiteY557" fmla="*/ 31519 h 420659"/>
                <a:gd name="connsiteX558" fmla="*/ 250901 w 3817880"/>
                <a:gd name="connsiteY558" fmla="*/ 31519 h 420659"/>
                <a:gd name="connsiteX559" fmla="*/ 250901 w 3817880"/>
                <a:gd name="connsiteY559" fmla="*/ 98079 h 420659"/>
                <a:gd name="connsiteX560" fmla="*/ 227471 w 3817880"/>
                <a:gd name="connsiteY560" fmla="*/ 98079 h 420659"/>
                <a:gd name="connsiteX561" fmla="*/ 221614 w 3817880"/>
                <a:gd name="connsiteY561" fmla="*/ 57610 h 420659"/>
                <a:gd name="connsiteX562" fmla="*/ 214692 w 3817880"/>
                <a:gd name="connsiteY562" fmla="*/ 50688 h 420659"/>
                <a:gd name="connsiteX563" fmla="*/ 148132 w 3817880"/>
                <a:gd name="connsiteY563" fmla="*/ 50688 h 420659"/>
                <a:gd name="connsiteX564" fmla="*/ 148132 w 3817880"/>
                <a:gd name="connsiteY564" fmla="*/ 298291 h 420659"/>
                <a:gd name="connsiteX565" fmla="*/ 155054 w 3817880"/>
                <a:gd name="connsiteY565" fmla="*/ 305214 h 420659"/>
                <a:gd name="connsiteX566" fmla="*/ 184341 w 3817880"/>
                <a:gd name="connsiteY566" fmla="*/ 307343 h 420659"/>
                <a:gd name="connsiteX567" fmla="*/ 184341 w 3817880"/>
                <a:gd name="connsiteY567" fmla="*/ 325448 h 420659"/>
                <a:gd name="connsiteX568" fmla="*/ 70390 w 3817880"/>
                <a:gd name="connsiteY568" fmla="*/ 325448 h 420659"/>
                <a:gd name="connsiteX569" fmla="*/ 70390 w 3817880"/>
                <a:gd name="connsiteY569" fmla="*/ 307343 h 420659"/>
                <a:gd name="connsiteX570" fmla="*/ 99676 w 3817880"/>
                <a:gd name="connsiteY570" fmla="*/ 305214 h 420659"/>
                <a:gd name="connsiteX571" fmla="*/ 106598 w 3817880"/>
                <a:gd name="connsiteY571" fmla="*/ 298291 h 420659"/>
                <a:gd name="connsiteX572" fmla="*/ 106598 w 3817880"/>
                <a:gd name="connsiteY572" fmla="*/ 50688 h 420659"/>
                <a:gd name="connsiteX573" fmla="*/ 40039 w 3817880"/>
                <a:gd name="connsiteY573" fmla="*/ 50688 h 420659"/>
                <a:gd name="connsiteX574" fmla="*/ 33116 w 3817880"/>
                <a:gd name="connsiteY574" fmla="*/ 57610 h 420659"/>
                <a:gd name="connsiteX575" fmla="*/ 27259 w 3817880"/>
                <a:gd name="connsiteY575" fmla="*/ 98079 h 420659"/>
                <a:gd name="connsiteX576" fmla="*/ 2233 w 3817880"/>
                <a:gd name="connsiteY576" fmla="*/ 98079 h 420659"/>
                <a:gd name="connsiteX577" fmla="*/ 2233 w 3817880"/>
                <a:gd name="connsiteY577" fmla="*/ 31519 h 4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Lst>
              <a:rect l="l" t="t" r="r" b="b"/>
              <a:pathLst>
                <a:path w="3817880" h="420659">
                  <a:moveTo>
                    <a:pt x="2873364" y="329175"/>
                  </a:moveTo>
                  <a:lnTo>
                    <a:pt x="2873364" y="302019"/>
                  </a:lnTo>
                  <a:cubicBezTo>
                    <a:pt x="2879221" y="303084"/>
                    <a:pt x="2885611" y="304149"/>
                    <a:pt x="2893598" y="304149"/>
                  </a:cubicBezTo>
                  <a:cubicBezTo>
                    <a:pt x="2903715" y="304149"/>
                    <a:pt x="2914898" y="302019"/>
                    <a:pt x="2926080" y="298291"/>
                  </a:cubicBezTo>
                  <a:cubicBezTo>
                    <a:pt x="2937262" y="294031"/>
                    <a:pt x="2949509" y="287109"/>
                    <a:pt x="2962288" y="278057"/>
                  </a:cubicBezTo>
                  <a:lnTo>
                    <a:pt x="2962288" y="303084"/>
                  </a:lnTo>
                  <a:cubicBezTo>
                    <a:pt x="2950041" y="312136"/>
                    <a:pt x="2936197" y="317993"/>
                    <a:pt x="2921820" y="322253"/>
                  </a:cubicBezTo>
                  <a:cubicBezTo>
                    <a:pt x="2908508" y="326513"/>
                    <a:pt x="2893598" y="329175"/>
                    <a:pt x="2880286" y="329175"/>
                  </a:cubicBezTo>
                  <a:cubicBezTo>
                    <a:pt x="2877624" y="329175"/>
                    <a:pt x="2875494" y="329175"/>
                    <a:pt x="2873364" y="329175"/>
                  </a:cubicBezTo>
                  <a:lnTo>
                    <a:pt x="2873364" y="329175"/>
                  </a:lnTo>
                  <a:close/>
                  <a:moveTo>
                    <a:pt x="2873364" y="209367"/>
                  </a:moveTo>
                  <a:lnTo>
                    <a:pt x="2873364" y="191263"/>
                  </a:lnTo>
                  <a:lnTo>
                    <a:pt x="2922885" y="191263"/>
                  </a:lnTo>
                  <a:lnTo>
                    <a:pt x="2922885" y="184341"/>
                  </a:lnTo>
                  <a:cubicBezTo>
                    <a:pt x="2922885" y="166236"/>
                    <a:pt x="2919690" y="152924"/>
                    <a:pt x="2911703" y="143872"/>
                  </a:cubicBezTo>
                  <a:cubicBezTo>
                    <a:pt x="2903715" y="133755"/>
                    <a:pt x="2892533" y="128963"/>
                    <a:pt x="2878156" y="128963"/>
                  </a:cubicBezTo>
                  <a:cubicBezTo>
                    <a:pt x="2876027" y="128963"/>
                    <a:pt x="2874962" y="128963"/>
                    <a:pt x="2873897" y="128963"/>
                  </a:cubicBezTo>
                  <a:lnTo>
                    <a:pt x="2873897" y="109794"/>
                  </a:lnTo>
                  <a:cubicBezTo>
                    <a:pt x="2877091" y="109794"/>
                    <a:pt x="2880819" y="108729"/>
                    <a:pt x="2884014" y="108729"/>
                  </a:cubicBezTo>
                  <a:cubicBezTo>
                    <a:pt x="2909040" y="108729"/>
                    <a:pt x="2927677" y="116716"/>
                    <a:pt x="2941522" y="132158"/>
                  </a:cubicBezTo>
                  <a:cubicBezTo>
                    <a:pt x="2956431" y="148132"/>
                    <a:pt x="2962821" y="169431"/>
                    <a:pt x="2962821" y="194990"/>
                  </a:cubicBezTo>
                  <a:cubicBezTo>
                    <a:pt x="2962821" y="198185"/>
                    <a:pt x="2962821" y="201912"/>
                    <a:pt x="2962821" y="202978"/>
                  </a:cubicBezTo>
                  <a:cubicBezTo>
                    <a:pt x="2962821" y="205107"/>
                    <a:pt x="2962821" y="207237"/>
                    <a:pt x="2962821" y="208835"/>
                  </a:cubicBezTo>
                  <a:lnTo>
                    <a:pt x="2873364" y="208835"/>
                  </a:lnTo>
                  <a:lnTo>
                    <a:pt x="2873364" y="209367"/>
                  </a:lnTo>
                  <a:close/>
                  <a:moveTo>
                    <a:pt x="2994770" y="325448"/>
                  </a:moveTo>
                  <a:lnTo>
                    <a:pt x="2994770" y="309473"/>
                  </a:lnTo>
                  <a:lnTo>
                    <a:pt x="3017134" y="307343"/>
                  </a:lnTo>
                  <a:lnTo>
                    <a:pt x="3025121" y="299356"/>
                  </a:lnTo>
                  <a:lnTo>
                    <a:pt x="3025121" y="141742"/>
                  </a:lnTo>
                  <a:lnTo>
                    <a:pt x="2994770" y="141742"/>
                  </a:lnTo>
                  <a:lnTo>
                    <a:pt x="2994770" y="127365"/>
                  </a:lnTo>
                  <a:lnTo>
                    <a:pt x="3045355" y="112456"/>
                  </a:lnTo>
                  <a:lnTo>
                    <a:pt x="3062395" y="112456"/>
                  </a:lnTo>
                  <a:lnTo>
                    <a:pt x="3062395" y="152924"/>
                  </a:lnTo>
                  <a:cubicBezTo>
                    <a:pt x="3069317" y="146002"/>
                    <a:pt x="3077304" y="138015"/>
                    <a:pt x="3083694" y="131625"/>
                  </a:cubicBezTo>
                  <a:cubicBezTo>
                    <a:pt x="3091681" y="124703"/>
                    <a:pt x="3100733" y="116716"/>
                    <a:pt x="3108720" y="110326"/>
                  </a:cubicBezTo>
                  <a:cubicBezTo>
                    <a:pt x="3109785" y="110326"/>
                    <a:pt x="3111915" y="110326"/>
                    <a:pt x="3112980" y="110326"/>
                  </a:cubicBezTo>
                  <a:cubicBezTo>
                    <a:pt x="3114045" y="110326"/>
                    <a:pt x="3116175" y="109261"/>
                    <a:pt x="3119902" y="109261"/>
                  </a:cubicBezTo>
                  <a:cubicBezTo>
                    <a:pt x="3124162" y="109261"/>
                    <a:pt x="3128955" y="110326"/>
                    <a:pt x="3132149" y="111391"/>
                  </a:cubicBezTo>
                  <a:cubicBezTo>
                    <a:pt x="3136409" y="112456"/>
                    <a:pt x="3141202" y="113521"/>
                    <a:pt x="3145461" y="115651"/>
                  </a:cubicBezTo>
                  <a:lnTo>
                    <a:pt x="3145461" y="152924"/>
                  </a:lnTo>
                  <a:lnTo>
                    <a:pt x="3132149" y="152924"/>
                  </a:lnTo>
                  <a:cubicBezTo>
                    <a:pt x="3128955" y="149730"/>
                    <a:pt x="3125227" y="147067"/>
                    <a:pt x="3122032" y="144937"/>
                  </a:cubicBezTo>
                  <a:cubicBezTo>
                    <a:pt x="3118837" y="143872"/>
                    <a:pt x="3114045" y="142807"/>
                    <a:pt x="3109785" y="142807"/>
                  </a:cubicBezTo>
                  <a:cubicBezTo>
                    <a:pt x="3102863" y="142807"/>
                    <a:pt x="3094876" y="144937"/>
                    <a:pt x="3087421" y="150794"/>
                  </a:cubicBezTo>
                  <a:cubicBezTo>
                    <a:pt x="3079434" y="155054"/>
                    <a:pt x="3071446" y="163042"/>
                    <a:pt x="3062395" y="174223"/>
                  </a:cubicBezTo>
                  <a:lnTo>
                    <a:pt x="3062395" y="299356"/>
                  </a:lnTo>
                  <a:lnTo>
                    <a:pt x="3069317" y="307343"/>
                  </a:lnTo>
                  <a:lnTo>
                    <a:pt x="3099668" y="309473"/>
                  </a:lnTo>
                  <a:lnTo>
                    <a:pt x="3099668" y="325448"/>
                  </a:lnTo>
                  <a:lnTo>
                    <a:pt x="2994770" y="325448"/>
                  </a:lnTo>
                  <a:lnTo>
                    <a:pt x="2994770" y="325448"/>
                  </a:lnTo>
                  <a:close/>
                  <a:moveTo>
                    <a:pt x="3299880" y="119378"/>
                  </a:moveTo>
                  <a:lnTo>
                    <a:pt x="3299880" y="168899"/>
                  </a:lnTo>
                  <a:lnTo>
                    <a:pt x="3277516" y="168899"/>
                  </a:lnTo>
                  <a:lnTo>
                    <a:pt x="3274322" y="138547"/>
                  </a:lnTo>
                  <a:cubicBezTo>
                    <a:pt x="3268464" y="135353"/>
                    <a:pt x="3263139" y="132690"/>
                    <a:pt x="3257282" y="130560"/>
                  </a:cubicBezTo>
                  <a:cubicBezTo>
                    <a:pt x="3253022" y="129495"/>
                    <a:pt x="3247165" y="128430"/>
                    <a:pt x="3241308" y="128430"/>
                  </a:cubicBezTo>
                  <a:cubicBezTo>
                    <a:pt x="3230126" y="128430"/>
                    <a:pt x="3221074" y="131625"/>
                    <a:pt x="3215216" y="137482"/>
                  </a:cubicBezTo>
                  <a:cubicBezTo>
                    <a:pt x="3208294" y="143340"/>
                    <a:pt x="3205099" y="149730"/>
                    <a:pt x="3205099" y="159847"/>
                  </a:cubicBezTo>
                  <a:cubicBezTo>
                    <a:pt x="3205099" y="168899"/>
                    <a:pt x="3207229" y="175821"/>
                    <a:pt x="3213086" y="181146"/>
                  </a:cubicBezTo>
                  <a:cubicBezTo>
                    <a:pt x="3218943" y="187003"/>
                    <a:pt x="3227463" y="192328"/>
                    <a:pt x="3242373" y="200315"/>
                  </a:cubicBezTo>
                  <a:cubicBezTo>
                    <a:pt x="3244502" y="201380"/>
                    <a:pt x="3248230" y="202445"/>
                    <a:pt x="3253555" y="204575"/>
                  </a:cubicBezTo>
                  <a:cubicBezTo>
                    <a:pt x="3269529" y="212562"/>
                    <a:pt x="3281776" y="218952"/>
                    <a:pt x="3288699" y="224809"/>
                  </a:cubicBezTo>
                  <a:cubicBezTo>
                    <a:pt x="3294556" y="229069"/>
                    <a:pt x="3298815" y="234926"/>
                    <a:pt x="3300946" y="241848"/>
                  </a:cubicBezTo>
                  <a:cubicBezTo>
                    <a:pt x="3304140" y="247706"/>
                    <a:pt x="3305205" y="255160"/>
                    <a:pt x="3305205" y="263148"/>
                  </a:cubicBezTo>
                  <a:cubicBezTo>
                    <a:pt x="3305205" y="283382"/>
                    <a:pt x="3298283" y="299356"/>
                    <a:pt x="3283906" y="311603"/>
                  </a:cubicBezTo>
                  <a:cubicBezTo>
                    <a:pt x="3269529" y="322785"/>
                    <a:pt x="3248763" y="328643"/>
                    <a:pt x="3223203" y="328643"/>
                  </a:cubicBezTo>
                  <a:cubicBezTo>
                    <a:pt x="3213086" y="328643"/>
                    <a:pt x="3202969" y="327578"/>
                    <a:pt x="3193917" y="326513"/>
                  </a:cubicBezTo>
                  <a:cubicBezTo>
                    <a:pt x="3183800" y="325448"/>
                    <a:pt x="3174748" y="323318"/>
                    <a:pt x="3166761" y="319591"/>
                  </a:cubicBezTo>
                  <a:lnTo>
                    <a:pt x="3166761" y="262083"/>
                  </a:lnTo>
                  <a:lnTo>
                    <a:pt x="3188060" y="262083"/>
                  </a:lnTo>
                  <a:lnTo>
                    <a:pt x="3192319" y="299356"/>
                  </a:lnTo>
                  <a:cubicBezTo>
                    <a:pt x="3199242" y="303616"/>
                    <a:pt x="3204566" y="306279"/>
                    <a:pt x="3211489" y="307343"/>
                  </a:cubicBezTo>
                  <a:cubicBezTo>
                    <a:pt x="3217346" y="309473"/>
                    <a:pt x="3223736" y="310538"/>
                    <a:pt x="3229593" y="310538"/>
                  </a:cubicBezTo>
                  <a:cubicBezTo>
                    <a:pt x="3241840" y="310538"/>
                    <a:pt x="3251957" y="307343"/>
                    <a:pt x="3259944" y="300421"/>
                  </a:cubicBezTo>
                  <a:cubicBezTo>
                    <a:pt x="3267932" y="293499"/>
                    <a:pt x="3271126" y="285512"/>
                    <a:pt x="3271126" y="274330"/>
                  </a:cubicBezTo>
                  <a:cubicBezTo>
                    <a:pt x="3271126" y="265278"/>
                    <a:pt x="3268997" y="258355"/>
                    <a:pt x="3263139" y="253031"/>
                  </a:cubicBezTo>
                  <a:cubicBezTo>
                    <a:pt x="3257282" y="247173"/>
                    <a:pt x="3246100" y="239719"/>
                    <a:pt x="3225866" y="230666"/>
                  </a:cubicBezTo>
                  <a:cubicBezTo>
                    <a:pt x="3204566" y="221614"/>
                    <a:pt x="3189657" y="211497"/>
                    <a:pt x="3182203" y="203510"/>
                  </a:cubicBezTo>
                  <a:cubicBezTo>
                    <a:pt x="3173150" y="194458"/>
                    <a:pt x="3169955" y="183276"/>
                    <a:pt x="3169955" y="171029"/>
                  </a:cubicBezTo>
                  <a:cubicBezTo>
                    <a:pt x="3169955" y="151859"/>
                    <a:pt x="3176878" y="135885"/>
                    <a:pt x="3190190" y="125768"/>
                  </a:cubicBezTo>
                  <a:cubicBezTo>
                    <a:pt x="3203502" y="114586"/>
                    <a:pt x="3222671" y="108729"/>
                    <a:pt x="3247698" y="108729"/>
                  </a:cubicBezTo>
                  <a:cubicBezTo>
                    <a:pt x="3257814" y="108729"/>
                    <a:pt x="3266867" y="109794"/>
                    <a:pt x="3274854" y="111923"/>
                  </a:cubicBezTo>
                  <a:cubicBezTo>
                    <a:pt x="3283906" y="114053"/>
                    <a:pt x="3291893" y="116183"/>
                    <a:pt x="3299880" y="119378"/>
                  </a:cubicBezTo>
                  <a:lnTo>
                    <a:pt x="3299880" y="119378"/>
                  </a:lnTo>
                  <a:close/>
                  <a:moveTo>
                    <a:pt x="3389870" y="112988"/>
                  </a:moveTo>
                  <a:lnTo>
                    <a:pt x="3406909" y="112988"/>
                  </a:lnTo>
                  <a:lnTo>
                    <a:pt x="3406909" y="299889"/>
                  </a:lnTo>
                  <a:lnTo>
                    <a:pt x="3413831" y="307876"/>
                  </a:lnTo>
                  <a:lnTo>
                    <a:pt x="3437261" y="310006"/>
                  </a:lnTo>
                  <a:lnTo>
                    <a:pt x="3437261" y="325980"/>
                  </a:lnTo>
                  <a:lnTo>
                    <a:pt x="3339284" y="325980"/>
                  </a:lnTo>
                  <a:lnTo>
                    <a:pt x="3339284" y="310006"/>
                  </a:lnTo>
                  <a:lnTo>
                    <a:pt x="3361648" y="307876"/>
                  </a:lnTo>
                  <a:lnTo>
                    <a:pt x="3369635" y="299889"/>
                  </a:lnTo>
                  <a:lnTo>
                    <a:pt x="3369635" y="142275"/>
                  </a:lnTo>
                  <a:lnTo>
                    <a:pt x="3339284" y="142275"/>
                  </a:lnTo>
                  <a:lnTo>
                    <a:pt x="3339284" y="127365"/>
                  </a:lnTo>
                  <a:lnTo>
                    <a:pt x="3389870" y="112988"/>
                  </a:lnTo>
                  <a:lnTo>
                    <a:pt x="3389870" y="112988"/>
                  </a:lnTo>
                  <a:close/>
                  <a:moveTo>
                    <a:pt x="3390934" y="15012"/>
                  </a:moveTo>
                  <a:cubicBezTo>
                    <a:pt x="3398922" y="15012"/>
                    <a:pt x="3404246" y="17142"/>
                    <a:pt x="3409039" y="22999"/>
                  </a:cubicBezTo>
                  <a:cubicBezTo>
                    <a:pt x="3414896" y="27259"/>
                    <a:pt x="3417026" y="33116"/>
                    <a:pt x="3417026" y="41104"/>
                  </a:cubicBezTo>
                  <a:cubicBezTo>
                    <a:pt x="3417026" y="48026"/>
                    <a:pt x="3414896" y="53351"/>
                    <a:pt x="3409039" y="58143"/>
                  </a:cubicBezTo>
                  <a:cubicBezTo>
                    <a:pt x="3404779" y="64000"/>
                    <a:pt x="3398922" y="66130"/>
                    <a:pt x="3390934" y="66130"/>
                  </a:cubicBezTo>
                  <a:cubicBezTo>
                    <a:pt x="3384013" y="66130"/>
                    <a:pt x="3378688" y="64000"/>
                    <a:pt x="3372830" y="58143"/>
                  </a:cubicBezTo>
                  <a:cubicBezTo>
                    <a:pt x="3368571" y="53883"/>
                    <a:pt x="3365908" y="48026"/>
                    <a:pt x="3365908" y="41104"/>
                  </a:cubicBezTo>
                  <a:cubicBezTo>
                    <a:pt x="3365908" y="33116"/>
                    <a:pt x="3368038" y="27792"/>
                    <a:pt x="3372830" y="22999"/>
                  </a:cubicBezTo>
                  <a:cubicBezTo>
                    <a:pt x="3378688" y="17142"/>
                    <a:pt x="3384545" y="15012"/>
                    <a:pt x="3390934" y="15012"/>
                  </a:cubicBezTo>
                  <a:lnTo>
                    <a:pt x="3390934" y="15012"/>
                  </a:lnTo>
                  <a:close/>
                  <a:moveTo>
                    <a:pt x="3484651" y="140677"/>
                  </a:moveTo>
                  <a:lnTo>
                    <a:pt x="3457494" y="140677"/>
                  </a:lnTo>
                  <a:lnTo>
                    <a:pt x="3457494" y="127365"/>
                  </a:lnTo>
                  <a:lnTo>
                    <a:pt x="3485716" y="114053"/>
                  </a:lnTo>
                  <a:lnTo>
                    <a:pt x="3504885" y="73585"/>
                  </a:lnTo>
                  <a:lnTo>
                    <a:pt x="3521924" y="73585"/>
                  </a:lnTo>
                  <a:lnTo>
                    <a:pt x="3521924" y="120975"/>
                  </a:lnTo>
                  <a:lnTo>
                    <a:pt x="3588484" y="120975"/>
                  </a:lnTo>
                  <a:lnTo>
                    <a:pt x="3588484" y="141210"/>
                  </a:lnTo>
                  <a:lnTo>
                    <a:pt x="3521924" y="141210"/>
                  </a:lnTo>
                  <a:lnTo>
                    <a:pt x="3521924" y="256225"/>
                  </a:lnTo>
                  <a:cubicBezTo>
                    <a:pt x="3521924" y="275395"/>
                    <a:pt x="3524054" y="288707"/>
                    <a:pt x="3529912" y="294564"/>
                  </a:cubicBezTo>
                  <a:cubicBezTo>
                    <a:pt x="3534172" y="301486"/>
                    <a:pt x="3544821" y="304681"/>
                    <a:pt x="3558133" y="304681"/>
                  </a:cubicBezTo>
                  <a:cubicBezTo>
                    <a:pt x="3562393" y="304681"/>
                    <a:pt x="3567185" y="304681"/>
                    <a:pt x="3573043" y="303616"/>
                  </a:cubicBezTo>
                  <a:cubicBezTo>
                    <a:pt x="3577302" y="303616"/>
                    <a:pt x="3583160" y="302551"/>
                    <a:pt x="3589017" y="301486"/>
                  </a:cubicBezTo>
                  <a:lnTo>
                    <a:pt x="3589017" y="317461"/>
                  </a:lnTo>
                  <a:cubicBezTo>
                    <a:pt x="3578900" y="320655"/>
                    <a:pt x="3568783" y="323318"/>
                    <a:pt x="3559731" y="325448"/>
                  </a:cubicBezTo>
                  <a:cubicBezTo>
                    <a:pt x="3549614" y="326513"/>
                    <a:pt x="3540561" y="327578"/>
                    <a:pt x="3531509" y="327578"/>
                  </a:cubicBezTo>
                  <a:cubicBezTo>
                    <a:pt x="3514470" y="327578"/>
                    <a:pt x="3502223" y="324383"/>
                    <a:pt x="3495300" y="317461"/>
                  </a:cubicBezTo>
                  <a:cubicBezTo>
                    <a:pt x="3488378" y="311603"/>
                    <a:pt x="3485184" y="299356"/>
                    <a:pt x="3485184" y="282317"/>
                  </a:cubicBezTo>
                  <a:lnTo>
                    <a:pt x="3485184" y="140677"/>
                  </a:lnTo>
                  <a:lnTo>
                    <a:pt x="3484651" y="140677"/>
                  </a:lnTo>
                  <a:close/>
                  <a:moveTo>
                    <a:pt x="3592744" y="114053"/>
                  </a:moveTo>
                  <a:lnTo>
                    <a:pt x="3687526" y="114053"/>
                  </a:lnTo>
                  <a:lnTo>
                    <a:pt x="3687526" y="131093"/>
                  </a:lnTo>
                  <a:lnTo>
                    <a:pt x="3665162" y="132158"/>
                  </a:lnTo>
                  <a:lnTo>
                    <a:pt x="3659304" y="140145"/>
                  </a:lnTo>
                  <a:lnTo>
                    <a:pt x="3712020" y="276460"/>
                  </a:lnTo>
                  <a:lnTo>
                    <a:pt x="3765800" y="140145"/>
                  </a:lnTo>
                  <a:lnTo>
                    <a:pt x="3762606" y="132158"/>
                  </a:lnTo>
                  <a:lnTo>
                    <a:pt x="3739176" y="131093"/>
                  </a:lnTo>
                  <a:lnTo>
                    <a:pt x="3739176" y="114053"/>
                  </a:lnTo>
                  <a:lnTo>
                    <a:pt x="3817984" y="114053"/>
                  </a:lnTo>
                  <a:lnTo>
                    <a:pt x="3817984" y="131093"/>
                  </a:lnTo>
                  <a:lnTo>
                    <a:pt x="3791892" y="134287"/>
                  </a:lnTo>
                  <a:lnTo>
                    <a:pt x="3704033" y="347279"/>
                  </a:lnTo>
                  <a:cubicBezTo>
                    <a:pt x="3692851" y="373371"/>
                    <a:pt x="3682734" y="392540"/>
                    <a:pt x="3671552" y="403722"/>
                  </a:cubicBezTo>
                  <a:cubicBezTo>
                    <a:pt x="3660369" y="414904"/>
                    <a:pt x="3648122" y="420762"/>
                    <a:pt x="3634278" y="420762"/>
                  </a:cubicBezTo>
                  <a:cubicBezTo>
                    <a:pt x="3625226" y="420762"/>
                    <a:pt x="3617238" y="418632"/>
                    <a:pt x="3611914" y="413839"/>
                  </a:cubicBezTo>
                  <a:cubicBezTo>
                    <a:pt x="3606056" y="409580"/>
                    <a:pt x="3603926" y="403722"/>
                    <a:pt x="3603926" y="396800"/>
                  </a:cubicBezTo>
                  <a:cubicBezTo>
                    <a:pt x="3603926" y="392540"/>
                    <a:pt x="3604992" y="387748"/>
                    <a:pt x="3606056" y="384553"/>
                  </a:cubicBezTo>
                  <a:cubicBezTo>
                    <a:pt x="3608186" y="380293"/>
                    <a:pt x="3611914" y="376566"/>
                    <a:pt x="3615108" y="373371"/>
                  </a:cubicBezTo>
                  <a:lnTo>
                    <a:pt x="3656642" y="389345"/>
                  </a:lnTo>
                  <a:cubicBezTo>
                    <a:pt x="3663564" y="382423"/>
                    <a:pt x="3669954" y="373371"/>
                    <a:pt x="3675811" y="362189"/>
                  </a:cubicBezTo>
                  <a:cubicBezTo>
                    <a:pt x="3681668" y="351007"/>
                    <a:pt x="3686993" y="338760"/>
                    <a:pt x="3692851" y="323850"/>
                  </a:cubicBezTo>
                  <a:lnTo>
                    <a:pt x="3618304" y="133755"/>
                  </a:lnTo>
                  <a:lnTo>
                    <a:pt x="3592212" y="131625"/>
                  </a:lnTo>
                  <a:lnTo>
                    <a:pt x="3592212" y="114053"/>
                  </a:lnTo>
                  <a:close/>
                  <a:moveTo>
                    <a:pt x="2548019" y="114053"/>
                  </a:moveTo>
                  <a:lnTo>
                    <a:pt x="2643865" y="114053"/>
                  </a:lnTo>
                  <a:lnTo>
                    <a:pt x="2643865" y="131093"/>
                  </a:lnTo>
                  <a:lnTo>
                    <a:pt x="2620436" y="132158"/>
                  </a:lnTo>
                  <a:lnTo>
                    <a:pt x="2616176" y="140145"/>
                  </a:lnTo>
                  <a:lnTo>
                    <a:pt x="2666762" y="283382"/>
                  </a:lnTo>
                  <a:lnTo>
                    <a:pt x="2723205" y="140145"/>
                  </a:lnTo>
                  <a:lnTo>
                    <a:pt x="2720010" y="132158"/>
                  </a:lnTo>
                  <a:lnTo>
                    <a:pt x="2696581" y="131093"/>
                  </a:lnTo>
                  <a:lnTo>
                    <a:pt x="2696581" y="114053"/>
                  </a:lnTo>
                  <a:lnTo>
                    <a:pt x="2773258" y="114053"/>
                  </a:lnTo>
                  <a:lnTo>
                    <a:pt x="2773258" y="131093"/>
                  </a:lnTo>
                  <a:lnTo>
                    <a:pt x="2748231" y="134287"/>
                  </a:lnTo>
                  <a:lnTo>
                    <a:pt x="2671554" y="325448"/>
                  </a:lnTo>
                  <a:lnTo>
                    <a:pt x="2646528" y="325448"/>
                  </a:lnTo>
                  <a:lnTo>
                    <a:pt x="2575708" y="132690"/>
                  </a:lnTo>
                  <a:lnTo>
                    <a:pt x="2548552" y="130560"/>
                  </a:lnTo>
                  <a:lnTo>
                    <a:pt x="2548552" y="114053"/>
                  </a:lnTo>
                  <a:lnTo>
                    <a:pt x="2548019" y="114053"/>
                  </a:lnTo>
                  <a:close/>
                  <a:moveTo>
                    <a:pt x="2873364" y="110326"/>
                  </a:moveTo>
                  <a:lnTo>
                    <a:pt x="2873364" y="129495"/>
                  </a:lnTo>
                  <a:cubicBezTo>
                    <a:pt x="2860052" y="130560"/>
                    <a:pt x="2849935" y="137482"/>
                    <a:pt x="2839818" y="147599"/>
                  </a:cubicBezTo>
                  <a:cubicBezTo>
                    <a:pt x="2829701" y="158782"/>
                    <a:pt x="2823843" y="173691"/>
                    <a:pt x="2822779" y="191263"/>
                  </a:cubicBezTo>
                  <a:lnTo>
                    <a:pt x="2873364" y="191263"/>
                  </a:lnTo>
                  <a:lnTo>
                    <a:pt x="2873364" y="209367"/>
                  </a:lnTo>
                  <a:lnTo>
                    <a:pt x="2820649" y="209367"/>
                  </a:lnTo>
                  <a:lnTo>
                    <a:pt x="2820649" y="215224"/>
                  </a:lnTo>
                  <a:cubicBezTo>
                    <a:pt x="2820649" y="242381"/>
                    <a:pt x="2827571" y="263680"/>
                    <a:pt x="2839818" y="280719"/>
                  </a:cubicBezTo>
                  <a:cubicBezTo>
                    <a:pt x="2848870" y="290837"/>
                    <a:pt x="2860052" y="298824"/>
                    <a:pt x="2873364" y="302019"/>
                  </a:cubicBezTo>
                  <a:lnTo>
                    <a:pt x="2873364" y="329175"/>
                  </a:lnTo>
                  <a:cubicBezTo>
                    <a:pt x="2847273" y="328110"/>
                    <a:pt x="2825973" y="317993"/>
                    <a:pt x="2808934" y="299889"/>
                  </a:cubicBezTo>
                  <a:cubicBezTo>
                    <a:pt x="2790830" y="279655"/>
                    <a:pt x="2781778" y="253563"/>
                    <a:pt x="2781778" y="221082"/>
                  </a:cubicBezTo>
                  <a:cubicBezTo>
                    <a:pt x="2781778" y="188600"/>
                    <a:pt x="2791895" y="162509"/>
                    <a:pt x="2809999" y="141210"/>
                  </a:cubicBezTo>
                  <a:cubicBezTo>
                    <a:pt x="2827038" y="123106"/>
                    <a:pt x="2847273" y="112988"/>
                    <a:pt x="2873364" y="110326"/>
                  </a:cubicBezTo>
                  <a:lnTo>
                    <a:pt x="2873364" y="110326"/>
                  </a:lnTo>
                  <a:close/>
                  <a:moveTo>
                    <a:pt x="1632686" y="323318"/>
                  </a:moveTo>
                  <a:lnTo>
                    <a:pt x="1632686" y="304149"/>
                  </a:lnTo>
                  <a:cubicBezTo>
                    <a:pt x="1636946" y="303084"/>
                    <a:pt x="1641738" y="302019"/>
                    <a:pt x="1647063" y="299889"/>
                  </a:cubicBezTo>
                  <a:cubicBezTo>
                    <a:pt x="1656115" y="296694"/>
                    <a:pt x="1666232" y="291902"/>
                    <a:pt x="1677414" y="285512"/>
                  </a:cubicBezTo>
                  <a:lnTo>
                    <a:pt x="1677414" y="207237"/>
                  </a:lnTo>
                  <a:cubicBezTo>
                    <a:pt x="1659310" y="213095"/>
                    <a:pt x="1644933" y="217354"/>
                    <a:pt x="1632153" y="222147"/>
                  </a:cubicBezTo>
                  <a:lnTo>
                    <a:pt x="1632153" y="204042"/>
                  </a:lnTo>
                  <a:cubicBezTo>
                    <a:pt x="1645465" y="200847"/>
                    <a:pt x="1660375" y="196055"/>
                    <a:pt x="1677414" y="192860"/>
                  </a:cubicBezTo>
                  <a:lnTo>
                    <a:pt x="1677414" y="178483"/>
                  </a:lnTo>
                  <a:cubicBezTo>
                    <a:pt x="1677414" y="160379"/>
                    <a:pt x="1674219" y="148132"/>
                    <a:pt x="1668362" y="140145"/>
                  </a:cubicBezTo>
                  <a:cubicBezTo>
                    <a:pt x="1662505" y="133223"/>
                    <a:pt x="1651323" y="130028"/>
                    <a:pt x="1636946" y="130028"/>
                  </a:cubicBezTo>
                  <a:cubicBezTo>
                    <a:pt x="1635881" y="130028"/>
                    <a:pt x="1633751" y="130028"/>
                    <a:pt x="1632686" y="130028"/>
                  </a:cubicBezTo>
                  <a:lnTo>
                    <a:pt x="1632686" y="110858"/>
                  </a:lnTo>
                  <a:cubicBezTo>
                    <a:pt x="1638543" y="110858"/>
                    <a:pt x="1642803" y="109794"/>
                    <a:pt x="1648660" y="109794"/>
                  </a:cubicBezTo>
                  <a:cubicBezTo>
                    <a:pt x="1672089" y="109794"/>
                    <a:pt x="1688064" y="115651"/>
                    <a:pt x="1699246" y="125768"/>
                  </a:cubicBezTo>
                  <a:cubicBezTo>
                    <a:pt x="1709363" y="135885"/>
                    <a:pt x="1715220" y="151859"/>
                    <a:pt x="1715220" y="174223"/>
                  </a:cubicBezTo>
                  <a:lnTo>
                    <a:pt x="1715220" y="300421"/>
                  </a:lnTo>
                  <a:lnTo>
                    <a:pt x="1722143" y="308408"/>
                  </a:lnTo>
                  <a:lnTo>
                    <a:pt x="1745572" y="310538"/>
                  </a:lnTo>
                  <a:lnTo>
                    <a:pt x="1745572" y="326513"/>
                  </a:lnTo>
                  <a:lnTo>
                    <a:pt x="1683804" y="326513"/>
                  </a:lnTo>
                  <a:lnTo>
                    <a:pt x="1677947" y="300421"/>
                  </a:lnTo>
                  <a:cubicBezTo>
                    <a:pt x="1663570" y="310538"/>
                    <a:pt x="1650790" y="317461"/>
                    <a:pt x="1638543" y="321720"/>
                  </a:cubicBezTo>
                  <a:cubicBezTo>
                    <a:pt x="1636946" y="322253"/>
                    <a:pt x="1634816" y="322253"/>
                    <a:pt x="1632686" y="323318"/>
                  </a:cubicBezTo>
                  <a:lnTo>
                    <a:pt x="1632686" y="323318"/>
                  </a:lnTo>
                  <a:close/>
                  <a:moveTo>
                    <a:pt x="2494771" y="15012"/>
                  </a:moveTo>
                  <a:cubicBezTo>
                    <a:pt x="2502758" y="15012"/>
                    <a:pt x="2508083" y="17142"/>
                    <a:pt x="2512875" y="22999"/>
                  </a:cubicBezTo>
                  <a:cubicBezTo>
                    <a:pt x="2518732" y="27259"/>
                    <a:pt x="2520862" y="33116"/>
                    <a:pt x="2520862" y="41104"/>
                  </a:cubicBezTo>
                  <a:cubicBezTo>
                    <a:pt x="2520862" y="48026"/>
                    <a:pt x="2518732" y="53351"/>
                    <a:pt x="2512875" y="58143"/>
                  </a:cubicBezTo>
                  <a:cubicBezTo>
                    <a:pt x="2508616" y="64000"/>
                    <a:pt x="2502758" y="66130"/>
                    <a:pt x="2494771" y="66130"/>
                  </a:cubicBezTo>
                  <a:cubicBezTo>
                    <a:pt x="2487849" y="66130"/>
                    <a:pt x="2482524" y="64000"/>
                    <a:pt x="2477731" y="58143"/>
                  </a:cubicBezTo>
                  <a:cubicBezTo>
                    <a:pt x="2471874" y="53883"/>
                    <a:pt x="2469744" y="48026"/>
                    <a:pt x="2469744" y="41104"/>
                  </a:cubicBezTo>
                  <a:cubicBezTo>
                    <a:pt x="2469744" y="33116"/>
                    <a:pt x="2471874" y="27792"/>
                    <a:pt x="2477731" y="22999"/>
                  </a:cubicBezTo>
                  <a:cubicBezTo>
                    <a:pt x="2482524" y="17142"/>
                    <a:pt x="2488381" y="15012"/>
                    <a:pt x="2494771" y="15012"/>
                  </a:cubicBezTo>
                  <a:lnTo>
                    <a:pt x="2494771" y="15012"/>
                  </a:lnTo>
                  <a:close/>
                  <a:moveTo>
                    <a:pt x="2493706" y="112988"/>
                  </a:moveTo>
                  <a:lnTo>
                    <a:pt x="2510745" y="112988"/>
                  </a:lnTo>
                  <a:lnTo>
                    <a:pt x="2510745" y="299889"/>
                  </a:lnTo>
                  <a:lnTo>
                    <a:pt x="2518732" y="307876"/>
                  </a:lnTo>
                  <a:lnTo>
                    <a:pt x="2542162" y="310006"/>
                  </a:lnTo>
                  <a:lnTo>
                    <a:pt x="2542162" y="325980"/>
                  </a:lnTo>
                  <a:lnTo>
                    <a:pt x="2443120" y="325980"/>
                  </a:lnTo>
                  <a:lnTo>
                    <a:pt x="2443120" y="310006"/>
                  </a:lnTo>
                  <a:lnTo>
                    <a:pt x="2466549" y="307876"/>
                  </a:lnTo>
                  <a:lnTo>
                    <a:pt x="2473472" y="299889"/>
                  </a:lnTo>
                  <a:lnTo>
                    <a:pt x="2473472" y="142275"/>
                  </a:lnTo>
                  <a:lnTo>
                    <a:pt x="2443120" y="142275"/>
                  </a:lnTo>
                  <a:lnTo>
                    <a:pt x="2443120" y="127365"/>
                  </a:lnTo>
                  <a:lnTo>
                    <a:pt x="2493706" y="112988"/>
                  </a:lnTo>
                  <a:lnTo>
                    <a:pt x="2493706" y="112988"/>
                  </a:lnTo>
                  <a:close/>
                  <a:moveTo>
                    <a:pt x="2191790" y="325448"/>
                  </a:moveTo>
                  <a:lnTo>
                    <a:pt x="2191790" y="309473"/>
                  </a:lnTo>
                  <a:lnTo>
                    <a:pt x="2215219" y="307343"/>
                  </a:lnTo>
                  <a:lnTo>
                    <a:pt x="2223206" y="299356"/>
                  </a:lnTo>
                  <a:lnTo>
                    <a:pt x="2223206" y="141742"/>
                  </a:lnTo>
                  <a:lnTo>
                    <a:pt x="2191790" y="141742"/>
                  </a:lnTo>
                  <a:lnTo>
                    <a:pt x="2191790" y="127365"/>
                  </a:lnTo>
                  <a:lnTo>
                    <a:pt x="2242376" y="112456"/>
                  </a:lnTo>
                  <a:lnTo>
                    <a:pt x="2259415" y="112456"/>
                  </a:lnTo>
                  <a:lnTo>
                    <a:pt x="2259415" y="135885"/>
                  </a:lnTo>
                  <a:cubicBezTo>
                    <a:pt x="2277519" y="125768"/>
                    <a:pt x="2290831" y="118846"/>
                    <a:pt x="2302013" y="115651"/>
                  </a:cubicBezTo>
                  <a:cubicBezTo>
                    <a:pt x="2312130" y="111391"/>
                    <a:pt x="2321183" y="108729"/>
                    <a:pt x="2330235" y="108729"/>
                  </a:cubicBezTo>
                  <a:cubicBezTo>
                    <a:pt x="2349404" y="108729"/>
                    <a:pt x="2363781" y="115651"/>
                    <a:pt x="2373898" y="126833"/>
                  </a:cubicBezTo>
                  <a:cubicBezTo>
                    <a:pt x="2384015" y="138015"/>
                    <a:pt x="2388275" y="155054"/>
                    <a:pt x="2388275" y="176354"/>
                  </a:cubicBezTo>
                  <a:lnTo>
                    <a:pt x="2388275" y="298824"/>
                  </a:lnTo>
                  <a:lnTo>
                    <a:pt x="2396262" y="306811"/>
                  </a:lnTo>
                  <a:lnTo>
                    <a:pt x="2419691" y="308941"/>
                  </a:lnTo>
                  <a:lnTo>
                    <a:pt x="2419691" y="324915"/>
                  </a:lnTo>
                  <a:lnTo>
                    <a:pt x="2323845" y="324915"/>
                  </a:lnTo>
                  <a:lnTo>
                    <a:pt x="2323845" y="308941"/>
                  </a:lnTo>
                  <a:lnTo>
                    <a:pt x="2344079" y="306811"/>
                  </a:lnTo>
                  <a:lnTo>
                    <a:pt x="2352066" y="298824"/>
                  </a:lnTo>
                  <a:lnTo>
                    <a:pt x="2352066" y="182743"/>
                  </a:lnTo>
                  <a:cubicBezTo>
                    <a:pt x="2352066" y="166769"/>
                    <a:pt x="2348872" y="155587"/>
                    <a:pt x="2341949" y="147599"/>
                  </a:cubicBezTo>
                  <a:cubicBezTo>
                    <a:pt x="2335027" y="140677"/>
                    <a:pt x="2323845" y="137482"/>
                    <a:pt x="2308403" y="137482"/>
                  </a:cubicBezTo>
                  <a:cubicBezTo>
                    <a:pt x="2300416" y="137482"/>
                    <a:pt x="2294026" y="138547"/>
                    <a:pt x="2284974" y="140677"/>
                  </a:cubicBezTo>
                  <a:cubicBezTo>
                    <a:pt x="2276987" y="143872"/>
                    <a:pt x="2267935" y="147599"/>
                    <a:pt x="2258882" y="151859"/>
                  </a:cubicBezTo>
                  <a:lnTo>
                    <a:pt x="2258882" y="298291"/>
                  </a:lnTo>
                  <a:lnTo>
                    <a:pt x="2266870" y="306279"/>
                  </a:lnTo>
                  <a:lnTo>
                    <a:pt x="2287104" y="308408"/>
                  </a:lnTo>
                  <a:lnTo>
                    <a:pt x="2287104" y="324383"/>
                  </a:lnTo>
                  <a:lnTo>
                    <a:pt x="2191790" y="324383"/>
                  </a:lnTo>
                  <a:lnTo>
                    <a:pt x="2191790" y="325448"/>
                  </a:lnTo>
                  <a:close/>
                  <a:moveTo>
                    <a:pt x="1885614" y="31519"/>
                  </a:moveTo>
                  <a:lnTo>
                    <a:pt x="1992642" y="31519"/>
                  </a:lnTo>
                  <a:lnTo>
                    <a:pt x="1992642" y="48558"/>
                  </a:lnTo>
                  <a:lnTo>
                    <a:pt x="1965486" y="50688"/>
                  </a:lnTo>
                  <a:lnTo>
                    <a:pt x="1958563" y="57610"/>
                  </a:lnTo>
                  <a:lnTo>
                    <a:pt x="1958563" y="216289"/>
                  </a:lnTo>
                  <a:cubicBezTo>
                    <a:pt x="1958563" y="246641"/>
                    <a:pt x="1964421" y="269005"/>
                    <a:pt x="1976668" y="282849"/>
                  </a:cubicBezTo>
                  <a:cubicBezTo>
                    <a:pt x="1988915" y="296161"/>
                    <a:pt x="2009149" y="303084"/>
                    <a:pt x="2036306" y="303084"/>
                  </a:cubicBezTo>
                  <a:cubicBezTo>
                    <a:pt x="2063462" y="303084"/>
                    <a:pt x="2083696" y="296161"/>
                    <a:pt x="2095944" y="282849"/>
                  </a:cubicBezTo>
                  <a:cubicBezTo>
                    <a:pt x="2108191" y="268472"/>
                    <a:pt x="2114048" y="246641"/>
                    <a:pt x="2114048" y="216289"/>
                  </a:cubicBezTo>
                  <a:lnTo>
                    <a:pt x="2114048" y="60805"/>
                  </a:lnTo>
                  <a:lnTo>
                    <a:pt x="2106061" y="52818"/>
                  </a:lnTo>
                  <a:lnTo>
                    <a:pt x="2078904" y="48558"/>
                  </a:lnTo>
                  <a:lnTo>
                    <a:pt x="2078904" y="31519"/>
                  </a:lnTo>
                  <a:lnTo>
                    <a:pt x="2172088" y="31519"/>
                  </a:lnTo>
                  <a:lnTo>
                    <a:pt x="2172088" y="48558"/>
                  </a:lnTo>
                  <a:lnTo>
                    <a:pt x="2144932" y="52818"/>
                  </a:lnTo>
                  <a:lnTo>
                    <a:pt x="2136944" y="60805"/>
                  </a:lnTo>
                  <a:lnTo>
                    <a:pt x="2136944" y="219484"/>
                  </a:lnTo>
                  <a:cubicBezTo>
                    <a:pt x="2136944" y="240783"/>
                    <a:pt x="2135880" y="256758"/>
                    <a:pt x="2132685" y="267940"/>
                  </a:cubicBezTo>
                  <a:cubicBezTo>
                    <a:pt x="2130555" y="279122"/>
                    <a:pt x="2124697" y="288174"/>
                    <a:pt x="2118308" y="297226"/>
                  </a:cubicBezTo>
                  <a:cubicBezTo>
                    <a:pt x="2109256" y="307343"/>
                    <a:pt x="2098073" y="315331"/>
                    <a:pt x="2081034" y="320655"/>
                  </a:cubicBezTo>
                  <a:cubicBezTo>
                    <a:pt x="2065059" y="327578"/>
                    <a:pt x="2047488" y="329708"/>
                    <a:pt x="2028319" y="329708"/>
                  </a:cubicBezTo>
                  <a:cubicBezTo>
                    <a:pt x="2008084" y="329708"/>
                    <a:pt x="1989980" y="327578"/>
                    <a:pt x="1974538" y="320655"/>
                  </a:cubicBezTo>
                  <a:cubicBezTo>
                    <a:pt x="1958563" y="314798"/>
                    <a:pt x="1946317" y="307343"/>
                    <a:pt x="1937264" y="297226"/>
                  </a:cubicBezTo>
                  <a:cubicBezTo>
                    <a:pt x="1930342" y="288174"/>
                    <a:pt x="1925017" y="279122"/>
                    <a:pt x="1922888" y="267940"/>
                  </a:cubicBezTo>
                  <a:cubicBezTo>
                    <a:pt x="1919693" y="256758"/>
                    <a:pt x="1918627" y="240783"/>
                    <a:pt x="1918627" y="219484"/>
                  </a:cubicBezTo>
                  <a:lnTo>
                    <a:pt x="1918627" y="57610"/>
                  </a:lnTo>
                  <a:lnTo>
                    <a:pt x="1910640" y="50688"/>
                  </a:lnTo>
                  <a:lnTo>
                    <a:pt x="1885614" y="48558"/>
                  </a:lnTo>
                  <a:lnTo>
                    <a:pt x="1885614" y="31519"/>
                  </a:lnTo>
                  <a:close/>
                  <a:moveTo>
                    <a:pt x="1632686" y="110326"/>
                  </a:moveTo>
                  <a:lnTo>
                    <a:pt x="1632686" y="129495"/>
                  </a:lnTo>
                  <a:cubicBezTo>
                    <a:pt x="1629491" y="129495"/>
                    <a:pt x="1624699" y="130560"/>
                    <a:pt x="1621504" y="130560"/>
                  </a:cubicBezTo>
                  <a:cubicBezTo>
                    <a:pt x="1615647" y="131625"/>
                    <a:pt x="1610322" y="133755"/>
                    <a:pt x="1604464" y="136418"/>
                  </a:cubicBezTo>
                  <a:lnTo>
                    <a:pt x="1604464" y="173691"/>
                  </a:lnTo>
                  <a:lnTo>
                    <a:pt x="1574113" y="173691"/>
                  </a:lnTo>
                  <a:cubicBezTo>
                    <a:pt x="1568256" y="173691"/>
                    <a:pt x="1565061" y="172626"/>
                    <a:pt x="1562931" y="170496"/>
                  </a:cubicBezTo>
                  <a:cubicBezTo>
                    <a:pt x="1560801" y="168366"/>
                    <a:pt x="1560801" y="164639"/>
                    <a:pt x="1560801" y="160379"/>
                  </a:cubicBezTo>
                  <a:cubicBezTo>
                    <a:pt x="1560801" y="145470"/>
                    <a:pt x="1568788" y="133223"/>
                    <a:pt x="1584230" y="124170"/>
                  </a:cubicBezTo>
                  <a:cubicBezTo>
                    <a:pt x="1597542" y="116183"/>
                    <a:pt x="1613517" y="111923"/>
                    <a:pt x="1632686" y="110326"/>
                  </a:cubicBezTo>
                  <a:lnTo>
                    <a:pt x="1632686" y="110326"/>
                  </a:lnTo>
                  <a:close/>
                  <a:moveTo>
                    <a:pt x="1632686" y="204042"/>
                  </a:moveTo>
                  <a:lnTo>
                    <a:pt x="1632686" y="222147"/>
                  </a:lnTo>
                  <a:cubicBezTo>
                    <a:pt x="1620439" y="226407"/>
                    <a:pt x="1611387" y="231199"/>
                    <a:pt x="1605529" y="235459"/>
                  </a:cubicBezTo>
                  <a:cubicBezTo>
                    <a:pt x="1594347" y="244511"/>
                    <a:pt x="1587425" y="254628"/>
                    <a:pt x="1587425" y="269005"/>
                  </a:cubicBezTo>
                  <a:cubicBezTo>
                    <a:pt x="1587425" y="279122"/>
                    <a:pt x="1590620" y="288174"/>
                    <a:pt x="1597542" y="295096"/>
                  </a:cubicBezTo>
                  <a:cubicBezTo>
                    <a:pt x="1603400" y="302019"/>
                    <a:pt x="1611919" y="304149"/>
                    <a:pt x="1623634" y="304149"/>
                  </a:cubicBezTo>
                  <a:cubicBezTo>
                    <a:pt x="1625764" y="304149"/>
                    <a:pt x="1629491" y="304149"/>
                    <a:pt x="1632686" y="304149"/>
                  </a:cubicBezTo>
                  <a:lnTo>
                    <a:pt x="1632686" y="323318"/>
                  </a:lnTo>
                  <a:cubicBezTo>
                    <a:pt x="1623634" y="326513"/>
                    <a:pt x="1614582" y="327578"/>
                    <a:pt x="1605529" y="327578"/>
                  </a:cubicBezTo>
                  <a:cubicBezTo>
                    <a:pt x="1588490" y="327578"/>
                    <a:pt x="1575178" y="323318"/>
                    <a:pt x="1565061" y="313201"/>
                  </a:cubicBezTo>
                  <a:cubicBezTo>
                    <a:pt x="1554944" y="303084"/>
                    <a:pt x="1549087" y="288174"/>
                    <a:pt x="1549087" y="272732"/>
                  </a:cubicBezTo>
                  <a:cubicBezTo>
                    <a:pt x="1549087" y="253563"/>
                    <a:pt x="1557074" y="239186"/>
                    <a:pt x="1572516" y="227471"/>
                  </a:cubicBezTo>
                  <a:cubicBezTo>
                    <a:pt x="1583165" y="221082"/>
                    <a:pt x="1603400" y="213095"/>
                    <a:pt x="1632686" y="204042"/>
                  </a:cubicBezTo>
                  <a:lnTo>
                    <a:pt x="1632686" y="204042"/>
                  </a:lnTo>
                  <a:close/>
                  <a:moveTo>
                    <a:pt x="913306" y="420229"/>
                  </a:moveTo>
                  <a:lnTo>
                    <a:pt x="913306" y="401060"/>
                  </a:lnTo>
                  <a:cubicBezTo>
                    <a:pt x="914371" y="401060"/>
                    <a:pt x="916501" y="401060"/>
                    <a:pt x="917565" y="401060"/>
                  </a:cubicBezTo>
                  <a:cubicBezTo>
                    <a:pt x="936735" y="401060"/>
                    <a:pt x="951112" y="396800"/>
                    <a:pt x="963891" y="387748"/>
                  </a:cubicBezTo>
                  <a:cubicBezTo>
                    <a:pt x="976138" y="378696"/>
                    <a:pt x="983061" y="367514"/>
                    <a:pt x="983061" y="354202"/>
                  </a:cubicBezTo>
                  <a:cubicBezTo>
                    <a:pt x="983061" y="345150"/>
                    <a:pt x="980931" y="337162"/>
                    <a:pt x="975073" y="332903"/>
                  </a:cubicBezTo>
                  <a:cubicBezTo>
                    <a:pt x="969216" y="328643"/>
                    <a:pt x="956969" y="323850"/>
                    <a:pt x="937800" y="320655"/>
                  </a:cubicBezTo>
                  <a:lnTo>
                    <a:pt x="912773" y="316396"/>
                  </a:lnTo>
                  <a:lnTo>
                    <a:pt x="912773" y="284979"/>
                  </a:lnTo>
                  <a:lnTo>
                    <a:pt x="940995" y="289239"/>
                  </a:lnTo>
                  <a:cubicBezTo>
                    <a:pt x="968151" y="293499"/>
                    <a:pt x="987320" y="300421"/>
                    <a:pt x="998502" y="308408"/>
                  </a:cubicBezTo>
                  <a:cubicBezTo>
                    <a:pt x="1009685" y="316396"/>
                    <a:pt x="1015542" y="328643"/>
                    <a:pt x="1015542" y="343552"/>
                  </a:cubicBezTo>
                  <a:cubicBezTo>
                    <a:pt x="1015542" y="352604"/>
                    <a:pt x="1013412" y="360591"/>
                    <a:pt x="1008620" y="369644"/>
                  </a:cubicBezTo>
                  <a:cubicBezTo>
                    <a:pt x="1002762" y="378696"/>
                    <a:pt x="997437" y="386683"/>
                    <a:pt x="988385" y="393073"/>
                  </a:cubicBezTo>
                  <a:cubicBezTo>
                    <a:pt x="977203" y="402125"/>
                    <a:pt x="963359" y="409047"/>
                    <a:pt x="948982" y="414372"/>
                  </a:cubicBezTo>
                  <a:cubicBezTo>
                    <a:pt x="937800" y="416502"/>
                    <a:pt x="925552" y="419164"/>
                    <a:pt x="913306" y="420229"/>
                  </a:cubicBezTo>
                  <a:lnTo>
                    <a:pt x="913306" y="420229"/>
                  </a:lnTo>
                  <a:close/>
                  <a:moveTo>
                    <a:pt x="913306" y="252498"/>
                  </a:moveTo>
                  <a:lnTo>
                    <a:pt x="913306" y="234394"/>
                  </a:lnTo>
                  <a:lnTo>
                    <a:pt x="913306" y="234394"/>
                  </a:lnTo>
                  <a:cubicBezTo>
                    <a:pt x="925552" y="234394"/>
                    <a:pt x="936735" y="230134"/>
                    <a:pt x="944722" y="219484"/>
                  </a:cubicBezTo>
                  <a:cubicBezTo>
                    <a:pt x="952709" y="210432"/>
                    <a:pt x="955904" y="197120"/>
                    <a:pt x="955904" y="181146"/>
                  </a:cubicBezTo>
                  <a:cubicBezTo>
                    <a:pt x="955904" y="164106"/>
                    <a:pt x="952709" y="151859"/>
                    <a:pt x="944722" y="141742"/>
                  </a:cubicBezTo>
                  <a:cubicBezTo>
                    <a:pt x="936735" y="131625"/>
                    <a:pt x="926618" y="127365"/>
                    <a:pt x="913306" y="127365"/>
                  </a:cubicBezTo>
                  <a:lnTo>
                    <a:pt x="913306" y="127365"/>
                  </a:lnTo>
                  <a:lnTo>
                    <a:pt x="913306" y="110326"/>
                  </a:lnTo>
                  <a:cubicBezTo>
                    <a:pt x="914371" y="109261"/>
                    <a:pt x="916501" y="109261"/>
                    <a:pt x="917565" y="109261"/>
                  </a:cubicBezTo>
                  <a:cubicBezTo>
                    <a:pt x="925552" y="109261"/>
                    <a:pt x="934605" y="110326"/>
                    <a:pt x="942592" y="112456"/>
                  </a:cubicBezTo>
                  <a:cubicBezTo>
                    <a:pt x="950579" y="114586"/>
                    <a:pt x="959631" y="118313"/>
                    <a:pt x="967619" y="122573"/>
                  </a:cubicBezTo>
                  <a:lnTo>
                    <a:pt x="1030451" y="122573"/>
                  </a:lnTo>
                  <a:lnTo>
                    <a:pt x="1030451" y="142807"/>
                  </a:lnTo>
                  <a:lnTo>
                    <a:pt x="981996" y="142807"/>
                  </a:lnTo>
                  <a:cubicBezTo>
                    <a:pt x="986255" y="148665"/>
                    <a:pt x="988918" y="155054"/>
                    <a:pt x="991048" y="161976"/>
                  </a:cubicBezTo>
                  <a:cubicBezTo>
                    <a:pt x="993178" y="168899"/>
                    <a:pt x="994243" y="175288"/>
                    <a:pt x="994243" y="183276"/>
                  </a:cubicBezTo>
                  <a:cubicBezTo>
                    <a:pt x="994243" y="203510"/>
                    <a:pt x="986255" y="219484"/>
                    <a:pt x="970813" y="232796"/>
                  </a:cubicBezTo>
                  <a:cubicBezTo>
                    <a:pt x="955904" y="245576"/>
                    <a:pt x="936735" y="251433"/>
                    <a:pt x="913306" y="252498"/>
                  </a:cubicBezTo>
                  <a:lnTo>
                    <a:pt x="913306" y="252498"/>
                  </a:lnTo>
                  <a:close/>
                  <a:moveTo>
                    <a:pt x="1344082" y="109261"/>
                  </a:moveTo>
                  <a:lnTo>
                    <a:pt x="1361121" y="109261"/>
                  </a:lnTo>
                  <a:lnTo>
                    <a:pt x="1361121" y="254628"/>
                  </a:lnTo>
                  <a:cubicBezTo>
                    <a:pt x="1361121" y="271667"/>
                    <a:pt x="1364316" y="282849"/>
                    <a:pt x="1371238" y="290837"/>
                  </a:cubicBezTo>
                  <a:cubicBezTo>
                    <a:pt x="1378160" y="297759"/>
                    <a:pt x="1388278" y="302019"/>
                    <a:pt x="1402655" y="302019"/>
                  </a:cubicBezTo>
                  <a:cubicBezTo>
                    <a:pt x="1410642" y="302019"/>
                    <a:pt x="1419694" y="300954"/>
                    <a:pt x="1427681" y="298824"/>
                  </a:cubicBezTo>
                  <a:cubicBezTo>
                    <a:pt x="1436733" y="296694"/>
                    <a:pt x="1444720" y="292967"/>
                    <a:pt x="1453773" y="288707"/>
                  </a:cubicBezTo>
                  <a:lnTo>
                    <a:pt x="1453773" y="140145"/>
                  </a:lnTo>
                  <a:lnTo>
                    <a:pt x="1422889" y="140145"/>
                  </a:lnTo>
                  <a:lnTo>
                    <a:pt x="1422889" y="126833"/>
                  </a:lnTo>
                  <a:lnTo>
                    <a:pt x="1473474" y="109794"/>
                  </a:lnTo>
                  <a:lnTo>
                    <a:pt x="1490514" y="109794"/>
                  </a:lnTo>
                  <a:lnTo>
                    <a:pt x="1490514" y="299889"/>
                  </a:lnTo>
                  <a:lnTo>
                    <a:pt x="1498501" y="307876"/>
                  </a:lnTo>
                  <a:lnTo>
                    <a:pt x="1518735" y="310006"/>
                  </a:lnTo>
                  <a:lnTo>
                    <a:pt x="1518735" y="325980"/>
                  </a:lnTo>
                  <a:lnTo>
                    <a:pt x="1453240" y="325980"/>
                  </a:lnTo>
                  <a:lnTo>
                    <a:pt x="1453240" y="300954"/>
                  </a:lnTo>
                  <a:cubicBezTo>
                    <a:pt x="1439928" y="311071"/>
                    <a:pt x="1427149" y="317993"/>
                    <a:pt x="1415967" y="322253"/>
                  </a:cubicBezTo>
                  <a:cubicBezTo>
                    <a:pt x="1403720" y="326513"/>
                    <a:pt x="1393602" y="329175"/>
                    <a:pt x="1382421" y="329175"/>
                  </a:cubicBezTo>
                  <a:cubicBezTo>
                    <a:pt x="1363251" y="329175"/>
                    <a:pt x="1349939" y="323318"/>
                    <a:pt x="1339822" y="312136"/>
                  </a:cubicBezTo>
                  <a:cubicBezTo>
                    <a:pt x="1329705" y="300954"/>
                    <a:pt x="1323848" y="283914"/>
                    <a:pt x="1323848" y="262615"/>
                  </a:cubicBezTo>
                  <a:lnTo>
                    <a:pt x="1323848" y="140145"/>
                  </a:lnTo>
                  <a:lnTo>
                    <a:pt x="1292431" y="140145"/>
                  </a:lnTo>
                  <a:lnTo>
                    <a:pt x="1292431" y="126833"/>
                  </a:lnTo>
                  <a:lnTo>
                    <a:pt x="1344082" y="109261"/>
                  </a:lnTo>
                  <a:lnTo>
                    <a:pt x="1344082" y="109261"/>
                  </a:lnTo>
                  <a:close/>
                  <a:moveTo>
                    <a:pt x="1096479" y="2233"/>
                  </a:moveTo>
                  <a:lnTo>
                    <a:pt x="1113518" y="2233"/>
                  </a:lnTo>
                  <a:lnTo>
                    <a:pt x="1113518" y="136418"/>
                  </a:lnTo>
                  <a:cubicBezTo>
                    <a:pt x="1130557" y="126300"/>
                    <a:pt x="1143869" y="119378"/>
                    <a:pt x="1155052" y="116183"/>
                  </a:cubicBezTo>
                  <a:cubicBezTo>
                    <a:pt x="1166233" y="111923"/>
                    <a:pt x="1175286" y="109261"/>
                    <a:pt x="1184338" y="109261"/>
                  </a:cubicBezTo>
                  <a:cubicBezTo>
                    <a:pt x="1203507" y="109261"/>
                    <a:pt x="1217884" y="116183"/>
                    <a:pt x="1228001" y="127365"/>
                  </a:cubicBezTo>
                  <a:cubicBezTo>
                    <a:pt x="1238118" y="138547"/>
                    <a:pt x="1242911" y="155587"/>
                    <a:pt x="1242911" y="176886"/>
                  </a:cubicBezTo>
                  <a:lnTo>
                    <a:pt x="1242911" y="299356"/>
                  </a:lnTo>
                  <a:lnTo>
                    <a:pt x="1250898" y="307343"/>
                  </a:lnTo>
                  <a:lnTo>
                    <a:pt x="1273262" y="309473"/>
                  </a:lnTo>
                  <a:lnTo>
                    <a:pt x="1273262" y="325448"/>
                  </a:lnTo>
                  <a:lnTo>
                    <a:pt x="1178480" y="325448"/>
                  </a:lnTo>
                  <a:lnTo>
                    <a:pt x="1178480" y="309473"/>
                  </a:lnTo>
                  <a:lnTo>
                    <a:pt x="1198715" y="307343"/>
                  </a:lnTo>
                  <a:lnTo>
                    <a:pt x="1205637" y="299356"/>
                  </a:lnTo>
                  <a:lnTo>
                    <a:pt x="1205637" y="183276"/>
                  </a:lnTo>
                  <a:cubicBezTo>
                    <a:pt x="1205637" y="167301"/>
                    <a:pt x="1202442" y="155054"/>
                    <a:pt x="1195520" y="148132"/>
                  </a:cubicBezTo>
                  <a:cubicBezTo>
                    <a:pt x="1188598" y="141210"/>
                    <a:pt x="1177416" y="138015"/>
                    <a:pt x="1161974" y="138015"/>
                  </a:cubicBezTo>
                  <a:cubicBezTo>
                    <a:pt x="1155052" y="138015"/>
                    <a:pt x="1147597" y="139080"/>
                    <a:pt x="1139610" y="141210"/>
                  </a:cubicBezTo>
                  <a:cubicBezTo>
                    <a:pt x="1131622" y="144405"/>
                    <a:pt x="1122570" y="148132"/>
                    <a:pt x="1113518" y="152392"/>
                  </a:cubicBezTo>
                  <a:lnTo>
                    <a:pt x="1113518" y="298824"/>
                  </a:lnTo>
                  <a:lnTo>
                    <a:pt x="1121505" y="306811"/>
                  </a:lnTo>
                  <a:lnTo>
                    <a:pt x="1141740" y="308941"/>
                  </a:lnTo>
                  <a:lnTo>
                    <a:pt x="1141740" y="324915"/>
                  </a:lnTo>
                  <a:lnTo>
                    <a:pt x="1045893" y="324915"/>
                  </a:lnTo>
                  <a:lnTo>
                    <a:pt x="1045893" y="308941"/>
                  </a:lnTo>
                  <a:lnTo>
                    <a:pt x="1069322" y="306811"/>
                  </a:lnTo>
                  <a:lnTo>
                    <a:pt x="1076245" y="298824"/>
                  </a:lnTo>
                  <a:lnTo>
                    <a:pt x="1076245" y="31519"/>
                  </a:lnTo>
                  <a:lnTo>
                    <a:pt x="1042698" y="31519"/>
                  </a:lnTo>
                  <a:lnTo>
                    <a:pt x="1042698" y="18207"/>
                  </a:lnTo>
                  <a:lnTo>
                    <a:pt x="1096479" y="2233"/>
                  </a:lnTo>
                  <a:close/>
                  <a:moveTo>
                    <a:pt x="913306" y="110326"/>
                  </a:moveTo>
                  <a:lnTo>
                    <a:pt x="913306" y="127365"/>
                  </a:lnTo>
                  <a:cubicBezTo>
                    <a:pt x="899994" y="127365"/>
                    <a:pt x="889877" y="131625"/>
                    <a:pt x="881889" y="141742"/>
                  </a:cubicBezTo>
                  <a:cubicBezTo>
                    <a:pt x="873902" y="150794"/>
                    <a:pt x="870707" y="164106"/>
                    <a:pt x="870707" y="181146"/>
                  </a:cubicBezTo>
                  <a:cubicBezTo>
                    <a:pt x="870707" y="197120"/>
                    <a:pt x="873902" y="210432"/>
                    <a:pt x="882954" y="219484"/>
                  </a:cubicBezTo>
                  <a:cubicBezTo>
                    <a:pt x="890941" y="229601"/>
                    <a:pt x="901059" y="234394"/>
                    <a:pt x="913306" y="234394"/>
                  </a:cubicBezTo>
                  <a:lnTo>
                    <a:pt x="913306" y="252498"/>
                  </a:lnTo>
                  <a:cubicBezTo>
                    <a:pt x="912240" y="252498"/>
                    <a:pt x="911176" y="252498"/>
                    <a:pt x="910111" y="252498"/>
                  </a:cubicBezTo>
                  <a:lnTo>
                    <a:pt x="903189" y="252498"/>
                  </a:lnTo>
                  <a:cubicBezTo>
                    <a:pt x="901059" y="255693"/>
                    <a:pt x="899994" y="258355"/>
                    <a:pt x="898929" y="261550"/>
                  </a:cubicBezTo>
                  <a:cubicBezTo>
                    <a:pt x="898929" y="264745"/>
                    <a:pt x="897864" y="268472"/>
                    <a:pt x="897864" y="271667"/>
                  </a:cubicBezTo>
                  <a:cubicBezTo>
                    <a:pt x="897864" y="272732"/>
                    <a:pt x="898929" y="274862"/>
                    <a:pt x="898929" y="278590"/>
                  </a:cubicBezTo>
                  <a:cubicBezTo>
                    <a:pt x="898929" y="280719"/>
                    <a:pt x="898929" y="281784"/>
                    <a:pt x="898929" y="281784"/>
                  </a:cubicBezTo>
                  <a:lnTo>
                    <a:pt x="913838" y="283914"/>
                  </a:lnTo>
                  <a:lnTo>
                    <a:pt x="913838" y="315331"/>
                  </a:lnTo>
                  <a:lnTo>
                    <a:pt x="896799" y="312136"/>
                  </a:lnTo>
                  <a:cubicBezTo>
                    <a:pt x="884552" y="315331"/>
                    <a:pt x="875500" y="321188"/>
                    <a:pt x="868577" y="329175"/>
                  </a:cubicBezTo>
                  <a:cubicBezTo>
                    <a:pt x="861655" y="337162"/>
                    <a:pt x="858460" y="345150"/>
                    <a:pt x="858460" y="355267"/>
                  </a:cubicBezTo>
                  <a:cubicBezTo>
                    <a:pt x="858460" y="368579"/>
                    <a:pt x="864317" y="378696"/>
                    <a:pt x="875500" y="387748"/>
                  </a:cubicBezTo>
                  <a:cubicBezTo>
                    <a:pt x="885617" y="395735"/>
                    <a:pt x="897864" y="399995"/>
                    <a:pt x="913838" y="401060"/>
                  </a:cubicBezTo>
                  <a:lnTo>
                    <a:pt x="913838" y="420229"/>
                  </a:lnTo>
                  <a:cubicBezTo>
                    <a:pt x="910643" y="420229"/>
                    <a:pt x="906916" y="420229"/>
                    <a:pt x="902656" y="420229"/>
                  </a:cubicBezTo>
                  <a:cubicBezTo>
                    <a:pt x="877629" y="420229"/>
                    <a:pt x="858993" y="415969"/>
                    <a:pt x="845148" y="405852"/>
                  </a:cubicBezTo>
                  <a:cubicBezTo>
                    <a:pt x="830771" y="395735"/>
                    <a:pt x="823849" y="382423"/>
                    <a:pt x="823849" y="364319"/>
                  </a:cubicBezTo>
                  <a:cubicBezTo>
                    <a:pt x="823849" y="351007"/>
                    <a:pt x="828109" y="338227"/>
                    <a:pt x="836096" y="329175"/>
                  </a:cubicBezTo>
                  <a:cubicBezTo>
                    <a:pt x="845148" y="319058"/>
                    <a:pt x="856330" y="312136"/>
                    <a:pt x="871240" y="310006"/>
                  </a:cubicBezTo>
                  <a:cubicBezTo>
                    <a:pt x="870175" y="306811"/>
                    <a:pt x="869110" y="303084"/>
                    <a:pt x="868045" y="299889"/>
                  </a:cubicBezTo>
                  <a:cubicBezTo>
                    <a:pt x="866980" y="296694"/>
                    <a:pt x="866980" y="292967"/>
                    <a:pt x="866980" y="289772"/>
                  </a:cubicBezTo>
                  <a:cubicBezTo>
                    <a:pt x="866980" y="285512"/>
                    <a:pt x="869110" y="278590"/>
                    <a:pt x="872837" y="271667"/>
                  </a:cubicBezTo>
                  <a:cubicBezTo>
                    <a:pt x="876032" y="264745"/>
                    <a:pt x="880824" y="257290"/>
                    <a:pt x="888812" y="249303"/>
                  </a:cubicBezTo>
                  <a:cubicBezTo>
                    <a:pt x="871772" y="245043"/>
                    <a:pt x="858460" y="237056"/>
                    <a:pt x="848343" y="225874"/>
                  </a:cubicBezTo>
                  <a:cubicBezTo>
                    <a:pt x="839291" y="213627"/>
                    <a:pt x="833966" y="199783"/>
                    <a:pt x="833966" y="183276"/>
                  </a:cubicBezTo>
                  <a:cubicBezTo>
                    <a:pt x="833966" y="161976"/>
                    <a:pt x="841953" y="143872"/>
                    <a:pt x="857395" y="130560"/>
                  </a:cubicBezTo>
                  <a:cubicBezTo>
                    <a:pt x="870175" y="117248"/>
                    <a:pt x="889344" y="110326"/>
                    <a:pt x="913306" y="110326"/>
                  </a:cubicBezTo>
                  <a:lnTo>
                    <a:pt x="913306" y="110326"/>
                  </a:lnTo>
                  <a:close/>
                  <a:moveTo>
                    <a:pt x="569856" y="325448"/>
                  </a:moveTo>
                  <a:lnTo>
                    <a:pt x="569856" y="309473"/>
                  </a:lnTo>
                  <a:lnTo>
                    <a:pt x="593285" y="307343"/>
                  </a:lnTo>
                  <a:lnTo>
                    <a:pt x="601272" y="299356"/>
                  </a:lnTo>
                  <a:lnTo>
                    <a:pt x="601272" y="141742"/>
                  </a:lnTo>
                  <a:lnTo>
                    <a:pt x="569856" y="141742"/>
                  </a:lnTo>
                  <a:lnTo>
                    <a:pt x="569856" y="127365"/>
                  </a:lnTo>
                  <a:lnTo>
                    <a:pt x="620442" y="112456"/>
                  </a:lnTo>
                  <a:lnTo>
                    <a:pt x="637481" y="112456"/>
                  </a:lnTo>
                  <a:lnTo>
                    <a:pt x="637481" y="135885"/>
                  </a:lnTo>
                  <a:cubicBezTo>
                    <a:pt x="654520" y="125768"/>
                    <a:pt x="668897" y="118846"/>
                    <a:pt x="680079" y="115651"/>
                  </a:cubicBezTo>
                  <a:cubicBezTo>
                    <a:pt x="690197" y="111391"/>
                    <a:pt x="699249" y="108729"/>
                    <a:pt x="708301" y="108729"/>
                  </a:cubicBezTo>
                  <a:cubicBezTo>
                    <a:pt x="727470" y="108729"/>
                    <a:pt x="741847" y="115651"/>
                    <a:pt x="751964" y="126833"/>
                  </a:cubicBezTo>
                  <a:cubicBezTo>
                    <a:pt x="762081" y="138015"/>
                    <a:pt x="766341" y="155054"/>
                    <a:pt x="766341" y="176354"/>
                  </a:cubicBezTo>
                  <a:lnTo>
                    <a:pt x="766341" y="298824"/>
                  </a:lnTo>
                  <a:lnTo>
                    <a:pt x="774328" y="306811"/>
                  </a:lnTo>
                  <a:lnTo>
                    <a:pt x="797757" y="308941"/>
                  </a:lnTo>
                  <a:lnTo>
                    <a:pt x="797757" y="324915"/>
                  </a:lnTo>
                  <a:lnTo>
                    <a:pt x="700846" y="324915"/>
                  </a:lnTo>
                  <a:lnTo>
                    <a:pt x="700846" y="308941"/>
                  </a:lnTo>
                  <a:lnTo>
                    <a:pt x="722145" y="306811"/>
                  </a:lnTo>
                  <a:lnTo>
                    <a:pt x="730133" y="298824"/>
                  </a:lnTo>
                  <a:lnTo>
                    <a:pt x="730133" y="182743"/>
                  </a:lnTo>
                  <a:cubicBezTo>
                    <a:pt x="730133" y="166769"/>
                    <a:pt x="726938" y="155587"/>
                    <a:pt x="720015" y="147599"/>
                  </a:cubicBezTo>
                  <a:cubicBezTo>
                    <a:pt x="713093" y="140677"/>
                    <a:pt x="701911" y="137482"/>
                    <a:pt x="684872" y="137482"/>
                  </a:cubicBezTo>
                  <a:cubicBezTo>
                    <a:pt x="677949" y="137482"/>
                    <a:pt x="671560" y="138547"/>
                    <a:pt x="662508" y="140677"/>
                  </a:cubicBezTo>
                  <a:cubicBezTo>
                    <a:pt x="654520" y="143872"/>
                    <a:pt x="645468" y="147599"/>
                    <a:pt x="636416" y="151859"/>
                  </a:cubicBezTo>
                  <a:lnTo>
                    <a:pt x="636416" y="298291"/>
                  </a:lnTo>
                  <a:lnTo>
                    <a:pt x="644403" y="306279"/>
                  </a:lnTo>
                  <a:lnTo>
                    <a:pt x="664637" y="308408"/>
                  </a:lnTo>
                  <a:lnTo>
                    <a:pt x="664637" y="324383"/>
                  </a:lnTo>
                  <a:lnTo>
                    <a:pt x="569856" y="324383"/>
                  </a:lnTo>
                  <a:lnTo>
                    <a:pt x="569856" y="325448"/>
                  </a:lnTo>
                  <a:close/>
                  <a:moveTo>
                    <a:pt x="501166" y="15012"/>
                  </a:moveTo>
                  <a:cubicBezTo>
                    <a:pt x="509153" y="15012"/>
                    <a:pt x="514478" y="17142"/>
                    <a:pt x="519270" y="22999"/>
                  </a:cubicBezTo>
                  <a:cubicBezTo>
                    <a:pt x="525128" y="27259"/>
                    <a:pt x="527258" y="33116"/>
                    <a:pt x="527258" y="41104"/>
                  </a:cubicBezTo>
                  <a:cubicBezTo>
                    <a:pt x="527258" y="48026"/>
                    <a:pt x="525128" y="53351"/>
                    <a:pt x="519270" y="58143"/>
                  </a:cubicBezTo>
                  <a:cubicBezTo>
                    <a:pt x="515011" y="64000"/>
                    <a:pt x="509153" y="66130"/>
                    <a:pt x="501166" y="66130"/>
                  </a:cubicBezTo>
                  <a:cubicBezTo>
                    <a:pt x="494244" y="66130"/>
                    <a:pt x="488919" y="64000"/>
                    <a:pt x="484127" y="58143"/>
                  </a:cubicBezTo>
                  <a:cubicBezTo>
                    <a:pt x="478270" y="53883"/>
                    <a:pt x="476140" y="48026"/>
                    <a:pt x="476140" y="41104"/>
                  </a:cubicBezTo>
                  <a:cubicBezTo>
                    <a:pt x="476140" y="33116"/>
                    <a:pt x="478270" y="27792"/>
                    <a:pt x="484127" y="22999"/>
                  </a:cubicBezTo>
                  <a:cubicBezTo>
                    <a:pt x="488919" y="17142"/>
                    <a:pt x="494244" y="15012"/>
                    <a:pt x="501166" y="15012"/>
                  </a:cubicBezTo>
                  <a:lnTo>
                    <a:pt x="501166" y="15012"/>
                  </a:lnTo>
                  <a:close/>
                  <a:moveTo>
                    <a:pt x="500101" y="112988"/>
                  </a:moveTo>
                  <a:lnTo>
                    <a:pt x="517141" y="112988"/>
                  </a:lnTo>
                  <a:lnTo>
                    <a:pt x="517141" y="299889"/>
                  </a:lnTo>
                  <a:lnTo>
                    <a:pt x="525128" y="307876"/>
                  </a:lnTo>
                  <a:lnTo>
                    <a:pt x="547492" y="310006"/>
                  </a:lnTo>
                  <a:lnTo>
                    <a:pt x="547492" y="325980"/>
                  </a:lnTo>
                  <a:lnTo>
                    <a:pt x="449516" y="325980"/>
                  </a:lnTo>
                  <a:lnTo>
                    <a:pt x="449516" y="310006"/>
                  </a:lnTo>
                  <a:lnTo>
                    <a:pt x="472945" y="307876"/>
                  </a:lnTo>
                  <a:lnTo>
                    <a:pt x="479867" y="299889"/>
                  </a:lnTo>
                  <a:lnTo>
                    <a:pt x="479867" y="142275"/>
                  </a:lnTo>
                  <a:lnTo>
                    <a:pt x="449516" y="142275"/>
                  </a:lnTo>
                  <a:lnTo>
                    <a:pt x="449516" y="127365"/>
                  </a:lnTo>
                  <a:lnTo>
                    <a:pt x="500101" y="112988"/>
                  </a:lnTo>
                  <a:lnTo>
                    <a:pt x="500101" y="112988"/>
                  </a:lnTo>
                  <a:close/>
                  <a:moveTo>
                    <a:pt x="410112" y="119378"/>
                  </a:moveTo>
                  <a:lnTo>
                    <a:pt x="410112" y="168899"/>
                  </a:lnTo>
                  <a:lnTo>
                    <a:pt x="388813" y="168899"/>
                  </a:lnTo>
                  <a:lnTo>
                    <a:pt x="384553" y="138547"/>
                  </a:lnTo>
                  <a:cubicBezTo>
                    <a:pt x="378696" y="135353"/>
                    <a:pt x="373371" y="132690"/>
                    <a:pt x="368579" y="130560"/>
                  </a:cubicBezTo>
                  <a:cubicBezTo>
                    <a:pt x="362721" y="129495"/>
                    <a:pt x="357397" y="128430"/>
                    <a:pt x="352604" y="128430"/>
                  </a:cubicBezTo>
                  <a:cubicBezTo>
                    <a:pt x="340357" y="128430"/>
                    <a:pt x="332370" y="131625"/>
                    <a:pt x="325448" y="137482"/>
                  </a:cubicBezTo>
                  <a:cubicBezTo>
                    <a:pt x="318526" y="143340"/>
                    <a:pt x="315331" y="149730"/>
                    <a:pt x="315331" y="159847"/>
                  </a:cubicBezTo>
                  <a:cubicBezTo>
                    <a:pt x="315331" y="168899"/>
                    <a:pt x="318526" y="175821"/>
                    <a:pt x="323318" y="181146"/>
                  </a:cubicBezTo>
                  <a:cubicBezTo>
                    <a:pt x="329175" y="187003"/>
                    <a:pt x="337695" y="192328"/>
                    <a:pt x="352604" y="200315"/>
                  </a:cubicBezTo>
                  <a:cubicBezTo>
                    <a:pt x="354734" y="201380"/>
                    <a:pt x="358462" y="202445"/>
                    <a:pt x="363786" y="204575"/>
                  </a:cubicBezTo>
                  <a:cubicBezTo>
                    <a:pt x="379761" y="212562"/>
                    <a:pt x="392008" y="218952"/>
                    <a:pt x="399995" y="224809"/>
                  </a:cubicBezTo>
                  <a:cubicBezTo>
                    <a:pt x="404255" y="229069"/>
                    <a:pt x="409047" y="234926"/>
                    <a:pt x="412242" y="241848"/>
                  </a:cubicBezTo>
                  <a:cubicBezTo>
                    <a:pt x="414372" y="247706"/>
                    <a:pt x="415437" y="255160"/>
                    <a:pt x="415437" y="263148"/>
                  </a:cubicBezTo>
                  <a:cubicBezTo>
                    <a:pt x="415437" y="283382"/>
                    <a:pt x="408515" y="299356"/>
                    <a:pt x="394138" y="311603"/>
                  </a:cubicBezTo>
                  <a:cubicBezTo>
                    <a:pt x="379761" y="322785"/>
                    <a:pt x="358994" y="328643"/>
                    <a:pt x="334500" y="328643"/>
                  </a:cubicBezTo>
                  <a:cubicBezTo>
                    <a:pt x="323318" y="328643"/>
                    <a:pt x="313201" y="327578"/>
                    <a:pt x="304149" y="326513"/>
                  </a:cubicBezTo>
                  <a:cubicBezTo>
                    <a:pt x="294031" y="325448"/>
                    <a:pt x="284979" y="323318"/>
                    <a:pt x="276992" y="319591"/>
                  </a:cubicBezTo>
                  <a:lnTo>
                    <a:pt x="276992" y="262083"/>
                  </a:lnTo>
                  <a:lnTo>
                    <a:pt x="298291" y="262083"/>
                  </a:lnTo>
                  <a:lnTo>
                    <a:pt x="302551" y="299356"/>
                  </a:lnTo>
                  <a:cubicBezTo>
                    <a:pt x="309473" y="303616"/>
                    <a:pt x="314798" y="306279"/>
                    <a:pt x="321720" y="307343"/>
                  </a:cubicBezTo>
                  <a:cubicBezTo>
                    <a:pt x="327578" y="309473"/>
                    <a:pt x="333967" y="310538"/>
                    <a:pt x="340890" y="310538"/>
                  </a:cubicBezTo>
                  <a:cubicBezTo>
                    <a:pt x="353137" y="310538"/>
                    <a:pt x="362189" y="307343"/>
                    <a:pt x="370176" y="300421"/>
                  </a:cubicBezTo>
                  <a:cubicBezTo>
                    <a:pt x="378163" y="293499"/>
                    <a:pt x="381358" y="285512"/>
                    <a:pt x="381358" y="274330"/>
                  </a:cubicBezTo>
                  <a:cubicBezTo>
                    <a:pt x="381358" y="265278"/>
                    <a:pt x="379228" y="258355"/>
                    <a:pt x="373371" y="253031"/>
                  </a:cubicBezTo>
                  <a:cubicBezTo>
                    <a:pt x="369111" y="247173"/>
                    <a:pt x="356332" y="239719"/>
                    <a:pt x="336097" y="230666"/>
                  </a:cubicBezTo>
                  <a:cubicBezTo>
                    <a:pt x="314798" y="221614"/>
                    <a:pt x="299889" y="211497"/>
                    <a:pt x="292434" y="203510"/>
                  </a:cubicBezTo>
                  <a:cubicBezTo>
                    <a:pt x="284447" y="194458"/>
                    <a:pt x="280187" y="183276"/>
                    <a:pt x="280187" y="171029"/>
                  </a:cubicBezTo>
                  <a:cubicBezTo>
                    <a:pt x="280187" y="151859"/>
                    <a:pt x="287109" y="135885"/>
                    <a:pt x="300421" y="125768"/>
                  </a:cubicBezTo>
                  <a:cubicBezTo>
                    <a:pt x="313733" y="114586"/>
                    <a:pt x="332902" y="108729"/>
                    <a:pt x="357929" y="108729"/>
                  </a:cubicBezTo>
                  <a:cubicBezTo>
                    <a:pt x="368046" y="108729"/>
                    <a:pt x="377098" y="109794"/>
                    <a:pt x="386150" y="111923"/>
                  </a:cubicBezTo>
                  <a:cubicBezTo>
                    <a:pt x="394138" y="114053"/>
                    <a:pt x="402125" y="116183"/>
                    <a:pt x="410112" y="119378"/>
                  </a:cubicBezTo>
                  <a:lnTo>
                    <a:pt x="410112" y="119378"/>
                  </a:lnTo>
                  <a:close/>
                  <a:moveTo>
                    <a:pt x="3297" y="31519"/>
                  </a:moveTo>
                  <a:lnTo>
                    <a:pt x="250901" y="31519"/>
                  </a:lnTo>
                  <a:lnTo>
                    <a:pt x="250901" y="98079"/>
                  </a:lnTo>
                  <a:lnTo>
                    <a:pt x="227471" y="98079"/>
                  </a:lnTo>
                  <a:lnTo>
                    <a:pt x="221614" y="57610"/>
                  </a:lnTo>
                  <a:lnTo>
                    <a:pt x="214692" y="50688"/>
                  </a:lnTo>
                  <a:lnTo>
                    <a:pt x="148132" y="50688"/>
                  </a:lnTo>
                  <a:lnTo>
                    <a:pt x="148132" y="298291"/>
                  </a:lnTo>
                  <a:lnTo>
                    <a:pt x="155054" y="305214"/>
                  </a:lnTo>
                  <a:lnTo>
                    <a:pt x="184341" y="307343"/>
                  </a:lnTo>
                  <a:lnTo>
                    <a:pt x="184341" y="325448"/>
                  </a:lnTo>
                  <a:lnTo>
                    <a:pt x="70390" y="325448"/>
                  </a:lnTo>
                  <a:lnTo>
                    <a:pt x="70390" y="307343"/>
                  </a:lnTo>
                  <a:lnTo>
                    <a:pt x="99676" y="305214"/>
                  </a:lnTo>
                  <a:lnTo>
                    <a:pt x="106598" y="298291"/>
                  </a:lnTo>
                  <a:lnTo>
                    <a:pt x="106598" y="50688"/>
                  </a:lnTo>
                  <a:lnTo>
                    <a:pt x="40039" y="50688"/>
                  </a:lnTo>
                  <a:lnTo>
                    <a:pt x="33116" y="57610"/>
                  </a:lnTo>
                  <a:lnTo>
                    <a:pt x="27259" y="98079"/>
                  </a:lnTo>
                  <a:lnTo>
                    <a:pt x="2233" y="98079"/>
                  </a:lnTo>
                  <a:lnTo>
                    <a:pt x="2233" y="31519"/>
                  </a:lnTo>
                  <a:close/>
                </a:path>
              </a:pathLst>
            </a:custGeom>
            <a:solidFill>
              <a:srgbClr val="81308C"/>
            </a:solidFill>
            <a:ln w="5325" cap="flat">
              <a:noFill/>
              <a:prstDash val="solid"/>
              <a:miter/>
            </a:ln>
          </p:spPr>
          <p:txBody>
            <a:bodyPr rtlCol="0" anchor="ctr"/>
            <a:lstStyle/>
            <a:p>
              <a:endParaRPr lang="zh-CN" altLang="en-US" dirty="0"/>
            </a:p>
          </p:txBody>
        </p:sp>
        <p:pic>
          <p:nvPicPr>
            <p:cNvPr id="52" name="图片 5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85028" y="2913592"/>
              <a:ext cx="1584000" cy="1584000"/>
            </a:xfrm>
            <a:prstGeom prst="rect">
              <a:avLst/>
            </a:prstGeom>
          </p:spPr>
        </p:pic>
      </p:grpSp>
      <p:grpSp>
        <p:nvGrpSpPr>
          <p:cNvPr id="53" name="组合 52"/>
          <p:cNvGrpSpPr/>
          <p:nvPr/>
        </p:nvGrpSpPr>
        <p:grpSpPr>
          <a:xfrm>
            <a:off x="9042092" y="1048594"/>
            <a:ext cx="2852340" cy="2946944"/>
            <a:chOff x="8022269" y="1182705"/>
            <a:chExt cx="2852340" cy="2946944"/>
          </a:xfrm>
        </p:grpSpPr>
        <p:grpSp>
          <p:nvGrpSpPr>
            <p:cNvPr id="54" name="组合 53"/>
            <p:cNvGrpSpPr/>
            <p:nvPr/>
          </p:nvGrpSpPr>
          <p:grpSpPr>
            <a:xfrm>
              <a:off x="8022269" y="1182705"/>
              <a:ext cx="2397202" cy="1219960"/>
              <a:chOff x="1118936" y="2300480"/>
              <a:chExt cx="2035439" cy="1219960"/>
            </a:xfrm>
          </p:grpSpPr>
          <p:cxnSp>
            <p:nvCxnSpPr>
              <p:cNvPr id="56" name="直接连接符 55"/>
              <p:cNvCxnSpPr/>
              <p:nvPr/>
            </p:nvCxnSpPr>
            <p:spPr>
              <a:xfrm>
                <a:off x="1118936" y="2300480"/>
                <a:ext cx="0" cy="1219960"/>
              </a:xfrm>
              <a:prstGeom prst="line">
                <a:avLst/>
              </a:prstGeom>
              <a:noFill/>
              <a:ln w="31750" cap="rnd" cmpd="sng" algn="ctr">
                <a:gradFill>
                  <a:gsLst>
                    <a:gs pos="0">
                      <a:srgbClr val="703881">
                        <a:alpha val="0"/>
                      </a:srgbClr>
                    </a:gs>
                    <a:gs pos="53000">
                      <a:srgbClr val="703881"/>
                    </a:gs>
                    <a:gs pos="100000">
                      <a:srgbClr val="703881">
                        <a:alpha val="0"/>
                      </a:srgbClr>
                    </a:gs>
                  </a:gsLst>
                  <a:lin ang="5400000" scaled="1"/>
                </a:gradFill>
                <a:prstDash val="solid"/>
                <a:miter lim="800000"/>
              </a:ln>
              <a:effectLst/>
            </p:spPr>
          </p:cxnSp>
          <p:sp>
            <p:nvSpPr>
              <p:cNvPr id="57" name="TextBox 42"/>
              <p:cNvSpPr txBox="1"/>
              <p:nvPr/>
            </p:nvSpPr>
            <p:spPr>
              <a:xfrm flipH="1">
                <a:off x="1701897" y="2440210"/>
                <a:ext cx="1299030" cy="307777"/>
              </a:xfrm>
              <a:prstGeom prst="rect">
                <a:avLst/>
              </a:prstGeom>
              <a:noFill/>
            </p:spPr>
            <p:txBody>
              <a:bodyPr wrap="square" lIns="0" tIns="0" rIns="0" bIns="0"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solidFill>
                      <a:srgbClr val="703881"/>
                    </a:solidFill>
                    <a:effectLst/>
                    <a:uLnTx/>
                    <a:uFillTx/>
                    <a:latin typeface="思源宋体 Heavy" panose="02020900000000000000" pitchFamily="18" charset="-122"/>
                    <a:ea typeface="思源宋体 Heavy" panose="02020900000000000000" pitchFamily="18" charset="-122"/>
                  </a:rPr>
                  <a:t>完美计划</a:t>
                </a:r>
                <a:r>
                  <a:rPr lang="zh-CN" altLang="en-US" kern="0" dirty="0">
                    <a:solidFill>
                      <a:srgbClr val="703881"/>
                    </a:solidFill>
                    <a:latin typeface="思源宋体 Heavy" panose="02020900000000000000" pitchFamily="18" charset="-122"/>
                    <a:ea typeface="思源宋体 Heavy" panose="02020900000000000000" pitchFamily="18" charset="-122"/>
                  </a:rPr>
                  <a:t>？</a:t>
                </a:r>
                <a:endParaRPr kumimoji="0" lang="zh-CN" altLang="en-US" sz="2000" b="1" i="0" u="none" strike="noStrike" kern="0" cap="none" spc="0" normalizeH="0" baseline="0" noProof="0" dirty="0">
                  <a:ln>
                    <a:noFill/>
                  </a:ln>
                  <a:solidFill>
                    <a:srgbClr val="703881"/>
                  </a:solidFill>
                  <a:effectLst/>
                  <a:uLnTx/>
                  <a:uFillTx/>
                  <a:latin typeface="思源宋体 Heavy" panose="02020900000000000000" pitchFamily="18" charset="-122"/>
                  <a:ea typeface="思源宋体 Heavy" panose="02020900000000000000" pitchFamily="18" charset="-122"/>
                </a:endParaRPr>
              </a:p>
            </p:txBody>
          </p:sp>
          <p:sp>
            <p:nvSpPr>
              <p:cNvPr id="58" name="TextBox 53"/>
              <p:cNvSpPr txBox="1"/>
              <p:nvPr/>
            </p:nvSpPr>
            <p:spPr>
              <a:xfrm>
                <a:off x="1369886" y="2785353"/>
                <a:ext cx="1784489" cy="290464"/>
              </a:xfrm>
              <a:prstGeom prst="rect">
                <a:avLst/>
              </a:prstGeom>
              <a:noFill/>
            </p:spPr>
            <p:txBody>
              <a:bodyPr wrap="square" lIns="0" tIns="0" rIns="0" bIns="0" rtlCol="0">
                <a:spAutoFit/>
              </a:bodyPr>
              <a:lstStyle>
                <a:defPPr>
                  <a:defRPr lang="zh-CN"/>
                </a:defPPr>
                <a:lvl1pPr algn="ctr">
                  <a:lnSpc>
                    <a:spcPts val="2500"/>
                  </a:lnSpc>
                  <a:defRPr sz="1400">
                    <a:solidFill>
                      <a:schemeClr val="tx1">
                        <a:lumMod val="85000"/>
                        <a:lumOff val="15000"/>
                      </a:schemeClr>
                    </a:solidFill>
                    <a:latin typeface="华文宋体" panose="02010600040101010101" pitchFamily="2" charset="-122"/>
                    <a:ea typeface="华文宋体" panose="02010600040101010101" pitchFamily="2" charset="-122"/>
                    <a:cs typeface="+mn-ea"/>
                  </a:defRPr>
                </a:lvl1pPr>
              </a:lstStyle>
              <a:p>
                <a:r>
                  <a:rPr lang="zh-CN" altLang="en-US" dirty="0">
                    <a:sym typeface="+mn-lt"/>
                  </a:rPr>
                  <a:t>什么是完美的计划</a:t>
                </a:r>
              </a:p>
            </p:txBody>
          </p:sp>
        </p:grpSp>
        <p:pic>
          <p:nvPicPr>
            <p:cNvPr id="55" name="图片 54"/>
            <p:cNvPicPr>
              <a:picLocks noChangeAspect="1"/>
            </p:cNvPicPr>
            <p:nvPr/>
          </p:nvPicPr>
          <p:blipFill>
            <a:blip r:embed="rId8">
              <a:extLst>
                <a:ext uri="{28A0092B-C50C-407E-A947-70E740481C1C}">
                  <a14:useLocalDpi xmlns:a14="http://schemas.microsoft.com/office/drawing/2010/main" val="0"/>
                </a:ext>
              </a:extLst>
            </a:blip>
            <a:srcRect t="23782" b="23782"/>
            <a:stretch/>
          </p:blipFill>
          <p:spPr>
            <a:xfrm>
              <a:off x="8317820" y="2755011"/>
              <a:ext cx="2556789" cy="13746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wipe(left)">
                                      <p:cBhvr>
                                        <p:cTn id="7" dur="500"/>
                                        <p:tgtEl>
                                          <p:spTgt spid="13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 calcmode="lin" valueType="num">
                                      <p:cBhvr additive="base">
                                        <p:cTn id="10" dur="500" fill="hold"/>
                                        <p:tgtEl>
                                          <p:spTgt spid="45"/>
                                        </p:tgtEl>
                                        <p:attrNameLst>
                                          <p:attrName>ppt_x</p:attrName>
                                        </p:attrNameLst>
                                      </p:cBhvr>
                                      <p:tavLst>
                                        <p:tav tm="0">
                                          <p:val>
                                            <p:strVal val="#ppt_x"/>
                                          </p:val>
                                        </p:tav>
                                        <p:tav tm="100000">
                                          <p:val>
                                            <p:strVal val="#ppt_x"/>
                                          </p:val>
                                        </p:tav>
                                      </p:tavLst>
                                    </p:anim>
                                    <p:anim calcmode="lin" valueType="num">
                                      <p:cBhvr additive="base">
                                        <p:cTn id="11" dur="500" fill="hold"/>
                                        <p:tgtEl>
                                          <p:spTgt spid="45"/>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par>
                                <p:cTn id="16" presetID="2" presetClass="entr" presetSubtype="4" fill="hold" nodeType="withEffect">
                                  <p:stCondLst>
                                    <p:cond delay="50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75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100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1000"/>
                                  </p:stCondLst>
                                  <p:childTnLst>
                                    <p:set>
                                      <p:cBhvr>
                                        <p:cTn id="29" dur="1" fill="hold">
                                          <p:stCondLst>
                                            <p:cond delay="0"/>
                                          </p:stCondLst>
                                        </p:cTn>
                                        <p:tgtEl>
                                          <p:spTgt spid="53"/>
                                        </p:tgtEl>
                                        <p:attrNameLst>
                                          <p:attrName>style.visibility</p:attrName>
                                        </p:attrNameLst>
                                      </p:cBhvr>
                                      <p:to>
                                        <p:strVal val="visible"/>
                                      </p:to>
                                    </p:set>
                                    <p:anim calcmode="lin" valueType="num">
                                      <p:cBhvr additive="base">
                                        <p:cTn id="30" dur="500" fill="hold"/>
                                        <p:tgtEl>
                                          <p:spTgt spid="53"/>
                                        </p:tgtEl>
                                        <p:attrNameLst>
                                          <p:attrName>ppt_x</p:attrName>
                                        </p:attrNameLst>
                                      </p:cBhvr>
                                      <p:tavLst>
                                        <p:tav tm="0">
                                          <p:val>
                                            <p:strVal val="#ppt_x"/>
                                          </p:val>
                                        </p:tav>
                                        <p:tav tm="100000">
                                          <p:val>
                                            <p:strVal val="#ppt_x"/>
                                          </p:val>
                                        </p:tav>
                                      </p:tavLst>
                                    </p:anim>
                                    <p:anim calcmode="lin" valueType="num">
                                      <p:cBhvr additive="base">
                                        <p:cTn id="31"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ïş1iḍe"/>
          <p:cNvSpPr/>
          <p:nvPr/>
        </p:nvSpPr>
        <p:spPr>
          <a:xfrm>
            <a:off x="4184173" y="2333204"/>
            <a:ext cx="569656" cy="569805"/>
          </a:xfrm>
          <a:prstGeom prst="roundRect">
            <a:avLst/>
          </a:prstGeom>
          <a:solidFill>
            <a:srgbClr val="70388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cs typeface="+mn-ea"/>
              <a:sym typeface="+mn-lt"/>
            </a:endParaRPr>
          </a:p>
        </p:txBody>
      </p:sp>
      <p:sp>
        <p:nvSpPr>
          <p:cNvPr id="7" name="íṡļïde"/>
          <p:cNvSpPr/>
          <p:nvPr/>
        </p:nvSpPr>
        <p:spPr bwMode="auto">
          <a:xfrm>
            <a:off x="4293226" y="2447879"/>
            <a:ext cx="340366" cy="340455"/>
          </a:xfrm>
          <a:custGeom>
            <a:avLst/>
            <a:gdLst>
              <a:gd name="T0" fmla="*/ 10800 w 21600"/>
              <a:gd name="T1" fmla="*/ 10789 h 21579"/>
              <a:gd name="T2" fmla="*/ 10800 w 21600"/>
              <a:gd name="T3" fmla="*/ 10789 h 21579"/>
              <a:gd name="T4" fmla="*/ 10800 w 21600"/>
              <a:gd name="T5" fmla="*/ 10789 h 21579"/>
              <a:gd name="T6" fmla="*/ 10800 w 21600"/>
              <a:gd name="T7" fmla="*/ 10789 h 21579"/>
            </a:gdLst>
            <a:ahLst/>
            <a:cxnLst>
              <a:cxn ang="0">
                <a:pos x="T0" y="T1"/>
              </a:cxn>
              <a:cxn ang="0">
                <a:pos x="T2" y="T3"/>
              </a:cxn>
              <a:cxn ang="0">
                <a:pos x="T4" y="T5"/>
              </a:cxn>
              <a:cxn ang="0">
                <a:pos x="T6" y="T7"/>
              </a:cxn>
            </a:cxnLst>
            <a:rect l="0" t="0" r="r" b="b"/>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solidFill>
          <a:ln>
            <a:noFill/>
          </a:ln>
          <a:effectLst/>
        </p:spPr>
        <p:txBody>
          <a:bodyPr wrap="square" lIns="91440" tIns="45720" rIns="91440" bIns="45720" anchor="ctr">
            <a:normAutofit lnSpcReduction="10000"/>
          </a:bodyPr>
          <a:lstStyle/>
          <a:p>
            <a:pPr algn="ctr"/>
            <a:endParaRPr>
              <a:cs typeface="+mn-ea"/>
              <a:sym typeface="+mn-lt"/>
            </a:endParaRPr>
          </a:p>
        </p:txBody>
      </p:sp>
      <p:sp>
        <p:nvSpPr>
          <p:cNvPr id="8" name="íś1iḓe"/>
          <p:cNvSpPr/>
          <p:nvPr/>
        </p:nvSpPr>
        <p:spPr>
          <a:xfrm>
            <a:off x="3671684" y="1298531"/>
            <a:ext cx="546047" cy="54619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cs typeface="+mn-ea"/>
              <a:sym typeface="+mn-lt"/>
            </a:endParaRPr>
          </a:p>
        </p:txBody>
      </p:sp>
      <p:sp>
        <p:nvSpPr>
          <p:cNvPr id="9" name="îśļïḑè"/>
          <p:cNvSpPr/>
          <p:nvPr/>
        </p:nvSpPr>
        <p:spPr bwMode="auto">
          <a:xfrm>
            <a:off x="3756141" y="1358212"/>
            <a:ext cx="377132" cy="378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50" y="9182"/>
                </a:moveTo>
                <a:cubicBezTo>
                  <a:pt x="21200" y="9182"/>
                  <a:pt x="21329" y="9229"/>
                  <a:pt x="21435" y="9326"/>
                </a:cubicBezTo>
                <a:cubicBezTo>
                  <a:pt x="21544" y="9426"/>
                  <a:pt x="21599" y="9549"/>
                  <a:pt x="21599" y="9699"/>
                </a:cubicBezTo>
                <a:lnTo>
                  <a:pt x="21599" y="11867"/>
                </a:lnTo>
                <a:cubicBezTo>
                  <a:pt x="21599" y="12232"/>
                  <a:pt x="21415" y="12414"/>
                  <a:pt x="21050" y="12414"/>
                </a:cubicBezTo>
                <a:lnTo>
                  <a:pt x="18746" y="12414"/>
                </a:lnTo>
                <a:cubicBezTo>
                  <a:pt x="18575" y="13204"/>
                  <a:pt x="18299" y="13947"/>
                  <a:pt x="17915" y="14646"/>
                </a:cubicBezTo>
                <a:cubicBezTo>
                  <a:pt x="17530" y="15342"/>
                  <a:pt x="17066" y="15965"/>
                  <a:pt x="16517" y="16514"/>
                </a:cubicBezTo>
                <a:cubicBezTo>
                  <a:pt x="15968" y="17061"/>
                  <a:pt x="15346" y="17528"/>
                  <a:pt x="14647" y="17913"/>
                </a:cubicBezTo>
                <a:cubicBezTo>
                  <a:pt x="13948" y="18298"/>
                  <a:pt x="13206" y="18577"/>
                  <a:pt x="12419" y="18741"/>
                </a:cubicBezTo>
                <a:lnTo>
                  <a:pt x="12419" y="21050"/>
                </a:lnTo>
                <a:cubicBezTo>
                  <a:pt x="12419" y="21197"/>
                  <a:pt x="12369" y="21329"/>
                  <a:pt x="12269" y="21435"/>
                </a:cubicBezTo>
                <a:cubicBezTo>
                  <a:pt x="12172" y="21544"/>
                  <a:pt x="12049" y="21599"/>
                  <a:pt x="11896" y="21599"/>
                </a:cubicBezTo>
                <a:lnTo>
                  <a:pt x="9732" y="21599"/>
                </a:lnTo>
                <a:cubicBezTo>
                  <a:pt x="9368" y="21599"/>
                  <a:pt x="9183" y="21417"/>
                  <a:pt x="9183" y="21050"/>
                </a:cubicBezTo>
                <a:lnTo>
                  <a:pt x="9183" y="18741"/>
                </a:lnTo>
                <a:cubicBezTo>
                  <a:pt x="8396" y="18577"/>
                  <a:pt x="7654" y="18298"/>
                  <a:pt x="6955" y="17913"/>
                </a:cubicBezTo>
                <a:cubicBezTo>
                  <a:pt x="6259" y="17528"/>
                  <a:pt x="5634" y="17061"/>
                  <a:pt x="5085" y="16514"/>
                </a:cubicBezTo>
                <a:cubicBezTo>
                  <a:pt x="4536" y="15965"/>
                  <a:pt x="4069" y="15342"/>
                  <a:pt x="3687" y="14646"/>
                </a:cubicBezTo>
                <a:cubicBezTo>
                  <a:pt x="3300" y="13947"/>
                  <a:pt x="3024" y="13204"/>
                  <a:pt x="2856" y="12414"/>
                </a:cubicBezTo>
                <a:lnTo>
                  <a:pt x="551" y="12414"/>
                </a:lnTo>
                <a:cubicBezTo>
                  <a:pt x="187" y="12414"/>
                  <a:pt x="0" y="12231"/>
                  <a:pt x="0" y="11867"/>
                </a:cubicBezTo>
                <a:lnTo>
                  <a:pt x="0" y="9699"/>
                </a:lnTo>
                <a:cubicBezTo>
                  <a:pt x="0" y="9549"/>
                  <a:pt x="58" y="9426"/>
                  <a:pt x="167" y="9326"/>
                </a:cubicBezTo>
                <a:cubicBezTo>
                  <a:pt x="273" y="9229"/>
                  <a:pt x="402" y="9182"/>
                  <a:pt x="551" y="9182"/>
                </a:cubicBezTo>
                <a:lnTo>
                  <a:pt x="2856" y="9182"/>
                </a:lnTo>
                <a:cubicBezTo>
                  <a:pt x="3026" y="8392"/>
                  <a:pt x="3300" y="7652"/>
                  <a:pt x="3687" y="6953"/>
                </a:cubicBezTo>
                <a:cubicBezTo>
                  <a:pt x="4069" y="6251"/>
                  <a:pt x="4536" y="5631"/>
                  <a:pt x="5085" y="5081"/>
                </a:cubicBezTo>
                <a:cubicBezTo>
                  <a:pt x="5634" y="4532"/>
                  <a:pt x="6256" y="4065"/>
                  <a:pt x="6955" y="3680"/>
                </a:cubicBezTo>
                <a:cubicBezTo>
                  <a:pt x="7654" y="3298"/>
                  <a:pt x="8396" y="3022"/>
                  <a:pt x="9183" y="2852"/>
                </a:cubicBezTo>
                <a:lnTo>
                  <a:pt x="9183" y="546"/>
                </a:lnTo>
                <a:cubicBezTo>
                  <a:pt x="9183" y="181"/>
                  <a:pt x="9365" y="0"/>
                  <a:pt x="9732" y="0"/>
                </a:cubicBezTo>
                <a:lnTo>
                  <a:pt x="11896" y="0"/>
                </a:lnTo>
                <a:cubicBezTo>
                  <a:pt x="12049" y="0"/>
                  <a:pt x="12172" y="50"/>
                  <a:pt x="12269" y="158"/>
                </a:cubicBezTo>
                <a:cubicBezTo>
                  <a:pt x="12369" y="267"/>
                  <a:pt x="12419" y="396"/>
                  <a:pt x="12419" y="546"/>
                </a:cubicBezTo>
                <a:lnTo>
                  <a:pt x="12419" y="2852"/>
                </a:lnTo>
                <a:cubicBezTo>
                  <a:pt x="13206" y="3022"/>
                  <a:pt x="13948" y="3298"/>
                  <a:pt x="14647" y="3680"/>
                </a:cubicBezTo>
                <a:cubicBezTo>
                  <a:pt x="15343" y="4065"/>
                  <a:pt x="15968" y="4532"/>
                  <a:pt x="16517" y="5082"/>
                </a:cubicBezTo>
                <a:cubicBezTo>
                  <a:pt x="17066" y="5631"/>
                  <a:pt x="17530" y="6251"/>
                  <a:pt x="17915" y="6953"/>
                </a:cubicBezTo>
                <a:cubicBezTo>
                  <a:pt x="18299" y="7652"/>
                  <a:pt x="18578" y="8392"/>
                  <a:pt x="18746" y="9182"/>
                </a:cubicBezTo>
                <a:lnTo>
                  <a:pt x="21050" y="9182"/>
                </a:lnTo>
                <a:close/>
                <a:moveTo>
                  <a:pt x="12419" y="16465"/>
                </a:moveTo>
                <a:cubicBezTo>
                  <a:pt x="13411" y="16194"/>
                  <a:pt x="14268" y="15698"/>
                  <a:pt x="14991" y="14981"/>
                </a:cubicBezTo>
                <a:cubicBezTo>
                  <a:pt x="15710" y="14264"/>
                  <a:pt x="16203" y="13410"/>
                  <a:pt x="16467" y="12414"/>
                </a:cubicBezTo>
                <a:lnTo>
                  <a:pt x="14048" y="12414"/>
                </a:lnTo>
                <a:cubicBezTo>
                  <a:pt x="13684" y="12414"/>
                  <a:pt x="13505" y="12231"/>
                  <a:pt x="13514" y="11867"/>
                </a:cubicBezTo>
                <a:lnTo>
                  <a:pt x="13514" y="9699"/>
                </a:lnTo>
                <a:cubicBezTo>
                  <a:pt x="13514" y="9549"/>
                  <a:pt x="13567" y="9426"/>
                  <a:pt x="13669" y="9326"/>
                </a:cubicBezTo>
                <a:cubicBezTo>
                  <a:pt x="13772" y="9229"/>
                  <a:pt x="13898" y="9182"/>
                  <a:pt x="14048" y="9182"/>
                </a:cubicBezTo>
                <a:lnTo>
                  <a:pt x="16467" y="9182"/>
                </a:lnTo>
                <a:cubicBezTo>
                  <a:pt x="16194" y="8186"/>
                  <a:pt x="15698" y="7332"/>
                  <a:pt x="14982" y="6609"/>
                </a:cubicBezTo>
                <a:cubicBezTo>
                  <a:pt x="14265" y="5883"/>
                  <a:pt x="13411" y="5390"/>
                  <a:pt x="12419" y="5131"/>
                </a:cubicBezTo>
                <a:lnTo>
                  <a:pt x="12419" y="7549"/>
                </a:lnTo>
                <a:cubicBezTo>
                  <a:pt x="12419" y="7699"/>
                  <a:pt x="12369" y="7828"/>
                  <a:pt x="12269" y="7928"/>
                </a:cubicBezTo>
                <a:cubicBezTo>
                  <a:pt x="12172" y="8031"/>
                  <a:pt x="12049" y="8081"/>
                  <a:pt x="11896" y="8081"/>
                </a:cubicBezTo>
                <a:lnTo>
                  <a:pt x="9732" y="8081"/>
                </a:lnTo>
                <a:cubicBezTo>
                  <a:pt x="9368" y="8081"/>
                  <a:pt x="9183" y="7905"/>
                  <a:pt x="9183" y="7549"/>
                </a:cubicBezTo>
                <a:lnTo>
                  <a:pt x="9183" y="5131"/>
                </a:lnTo>
                <a:cubicBezTo>
                  <a:pt x="8191" y="5402"/>
                  <a:pt x="7334" y="5895"/>
                  <a:pt x="6608" y="6612"/>
                </a:cubicBezTo>
                <a:cubicBezTo>
                  <a:pt x="5889" y="7332"/>
                  <a:pt x="5399" y="8187"/>
                  <a:pt x="5135" y="9182"/>
                </a:cubicBezTo>
                <a:lnTo>
                  <a:pt x="7580" y="9182"/>
                </a:lnTo>
                <a:cubicBezTo>
                  <a:pt x="7733" y="9182"/>
                  <a:pt x="7853" y="9229"/>
                  <a:pt x="7947" y="9326"/>
                </a:cubicBezTo>
                <a:cubicBezTo>
                  <a:pt x="8038" y="9426"/>
                  <a:pt x="8088" y="9550"/>
                  <a:pt x="8088" y="9700"/>
                </a:cubicBezTo>
                <a:lnTo>
                  <a:pt x="8088" y="11867"/>
                </a:lnTo>
                <a:cubicBezTo>
                  <a:pt x="8088" y="12017"/>
                  <a:pt x="8038" y="12144"/>
                  <a:pt x="7947" y="12252"/>
                </a:cubicBezTo>
                <a:cubicBezTo>
                  <a:pt x="7853" y="12364"/>
                  <a:pt x="7733" y="12414"/>
                  <a:pt x="7580" y="12414"/>
                </a:cubicBezTo>
                <a:lnTo>
                  <a:pt x="5135" y="12414"/>
                </a:lnTo>
                <a:cubicBezTo>
                  <a:pt x="5408" y="13410"/>
                  <a:pt x="5904" y="14267"/>
                  <a:pt x="6620" y="14990"/>
                </a:cubicBezTo>
                <a:cubicBezTo>
                  <a:pt x="7337" y="15710"/>
                  <a:pt x="8191" y="16203"/>
                  <a:pt x="9183" y="16465"/>
                </a:cubicBezTo>
                <a:lnTo>
                  <a:pt x="9183" y="14018"/>
                </a:lnTo>
                <a:cubicBezTo>
                  <a:pt x="9183" y="13868"/>
                  <a:pt x="9239" y="13744"/>
                  <a:pt x="9348" y="13653"/>
                </a:cubicBezTo>
                <a:cubicBezTo>
                  <a:pt x="9453" y="13559"/>
                  <a:pt x="9583" y="13512"/>
                  <a:pt x="9732" y="13512"/>
                </a:cubicBezTo>
                <a:lnTo>
                  <a:pt x="11896" y="13512"/>
                </a:lnTo>
                <a:cubicBezTo>
                  <a:pt x="12049" y="13512"/>
                  <a:pt x="12172" y="13559"/>
                  <a:pt x="12269" y="13653"/>
                </a:cubicBezTo>
                <a:cubicBezTo>
                  <a:pt x="12369" y="13744"/>
                  <a:pt x="12419" y="13868"/>
                  <a:pt x="12419" y="14018"/>
                </a:cubicBezTo>
                <a:lnTo>
                  <a:pt x="12419" y="16465"/>
                </a:lnTo>
                <a:close/>
              </a:path>
            </a:pathLst>
          </a:custGeom>
          <a:solidFill>
            <a:schemeClr val="bg1"/>
          </a:solidFill>
          <a:ln>
            <a:noFill/>
          </a:ln>
          <a:effectLst/>
        </p:spPr>
        <p:txBody>
          <a:bodyPr wrap="square" lIns="91440" tIns="45720" rIns="91440" bIns="45720" anchor="ctr">
            <a:normAutofit/>
          </a:bodyPr>
          <a:lstStyle/>
          <a:p>
            <a:pPr algn="ctr"/>
            <a:endParaRPr>
              <a:cs typeface="+mn-ea"/>
              <a:sym typeface="+mn-lt"/>
            </a:endParaRPr>
          </a:p>
        </p:txBody>
      </p:sp>
      <p:sp>
        <p:nvSpPr>
          <p:cNvPr id="13" name="íslïḋé"/>
          <p:cNvSpPr/>
          <p:nvPr/>
        </p:nvSpPr>
        <p:spPr bwMode="auto">
          <a:xfrm>
            <a:off x="3779184" y="4544075"/>
            <a:ext cx="352111" cy="372748"/>
          </a:xfrm>
          <a:custGeom>
            <a:avLst/>
            <a:gdLst>
              <a:gd name="T0" fmla="*/ 995 w 1588"/>
              <a:gd name="T1" fmla="*/ 870 h 1682"/>
              <a:gd name="T2" fmla="*/ 1078 w 1588"/>
              <a:gd name="T3" fmla="*/ 753 h 1682"/>
              <a:gd name="T4" fmla="*/ 1463 w 1588"/>
              <a:gd name="T5" fmla="*/ 661 h 1682"/>
              <a:gd name="T6" fmla="*/ 1546 w 1588"/>
              <a:gd name="T7" fmla="*/ 352 h 1682"/>
              <a:gd name="T8" fmla="*/ 1346 w 1588"/>
              <a:gd name="T9" fmla="*/ 527 h 1682"/>
              <a:gd name="T10" fmla="*/ 1120 w 1588"/>
              <a:gd name="T11" fmla="*/ 310 h 1682"/>
              <a:gd name="T12" fmla="*/ 1296 w 1588"/>
              <a:gd name="T13" fmla="*/ 101 h 1682"/>
              <a:gd name="T14" fmla="*/ 995 w 1588"/>
              <a:gd name="T15" fmla="*/ 184 h 1682"/>
              <a:gd name="T16" fmla="*/ 894 w 1588"/>
              <a:gd name="T17" fmla="*/ 577 h 1682"/>
              <a:gd name="T18" fmla="*/ 501 w 1588"/>
              <a:gd name="T19" fmla="*/ 452 h 1682"/>
              <a:gd name="T20" fmla="*/ 501 w 1588"/>
              <a:gd name="T21" fmla="*/ 427 h 1682"/>
              <a:gd name="T22" fmla="*/ 493 w 1588"/>
              <a:gd name="T23" fmla="*/ 0 h 1682"/>
              <a:gd name="T24" fmla="*/ 250 w 1588"/>
              <a:gd name="T25" fmla="*/ 285 h 1682"/>
              <a:gd name="T26" fmla="*/ 175 w 1588"/>
              <a:gd name="T27" fmla="*/ 393 h 1682"/>
              <a:gd name="T28" fmla="*/ 150 w 1588"/>
              <a:gd name="T29" fmla="*/ 427 h 1682"/>
              <a:gd name="T30" fmla="*/ 117 w 1588"/>
              <a:gd name="T31" fmla="*/ 477 h 1682"/>
              <a:gd name="T32" fmla="*/ 100 w 1588"/>
              <a:gd name="T33" fmla="*/ 502 h 1682"/>
              <a:gd name="T34" fmla="*/ 66 w 1588"/>
              <a:gd name="T35" fmla="*/ 586 h 1682"/>
              <a:gd name="T36" fmla="*/ 58 w 1588"/>
              <a:gd name="T37" fmla="*/ 611 h 1682"/>
              <a:gd name="T38" fmla="*/ 50 w 1588"/>
              <a:gd name="T39" fmla="*/ 678 h 1682"/>
              <a:gd name="T40" fmla="*/ 41 w 1588"/>
              <a:gd name="T41" fmla="*/ 728 h 1682"/>
              <a:gd name="T42" fmla="*/ 41 w 1588"/>
              <a:gd name="T43" fmla="*/ 744 h 1682"/>
              <a:gd name="T44" fmla="*/ 50 w 1588"/>
              <a:gd name="T45" fmla="*/ 778 h 1682"/>
              <a:gd name="T46" fmla="*/ 58 w 1588"/>
              <a:gd name="T47" fmla="*/ 811 h 1682"/>
              <a:gd name="T48" fmla="*/ 100 w 1588"/>
              <a:gd name="T49" fmla="*/ 878 h 1682"/>
              <a:gd name="T50" fmla="*/ 125 w 1588"/>
              <a:gd name="T51" fmla="*/ 853 h 1682"/>
              <a:gd name="T52" fmla="*/ 133 w 1588"/>
              <a:gd name="T53" fmla="*/ 795 h 1682"/>
              <a:gd name="T54" fmla="*/ 142 w 1588"/>
              <a:gd name="T55" fmla="*/ 770 h 1682"/>
              <a:gd name="T56" fmla="*/ 150 w 1588"/>
              <a:gd name="T57" fmla="*/ 753 h 1682"/>
              <a:gd name="T58" fmla="*/ 167 w 1588"/>
              <a:gd name="T59" fmla="*/ 720 h 1682"/>
              <a:gd name="T60" fmla="*/ 183 w 1588"/>
              <a:gd name="T61" fmla="*/ 694 h 1682"/>
              <a:gd name="T62" fmla="*/ 200 w 1588"/>
              <a:gd name="T63" fmla="*/ 669 h 1682"/>
              <a:gd name="T64" fmla="*/ 225 w 1588"/>
              <a:gd name="T65" fmla="*/ 644 h 1682"/>
              <a:gd name="T66" fmla="*/ 250 w 1588"/>
              <a:gd name="T67" fmla="*/ 619 h 1682"/>
              <a:gd name="T68" fmla="*/ 267 w 1588"/>
              <a:gd name="T69" fmla="*/ 611 h 1682"/>
              <a:gd name="T70" fmla="*/ 301 w 1588"/>
              <a:gd name="T71" fmla="*/ 594 h 1682"/>
              <a:gd name="T72" fmla="*/ 326 w 1588"/>
              <a:gd name="T73" fmla="*/ 577 h 1682"/>
              <a:gd name="T74" fmla="*/ 342 w 1588"/>
              <a:gd name="T75" fmla="*/ 569 h 1682"/>
              <a:gd name="T76" fmla="*/ 359 w 1588"/>
              <a:gd name="T77" fmla="*/ 586 h 1682"/>
              <a:gd name="T78" fmla="*/ 75 w 1588"/>
              <a:gd name="T79" fmla="*/ 1363 h 1682"/>
              <a:gd name="T80" fmla="*/ 292 w 1588"/>
              <a:gd name="T81" fmla="*/ 1581 h 1682"/>
              <a:gd name="T82" fmla="*/ 777 w 1588"/>
              <a:gd name="T83" fmla="*/ 1087 h 1682"/>
              <a:gd name="T84" fmla="*/ 1530 w 1588"/>
              <a:gd name="T85" fmla="*/ 1623 h 1682"/>
              <a:gd name="T86" fmla="*/ 217 w 1588"/>
              <a:gd name="T87" fmla="*/ 1522 h 1682"/>
              <a:gd name="T88" fmla="*/ 133 w 1588"/>
              <a:gd name="T89" fmla="*/ 1438 h 1682"/>
              <a:gd name="T90" fmla="*/ 217 w 1588"/>
              <a:gd name="T91" fmla="*/ 1522 h 1682"/>
              <a:gd name="T92" fmla="*/ 217 w 1588"/>
              <a:gd name="T93" fmla="*/ 1522 h 1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88" h="1682">
                <a:moveTo>
                  <a:pt x="1530" y="1405"/>
                </a:moveTo>
                <a:cubicBezTo>
                  <a:pt x="995" y="870"/>
                  <a:pt x="995" y="870"/>
                  <a:pt x="995" y="870"/>
                </a:cubicBezTo>
                <a:cubicBezTo>
                  <a:pt x="995" y="862"/>
                  <a:pt x="986" y="862"/>
                  <a:pt x="978" y="853"/>
                </a:cubicBezTo>
                <a:cubicBezTo>
                  <a:pt x="1078" y="753"/>
                  <a:pt x="1078" y="753"/>
                  <a:pt x="1078" y="753"/>
                </a:cubicBezTo>
                <a:cubicBezTo>
                  <a:pt x="1078" y="753"/>
                  <a:pt x="1086" y="744"/>
                  <a:pt x="1086" y="736"/>
                </a:cubicBezTo>
                <a:cubicBezTo>
                  <a:pt x="1212" y="786"/>
                  <a:pt x="1362" y="761"/>
                  <a:pt x="1463" y="661"/>
                </a:cubicBezTo>
                <a:cubicBezTo>
                  <a:pt x="1538" y="586"/>
                  <a:pt x="1570" y="485"/>
                  <a:pt x="1562" y="377"/>
                </a:cubicBezTo>
                <a:cubicBezTo>
                  <a:pt x="1562" y="368"/>
                  <a:pt x="1554" y="352"/>
                  <a:pt x="1546" y="352"/>
                </a:cubicBezTo>
                <a:cubicBezTo>
                  <a:pt x="1538" y="352"/>
                  <a:pt x="1521" y="352"/>
                  <a:pt x="1513" y="360"/>
                </a:cubicBezTo>
                <a:cubicBezTo>
                  <a:pt x="1346" y="527"/>
                  <a:pt x="1346" y="527"/>
                  <a:pt x="1346" y="527"/>
                </a:cubicBezTo>
                <a:cubicBezTo>
                  <a:pt x="1170" y="485"/>
                  <a:pt x="1170" y="485"/>
                  <a:pt x="1170" y="485"/>
                </a:cubicBezTo>
                <a:cubicBezTo>
                  <a:pt x="1120" y="310"/>
                  <a:pt x="1120" y="310"/>
                  <a:pt x="1120" y="310"/>
                </a:cubicBezTo>
                <a:cubicBezTo>
                  <a:pt x="1287" y="134"/>
                  <a:pt x="1287" y="134"/>
                  <a:pt x="1287" y="134"/>
                </a:cubicBezTo>
                <a:cubicBezTo>
                  <a:pt x="1296" y="126"/>
                  <a:pt x="1304" y="118"/>
                  <a:pt x="1296" y="101"/>
                </a:cubicBezTo>
                <a:cubicBezTo>
                  <a:pt x="1296" y="92"/>
                  <a:pt x="1287" y="84"/>
                  <a:pt x="1270" y="84"/>
                </a:cubicBezTo>
                <a:cubicBezTo>
                  <a:pt x="1170" y="76"/>
                  <a:pt x="1061" y="109"/>
                  <a:pt x="995" y="184"/>
                </a:cubicBezTo>
                <a:cubicBezTo>
                  <a:pt x="886" y="285"/>
                  <a:pt x="861" y="435"/>
                  <a:pt x="911" y="561"/>
                </a:cubicBezTo>
                <a:cubicBezTo>
                  <a:pt x="903" y="569"/>
                  <a:pt x="903" y="569"/>
                  <a:pt x="894" y="577"/>
                </a:cubicBezTo>
                <a:cubicBezTo>
                  <a:pt x="752" y="711"/>
                  <a:pt x="752" y="711"/>
                  <a:pt x="752" y="711"/>
                </a:cubicBezTo>
                <a:cubicBezTo>
                  <a:pt x="501" y="452"/>
                  <a:pt x="501" y="452"/>
                  <a:pt x="501" y="452"/>
                </a:cubicBezTo>
                <a:cubicBezTo>
                  <a:pt x="493" y="452"/>
                  <a:pt x="493" y="443"/>
                  <a:pt x="484" y="443"/>
                </a:cubicBezTo>
                <a:cubicBezTo>
                  <a:pt x="493" y="435"/>
                  <a:pt x="493" y="435"/>
                  <a:pt x="501" y="427"/>
                </a:cubicBezTo>
                <a:cubicBezTo>
                  <a:pt x="551" y="435"/>
                  <a:pt x="652" y="335"/>
                  <a:pt x="735" y="251"/>
                </a:cubicBezTo>
                <a:cubicBezTo>
                  <a:pt x="493" y="0"/>
                  <a:pt x="493" y="0"/>
                  <a:pt x="493" y="0"/>
                </a:cubicBezTo>
                <a:cubicBezTo>
                  <a:pt x="376" y="109"/>
                  <a:pt x="301" y="184"/>
                  <a:pt x="309" y="243"/>
                </a:cubicBezTo>
                <a:cubicBezTo>
                  <a:pt x="284" y="251"/>
                  <a:pt x="259" y="268"/>
                  <a:pt x="250" y="285"/>
                </a:cubicBezTo>
                <a:cubicBezTo>
                  <a:pt x="209" y="318"/>
                  <a:pt x="209" y="318"/>
                  <a:pt x="209" y="318"/>
                </a:cubicBezTo>
                <a:cubicBezTo>
                  <a:pt x="192" y="343"/>
                  <a:pt x="175" y="368"/>
                  <a:pt x="175" y="393"/>
                </a:cubicBezTo>
                <a:cubicBezTo>
                  <a:pt x="167" y="402"/>
                  <a:pt x="167" y="402"/>
                  <a:pt x="159" y="410"/>
                </a:cubicBezTo>
                <a:cubicBezTo>
                  <a:pt x="150" y="427"/>
                  <a:pt x="150" y="427"/>
                  <a:pt x="150" y="427"/>
                </a:cubicBezTo>
                <a:cubicBezTo>
                  <a:pt x="133" y="443"/>
                  <a:pt x="133" y="443"/>
                  <a:pt x="133" y="443"/>
                </a:cubicBezTo>
                <a:cubicBezTo>
                  <a:pt x="125" y="452"/>
                  <a:pt x="125" y="469"/>
                  <a:pt x="117" y="477"/>
                </a:cubicBezTo>
                <a:lnTo>
                  <a:pt x="108" y="485"/>
                </a:lnTo>
                <a:cubicBezTo>
                  <a:pt x="100" y="502"/>
                  <a:pt x="100" y="502"/>
                  <a:pt x="100" y="502"/>
                </a:cubicBezTo>
                <a:cubicBezTo>
                  <a:pt x="100" y="510"/>
                  <a:pt x="91" y="519"/>
                  <a:pt x="83" y="536"/>
                </a:cubicBezTo>
                <a:cubicBezTo>
                  <a:pt x="75" y="552"/>
                  <a:pt x="66" y="569"/>
                  <a:pt x="66" y="586"/>
                </a:cubicBezTo>
                <a:cubicBezTo>
                  <a:pt x="66" y="594"/>
                  <a:pt x="66" y="594"/>
                  <a:pt x="66" y="594"/>
                </a:cubicBezTo>
                <a:cubicBezTo>
                  <a:pt x="58" y="602"/>
                  <a:pt x="58" y="602"/>
                  <a:pt x="58" y="611"/>
                </a:cubicBezTo>
                <a:cubicBezTo>
                  <a:pt x="50" y="636"/>
                  <a:pt x="50" y="636"/>
                  <a:pt x="50" y="636"/>
                </a:cubicBezTo>
                <a:cubicBezTo>
                  <a:pt x="50" y="653"/>
                  <a:pt x="50" y="669"/>
                  <a:pt x="50" y="678"/>
                </a:cubicBezTo>
                <a:cubicBezTo>
                  <a:pt x="50" y="686"/>
                  <a:pt x="50" y="686"/>
                  <a:pt x="50" y="686"/>
                </a:cubicBezTo>
                <a:cubicBezTo>
                  <a:pt x="41" y="703"/>
                  <a:pt x="41" y="711"/>
                  <a:pt x="41" y="728"/>
                </a:cubicBezTo>
                <a:lnTo>
                  <a:pt x="41" y="736"/>
                </a:lnTo>
                <a:lnTo>
                  <a:pt x="41" y="744"/>
                </a:lnTo>
                <a:cubicBezTo>
                  <a:pt x="50" y="744"/>
                  <a:pt x="50" y="753"/>
                  <a:pt x="50" y="761"/>
                </a:cubicBezTo>
                <a:cubicBezTo>
                  <a:pt x="50" y="778"/>
                  <a:pt x="50" y="778"/>
                  <a:pt x="50" y="778"/>
                </a:cubicBezTo>
                <a:cubicBezTo>
                  <a:pt x="50" y="786"/>
                  <a:pt x="50" y="786"/>
                  <a:pt x="50" y="786"/>
                </a:cubicBezTo>
                <a:cubicBezTo>
                  <a:pt x="50" y="795"/>
                  <a:pt x="50" y="803"/>
                  <a:pt x="58" y="811"/>
                </a:cubicBezTo>
                <a:cubicBezTo>
                  <a:pt x="66" y="853"/>
                  <a:pt x="66" y="853"/>
                  <a:pt x="66" y="853"/>
                </a:cubicBezTo>
                <a:cubicBezTo>
                  <a:pt x="75" y="870"/>
                  <a:pt x="83" y="878"/>
                  <a:pt x="100" y="878"/>
                </a:cubicBezTo>
                <a:cubicBezTo>
                  <a:pt x="108" y="878"/>
                  <a:pt x="117" y="870"/>
                  <a:pt x="117" y="870"/>
                </a:cubicBezTo>
                <a:cubicBezTo>
                  <a:pt x="125" y="862"/>
                  <a:pt x="125" y="862"/>
                  <a:pt x="125" y="853"/>
                </a:cubicBezTo>
                <a:cubicBezTo>
                  <a:pt x="133" y="811"/>
                  <a:pt x="133" y="811"/>
                  <a:pt x="133" y="811"/>
                </a:cubicBezTo>
                <a:cubicBezTo>
                  <a:pt x="133" y="803"/>
                  <a:pt x="133" y="803"/>
                  <a:pt x="133" y="795"/>
                </a:cubicBezTo>
                <a:cubicBezTo>
                  <a:pt x="133" y="786"/>
                  <a:pt x="142" y="786"/>
                  <a:pt x="142" y="786"/>
                </a:cubicBezTo>
                <a:cubicBezTo>
                  <a:pt x="142" y="770"/>
                  <a:pt x="142" y="770"/>
                  <a:pt x="142" y="770"/>
                </a:cubicBezTo>
                <a:cubicBezTo>
                  <a:pt x="142" y="761"/>
                  <a:pt x="142" y="761"/>
                  <a:pt x="150" y="761"/>
                </a:cubicBezTo>
                <a:lnTo>
                  <a:pt x="150" y="753"/>
                </a:lnTo>
                <a:lnTo>
                  <a:pt x="150" y="744"/>
                </a:lnTo>
                <a:cubicBezTo>
                  <a:pt x="159" y="736"/>
                  <a:pt x="159" y="728"/>
                  <a:pt x="167" y="720"/>
                </a:cubicBezTo>
                <a:lnTo>
                  <a:pt x="167" y="711"/>
                </a:lnTo>
                <a:cubicBezTo>
                  <a:pt x="175" y="703"/>
                  <a:pt x="175" y="703"/>
                  <a:pt x="183" y="694"/>
                </a:cubicBezTo>
                <a:cubicBezTo>
                  <a:pt x="192" y="678"/>
                  <a:pt x="192" y="678"/>
                  <a:pt x="192" y="678"/>
                </a:cubicBezTo>
                <a:lnTo>
                  <a:pt x="200" y="669"/>
                </a:lnTo>
                <a:cubicBezTo>
                  <a:pt x="200" y="669"/>
                  <a:pt x="200" y="661"/>
                  <a:pt x="209" y="661"/>
                </a:cubicBezTo>
                <a:cubicBezTo>
                  <a:pt x="209" y="653"/>
                  <a:pt x="217" y="644"/>
                  <a:pt x="225" y="644"/>
                </a:cubicBezTo>
                <a:cubicBezTo>
                  <a:pt x="234" y="636"/>
                  <a:pt x="234" y="636"/>
                  <a:pt x="234" y="636"/>
                </a:cubicBezTo>
                <a:cubicBezTo>
                  <a:pt x="234" y="636"/>
                  <a:pt x="242" y="628"/>
                  <a:pt x="250" y="619"/>
                </a:cubicBezTo>
                <a:lnTo>
                  <a:pt x="259" y="619"/>
                </a:lnTo>
                <a:cubicBezTo>
                  <a:pt x="259" y="611"/>
                  <a:pt x="267" y="611"/>
                  <a:pt x="267" y="611"/>
                </a:cubicBezTo>
                <a:cubicBezTo>
                  <a:pt x="275" y="602"/>
                  <a:pt x="275" y="602"/>
                  <a:pt x="284" y="602"/>
                </a:cubicBezTo>
                <a:cubicBezTo>
                  <a:pt x="301" y="594"/>
                  <a:pt x="301" y="594"/>
                  <a:pt x="301" y="594"/>
                </a:cubicBezTo>
                <a:cubicBezTo>
                  <a:pt x="309" y="586"/>
                  <a:pt x="309" y="586"/>
                  <a:pt x="309" y="586"/>
                </a:cubicBezTo>
                <a:cubicBezTo>
                  <a:pt x="317" y="586"/>
                  <a:pt x="317" y="586"/>
                  <a:pt x="326" y="577"/>
                </a:cubicBezTo>
                <a:lnTo>
                  <a:pt x="334" y="577"/>
                </a:lnTo>
                <a:cubicBezTo>
                  <a:pt x="342" y="577"/>
                  <a:pt x="342" y="569"/>
                  <a:pt x="342" y="569"/>
                </a:cubicBezTo>
                <a:cubicBezTo>
                  <a:pt x="351" y="569"/>
                  <a:pt x="351" y="569"/>
                  <a:pt x="351" y="569"/>
                </a:cubicBezTo>
                <a:cubicBezTo>
                  <a:pt x="351" y="577"/>
                  <a:pt x="359" y="586"/>
                  <a:pt x="359" y="586"/>
                </a:cubicBezTo>
                <a:cubicBezTo>
                  <a:pt x="618" y="845"/>
                  <a:pt x="618" y="845"/>
                  <a:pt x="618" y="845"/>
                </a:cubicBezTo>
                <a:cubicBezTo>
                  <a:pt x="75" y="1363"/>
                  <a:pt x="75" y="1363"/>
                  <a:pt x="75" y="1363"/>
                </a:cubicBezTo>
                <a:cubicBezTo>
                  <a:pt x="8" y="1430"/>
                  <a:pt x="0" y="1531"/>
                  <a:pt x="66" y="1597"/>
                </a:cubicBezTo>
                <a:cubicBezTo>
                  <a:pt x="133" y="1664"/>
                  <a:pt x="225" y="1647"/>
                  <a:pt x="292" y="1581"/>
                </a:cubicBezTo>
                <a:cubicBezTo>
                  <a:pt x="769" y="1079"/>
                  <a:pt x="769" y="1079"/>
                  <a:pt x="769" y="1079"/>
                </a:cubicBezTo>
                <a:cubicBezTo>
                  <a:pt x="769" y="1079"/>
                  <a:pt x="777" y="1079"/>
                  <a:pt x="777" y="1087"/>
                </a:cubicBezTo>
                <a:cubicBezTo>
                  <a:pt x="1312" y="1623"/>
                  <a:pt x="1312" y="1623"/>
                  <a:pt x="1312" y="1623"/>
                </a:cubicBezTo>
                <a:cubicBezTo>
                  <a:pt x="1371" y="1681"/>
                  <a:pt x="1471" y="1681"/>
                  <a:pt x="1530" y="1623"/>
                </a:cubicBezTo>
                <a:cubicBezTo>
                  <a:pt x="1587" y="1564"/>
                  <a:pt x="1587" y="1464"/>
                  <a:pt x="1530" y="1405"/>
                </a:cubicBezTo>
                <a:close/>
                <a:moveTo>
                  <a:pt x="217" y="1522"/>
                </a:moveTo>
                <a:cubicBezTo>
                  <a:pt x="192" y="1547"/>
                  <a:pt x="159" y="1547"/>
                  <a:pt x="133" y="1522"/>
                </a:cubicBezTo>
                <a:cubicBezTo>
                  <a:pt x="108" y="1497"/>
                  <a:pt x="108" y="1455"/>
                  <a:pt x="133" y="1438"/>
                </a:cubicBezTo>
                <a:cubicBezTo>
                  <a:pt x="159" y="1413"/>
                  <a:pt x="192" y="1413"/>
                  <a:pt x="217" y="1438"/>
                </a:cubicBezTo>
                <a:cubicBezTo>
                  <a:pt x="242" y="1455"/>
                  <a:pt x="242" y="1497"/>
                  <a:pt x="217" y="1522"/>
                </a:cubicBezTo>
                <a:close/>
                <a:moveTo>
                  <a:pt x="217" y="1522"/>
                </a:moveTo>
                <a:lnTo>
                  <a:pt x="217" y="1522"/>
                </a:lnTo>
                <a:close/>
              </a:path>
            </a:pathLst>
          </a:custGeom>
          <a:solidFill>
            <a:schemeClr val="bg1"/>
          </a:solidFill>
          <a:ln>
            <a:noFill/>
          </a:ln>
          <a:effectLst/>
        </p:spPr>
        <p:txBody>
          <a:bodyPr wrap="square" lIns="91440" tIns="45720" rIns="91440" bIns="45720" anchor="ctr">
            <a:normAutofit/>
          </a:bodyPr>
          <a:lstStyle/>
          <a:p>
            <a:pPr algn="ctr"/>
            <a:endParaRPr>
              <a:cs typeface="+mn-ea"/>
              <a:sym typeface="+mn-lt"/>
            </a:endParaRPr>
          </a:p>
        </p:txBody>
      </p:sp>
      <p:sp>
        <p:nvSpPr>
          <p:cNvPr id="35" name="文本框 34"/>
          <p:cNvSpPr txBox="1"/>
          <p:nvPr/>
        </p:nvSpPr>
        <p:spPr>
          <a:xfrm>
            <a:off x="3841040" y="1186400"/>
            <a:ext cx="2133781" cy="307777"/>
          </a:xfrm>
          <a:prstGeom prst="rect">
            <a:avLst/>
          </a:prstGeom>
          <a:noFill/>
        </p:spPr>
        <p:txBody>
          <a:bodyPr wrap="square" rtlCol="0">
            <a:spAutoFit/>
            <a:scene3d>
              <a:camera prst="orthographicFront"/>
              <a:lightRig rig="threePt" dir="t"/>
            </a:scene3d>
            <a:sp3d contourW="12700"/>
          </a:bodyPr>
          <a:lstStyle/>
          <a:p>
            <a:pPr algn="ctr"/>
            <a:r>
              <a:rPr lang="zh-CN" altLang="en-US" sz="1400" b="1" dirty="0">
                <a:solidFill>
                  <a:schemeClr val="tx1">
                    <a:lumMod val="75000"/>
                    <a:lumOff val="25000"/>
                  </a:schemeClr>
                </a:solidFill>
                <a:latin typeface="思源宋体 Heavy" panose="02020900000000000000" pitchFamily="18" charset="-122"/>
                <a:ea typeface="思源宋体 Heavy" panose="02020900000000000000" pitchFamily="18" charset="-122"/>
                <a:cs typeface="+mn-ea"/>
                <a:sym typeface="+mn-lt"/>
              </a:rPr>
              <a:t>工作量最大化？</a:t>
            </a:r>
          </a:p>
        </p:txBody>
      </p:sp>
      <p:sp>
        <p:nvSpPr>
          <p:cNvPr id="36" name="文本框 35"/>
          <p:cNvSpPr txBox="1"/>
          <p:nvPr/>
        </p:nvSpPr>
        <p:spPr>
          <a:xfrm>
            <a:off x="4347814" y="1420841"/>
            <a:ext cx="4569786" cy="423770"/>
          </a:xfrm>
          <a:prstGeom prst="rect">
            <a:avLst/>
          </a:prstGeom>
          <a:noFill/>
        </p:spPr>
        <p:txBody>
          <a:bodyPr wrap="square" rtlCol="0">
            <a:spAutoFit/>
          </a:bodyPr>
          <a:lstStyle/>
          <a:p>
            <a:pPr>
              <a:lnSpc>
                <a:spcPts val="3000"/>
              </a:lnSpc>
            </a:pPr>
            <a:r>
              <a:rPr lang="zh-CN" altLang="en-US" sz="12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工作量根本不存在最大值</a:t>
            </a:r>
          </a:p>
        </p:txBody>
      </p:sp>
      <p:sp>
        <p:nvSpPr>
          <p:cNvPr id="37" name="文本框 36"/>
          <p:cNvSpPr txBox="1"/>
          <p:nvPr/>
        </p:nvSpPr>
        <p:spPr>
          <a:xfrm>
            <a:off x="4317957" y="2290930"/>
            <a:ext cx="2133781" cy="307777"/>
          </a:xfrm>
          <a:prstGeom prst="rect">
            <a:avLst/>
          </a:prstGeom>
          <a:noFill/>
        </p:spPr>
        <p:txBody>
          <a:bodyPr wrap="square" rtlCol="0">
            <a:spAutoFit/>
            <a:scene3d>
              <a:camera prst="orthographicFront"/>
              <a:lightRig rig="threePt" dir="t"/>
            </a:scene3d>
            <a:sp3d contourW="12700"/>
          </a:bodyPr>
          <a:lstStyle/>
          <a:p>
            <a:pPr algn="ctr"/>
            <a:r>
              <a:rPr lang="zh-CN" altLang="en-US" sz="1400" b="1" dirty="0">
                <a:solidFill>
                  <a:schemeClr val="tx1">
                    <a:lumMod val="75000"/>
                    <a:lumOff val="25000"/>
                  </a:schemeClr>
                </a:solidFill>
                <a:latin typeface="思源宋体 Heavy" panose="02020900000000000000" pitchFamily="18" charset="-122"/>
                <a:ea typeface="思源宋体 Heavy" panose="02020900000000000000" pitchFamily="18" charset="-122"/>
                <a:cs typeface="+mn-ea"/>
                <a:sym typeface="+mn-lt"/>
              </a:rPr>
              <a:t>生活？工作？</a:t>
            </a:r>
          </a:p>
        </p:txBody>
      </p:sp>
      <p:sp>
        <p:nvSpPr>
          <p:cNvPr id="38" name="文本框 37"/>
          <p:cNvSpPr txBox="1"/>
          <p:nvPr/>
        </p:nvSpPr>
        <p:spPr>
          <a:xfrm>
            <a:off x="4850615" y="2518270"/>
            <a:ext cx="4569786" cy="423770"/>
          </a:xfrm>
          <a:prstGeom prst="rect">
            <a:avLst/>
          </a:prstGeom>
          <a:noFill/>
        </p:spPr>
        <p:txBody>
          <a:bodyPr wrap="square" rtlCol="0">
            <a:spAutoFit/>
          </a:bodyPr>
          <a:lstStyle/>
          <a:p>
            <a:pPr>
              <a:lnSpc>
                <a:spcPts val="3000"/>
              </a:lnSpc>
            </a:pPr>
            <a:r>
              <a:rPr lang="zh-CN" altLang="en-US" sz="12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围绕生活来工作，而不是围绕工作来生活</a:t>
            </a:r>
          </a:p>
        </p:txBody>
      </p:sp>
      <p:sp>
        <p:nvSpPr>
          <p:cNvPr id="32" name="矩形 31"/>
          <p:cNvSpPr/>
          <p:nvPr/>
        </p:nvSpPr>
        <p:spPr>
          <a:xfrm>
            <a:off x="0" y="5454748"/>
            <a:ext cx="12192000" cy="1403252"/>
          </a:xfrm>
          <a:prstGeom prst="rect">
            <a:avLst/>
          </a:prstGeom>
          <a:solidFill>
            <a:srgbClr val="703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文本框 42"/>
          <p:cNvSpPr txBox="1"/>
          <p:nvPr/>
        </p:nvSpPr>
        <p:spPr>
          <a:xfrm>
            <a:off x="831807" y="5865482"/>
            <a:ext cx="10304109" cy="429733"/>
          </a:xfrm>
          <a:prstGeom prst="rect">
            <a:avLst/>
          </a:prstGeom>
          <a:noFill/>
        </p:spPr>
        <p:txBody>
          <a:bodyPr wrap="square" rtlCol="0">
            <a:spAutoFit/>
          </a:bodyPr>
          <a:lstStyle/>
          <a:p>
            <a:pPr algn="ctr">
              <a:lnSpc>
                <a:spcPts val="3000"/>
              </a:lnSpc>
            </a:pPr>
            <a:r>
              <a:rPr lang="zh-CN" altLang="en-US" sz="1600" dirty="0">
                <a:solidFill>
                  <a:schemeClr val="bg1"/>
                </a:solidFill>
                <a:cs typeface="+mn-ea"/>
                <a:sym typeface="+mn-lt"/>
              </a:rPr>
              <a:t>工作；生活；情绪；收获；精力；健康</a:t>
            </a:r>
          </a:p>
        </p:txBody>
      </p:sp>
      <p:grpSp>
        <p:nvGrpSpPr>
          <p:cNvPr id="44" name="组合 43"/>
          <p:cNvGrpSpPr/>
          <p:nvPr/>
        </p:nvGrpSpPr>
        <p:grpSpPr>
          <a:xfrm>
            <a:off x="604109" y="368651"/>
            <a:ext cx="1882289" cy="417037"/>
            <a:chOff x="668068" y="202823"/>
            <a:chExt cx="1414556" cy="337529"/>
          </a:xfrm>
          <a:solidFill>
            <a:srgbClr val="703881"/>
          </a:solidFill>
        </p:grpSpPr>
        <p:sp>
          <p:nvSpPr>
            <p:cNvPr id="45" name="箭头: V 形 44"/>
            <p:cNvSpPr/>
            <p:nvPr/>
          </p:nvSpPr>
          <p:spPr>
            <a:xfrm>
              <a:off x="668068" y="202823"/>
              <a:ext cx="411871" cy="329144"/>
            </a:xfrm>
            <a:prstGeom prst="chevron">
              <a:avLst/>
            </a:prstGeom>
            <a:solidFill>
              <a:srgbClr val="D3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46" name="箭头: V 形 45"/>
            <p:cNvSpPr/>
            <p:nvPr/>
          </p:nvSpPr>
          <p:spPr>
            <a:xfrm>
              <a:off x="1003739" y="202823"/>
              <a:ext cx="411871" cy="329144"/>
            </a:xfrm>
            <a:prstGeom prst="chevron">
              <a:avLst/>
            </a:prstGeom>
            <a:solidFill>
              <a:srgbClr val="BB8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47" name="箭头: V 形 46"/>
            <p:cNvSpPr/>
            <p:nvPr/>
          </p:nvSpPr>
          <p:spPr>
            <a:xfrm>
              <a:off x="1335082" y="211208"/>
              <a:ext cx="411871" cy="329144"/>
            </a:xfrm>
            <a:prstGeom prst="chevron">
              <a:avLst/>
            </a:prstGeom>
            <a:solidFill>
              <a:srgbClr val="A45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48" name="箭头: V 形 47"/>
            <p:cNvSpPr/>
            <p:nvPr/>
          </p:nvSpPr>
          <p:spPr>
            <a:xfrm>
              <a:off x="1670753" y="211208"/>
              <a:ext cx="411871" cy="32914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grpSp>
      <p:sp>
        <p:nvSpPr>
          <p:cNvPr id="49" name="文本框 48"/>
          <p:cNvSpPr txBox="1"/>
          <p:nvPr/>
        </p:nvSpPr>
        <p:spPr>
          <a:xfrm>
            <a:off x="2561301" y="329999"/>
            <a:ext cx="6174939" cy="584775"/>
          </a:xfrm>
          <a:prstGeom prst="rect">
            <a:avLst/>
          </a:prstGeom>
          <a:noFill/>
        </p:spPr>
        <p:txBody>
          <a:bodyPr wrap="square" rtlCol="0">
            <a:spAutoFit/>
          </a:bodyPr>
          <a:lstStyle/>
          <a:p>
            <a:r>
              <a:rPr lang="zh-CN" altLang="en-US" sz="3200" b="1" dirty="0">
                <a:solidFill>
                  <a:srgbClr val="703881"/>
                </a:solidFill>
                <a:cs typeface="+mn-ea"/>
                <a:sym typeface="+mn-lt"/>
              </a:rPr>
              <a:t>多线程时间管理的目的</a:t>
            </a:r>
            <a:endParaRPr lang="zh-CN" altLang="en-US" sz="2800" dirty="0">
              <a:solidFill>
                <a:srgbClr val="703881"/>
              </a:solidFill>
              <a:cs typeface="+mn-ea"/>
              <a:sym typeface="+mn-lt"/>
            </a:endParaRPr>
          </a:p>
        </p:txBody>
      </p:sp>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9061" r="21076"/>
          <a:stretch>
            <a:fillRect/>
          </a:stretch>
        </p:blipFill>
        <p:spPr>
          <a:xfrm>
            <a:off x="480058" y="1537390"/>
            <a:ext cx="3476635" cy="3317150"/>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grpSp>
        <p:nvGrpSpPr>
          <p:cNvPr id="52" name="组合 51"/>
          <p:cNvGrpSpPr>
            <a:grpSpLocks noChangeAspect="1"/>
          </p:cNvGrpSpPr>
          <p:nvPr/>
        </p:nvGrpSpPr>
        <p:grpSpPr>
          <a:xfrm>
            <a:off x="10003315" y="324030"/>
            <a:ext cx="1891573" cy="569248"/>
            <a:chOff x="2685028" y="2876682"/>
            <a:chExt cx="5502784" cy="1656004"/>
          </a:xfrm>
        </p:grpSpPr>
        <p:sp>
          <p:nvSpPr>
            <p:cNvPr id="53" name="i$ľïdê"/>
            <p:cNvSpPr/>
            <p:nvPr userDrawn="1"/>
          </p:nvSpPr>
          <p:spPr>
            <a:xfrm>
              <a:off x="4486927" y="2876682"/>
              <a:ext cx="3699559" cy="1174043"/>
            </a:xfrm>
            <a:custGeom>
              <a:avLst/>
              <a:gdLst>
                <a:gd name="connsiteX0" fmla="*/ 3528743 w 3812022"/>
                <a:gd name="connsiteY0" fmla="*/ 1166183 h 1325394"/>
                <a:gd name="connsiteX1" fmla="*/ 3537795 w 3812022"/>
                <a:gd name="connsiteY1" fmla="*/ 1178430 h 1325394"/>
                <a:gd name="connsiteX2" fmla="*/ 3528743 w 3812022"/>
                <a:gd name="connsiteY2" fmla="*/ 1258302 h 1325394"/>
                <a:gd name="connsiteX3" fmla="*/ 3234282 w 3812022"/>
                <a:gd name="connsiteY3" fmla="*/ 1082322 h 1325394"/>
                <a:gd name="connsiteX4" fmla="*/ 3234282 w 3812022"/>
                <a:gd name="connsiteY4" fmla="*/ 1163814 h 1325394"/>
                <a:gd name="connsiteX5" fmla="*/ 3194545 w 3812022"/>
                <a:gd name="connsiteY5" fmla="*/ 1145948 h 1325394"/>
                <a:gd name="connsiteX6" fmla="*/ 3179436 w 3812022"/>
                <a:gd name="connsiteY6" fmla="*/ 1110272 h 1325394"/>
                <a:gd name="connsiteX7" fmla="*/ 3429169 w 3812022"/>
                <a:gd name="connsiteY7" fmla="*/ 1002179 h 1325394"/>
                <a:gd name="connsiteX8" fmla="*/ 3528210 w 3812022"/>
                <a:gd name="connsiteY8" fmla="*/ 1004309 h 1325394"/>
                <a:gd name="connsiteX9" fmla="*/ 3528210 w 3812022"/>
                <a:gd name="connsiteY9" fmla="*/ 1113467 h 1325394"/>
                <a:gd name="connsiteX10" fmla="*/ 3528210 w 3812022"/>
                <a:gd name="connsiteY10" fmla="*/ 1166183 h 1325394"/>
                <a:gd name="connsiteX11" fmla="*/ 3528210 w 3812022"/>
                <a:gd name="connsiteY11" fmla="*/ 1258302 h 1325394"/>
                <a:gd name="connsiteX12" fmla="*/ 3467508 w 3812022"/>
                <a:gd name="connsiteY12" fmla="*/ 1325394 h 1325394"/>
                <a:gd name="connsiteX13" fmla="*/ 3260373 w 3812022"/>
                <a:gd name="connsiteY13" fmla="*/ 1211443 h 1325394"/>
                <a:gd name="connsiteX14" fmla="*/ 3440351 w 3812022"/>
                <a:gd name="connsiteY14" fmla="*/ 1243925 h 1325394"/>
                <a:gd name="connsiteX15" fmla="*/ 3440351 w 3812022"/>
                <a:gd name="connsiteY15" fmla="*/ 1117727 h 1325394"/>
                <a:gd name="connsiteX16" fmla="*/ 3310959 w 3812022"/>
                <a:gd name="connsiteY16" fmla="*/ 1173105 h 1325394"/>
                <a:gd name="connsiteX17" fmla="*/ 3234282 w 3812022"/>
                <a:gd name="connsiteY17" fmla="*/ 1164053 h 1325394"/>
                <a:gd name="connsiteX18" fmla="*/ 3234282 w 3812022"/>
                <a:gd name="connsiteY18" fmla="*/ 1163814 h 1325394"/>
                <a:gd name="connsiteX19" fmla="*/ 3234814 w 3812022"/>
                <a:gd name="connsiteY19" fmla="*/ 1164053 h 1325394"/>
                <a:gd name="connsiteX20" fmla="*/ 3234814 w 3812022"/>
                <a:gd name="connsiteY20" fmla="*/ 1082051 h 1325394"/>
                <a:gd name="connsiteX21" fmla="*/ 3234282 w 3812022"/>
                <a:gd name="connsiteY21" fmla="*/ 1082322 h 1325394"/>
                <a:gd name="connsiteX22" fmla="*/ 3234282 w 3812022"/>
                <a:gd name="connsiteY22" fmla="*/ 1082051 h 1325394"/>
                <a:gd name="connsiteX23" fmla="*/ 3391896 w 3812022"/>
                <a:gd name="connsiteY23" fmla="*/ 1031465 h 1325394"/>
                <a:gd name="connsiteX24" fmla="*/ 3429169 w 3812022"/>
                <a:gd name="connsiteY24" fmla="*/ 1002179 h 1325394"/>
                <a:gd name="connsiteX25" fmla="*/ 3580394 w 3812022"/>
                <a:gd name="connsiteY25" fmla="*/ 994192 h 1325394"/>
                <a:gd name="connsiteX26" fmla="*/ 3644824 w 3812022"/>
                <a:gd name="connsiteY26" fmla="*/ 1024543 h 1325394"/>
                <a:gd name="connsiteX27" fmla="*/ 3528743 w 3812022"/>
                <a:gd name="connsiteY27" fmla="*/ 1113467 h 1325394"/>
                <a:gd name="connsiteX28" fmla="*/ 3528743 w 3812022"/>
                <a:gd name="connsiteY28" fmla="*/ 1004309 h 1325394"/>
                <a:gd name="connsiteX29" fmla="*/ 3580394 w 3812022"/>
                <a:gd name="connsiteY29" fmla="*/ 994192 h 1325394"/>
                <a:gd name="connsiteX30" fmla="*/ 2529346 w 3812022"/>
                <a:gd name="connsiteY30" fmla="*/ 901606 h 1325394"/>
                <a:gd name="connsiteX31" fmla="*/ 2547916 w 3812022"/>
                <a:gd name="connsiteY31" fmla="*/ 909528 h 1325394"/>
                <a:gd name="connsiteX32" fmla="*/ 2608619 w 3812022"/>
                <a:gd name="connsiteY32" fmla="*/ 977152 h 1325394"/>
                <a:gd name="connsiteX33" fmla="*/ 2718842 w 3812022"/>
                <a:gd name="connsiteY33" fmla="*/ 1051700 h 1325394"/>
                <a:gd name="connsiteX34" fmla="*/ 2803506 w 3812022"/>
                <a:gd name="connsiteY34" fmla="*/ 1057557 h 1325394"/>
                <a:gd name="connsiteX35" fmla="*/ 2668256 w 3812022"/>
                <a:gd name="connsiteY35" fmla="*/ 1154468 h 1325394"/>
                <a:gd name="connsiteX36" fmla="*/ 2629918 w 3812022"/>
                <a:gd name="connsiteY36" fmla="*/ 1145416 h 1325394"/>
                <a:gd name="connsiteX37" fmla="*/ 2608619 w 3812022"/>
                <a:gd name="connsiteY37" fmla="*/ 1124649 h 1325394"/>
                <a:gd name="connsiteX38" fmla="*/ 2518629 w 3812022"/>
                <a:gd name="connsiteY38" fmla="*/ 951061 h 1325394"/>
                <a:gd name="connsiteX39" fmla="*/ 2517565 w 3812022"/>
                <a:gd name="connsiteY39" fmla="*/ 903670 h 1325394"/>
                <a:gd name="connsiteX40" fmla="*/ 2529346 w 3812022"/>
                <a:gd name="connsiteY40" fmla="*/ 901606 h 1325394"/>
                <a:gd name="connsiteX41" fmla="*/ 1595483 w 3812022"/>
                <a:gd name="connsiteY41" fmla="*/ 881273 h 1325394"/>
                <a:gd name="connsiteX42" fmla="*/ 1578801 w 3812022"/>
                <a:gd name="connsiteY42" fmla="*/ 881839 h 1325394"/>
                <a:gd name="connsiteX43" fmla="*/ 1563892 w 3812022"/>
                <a:gd name="connsiteY43" fmla="*/ 881839 h 1325394"/>
                <a:gd name="connsiteX44" fmla="*/ 1552710 w 3812022"/>
                <a:gd name="connsiteY44" fmla="*/ 890358 h 1325394"/>
                <a:gd name="connsiteX45" fmla="*/ 1529281 w 3812022"/>
                <a:gd name="connsiteY45" fmla="*/ 1001647 h 1325394"/>
                <a:gd name="connsiteX46" fmla="*/ 1552710 w 3812022"/>
                <a:gd name="connsiteY46" fmla="*/ 992595 h 1325394"/>
                <a:gd name="connsiteX47" fmla="*/ 1578801 w 3812022"/>
                <a:gd name="connsiteY47" fmla="*/ 977685 h 1325394"/>
                <a:gd name="connsiteX48" fmla="*/ 1630452 w 3812022"/>
                <a:gd name="connsiteY48" fmla="*/ 922307 h 1325394"/>
                <a:gd name="connsiteX49" fmla="*/ 1595483 w 3812022"/>
                <a:gd name="connsiteY49" fmla="*/ 881273 h 1325394"/>
                <a:gd name="connsiteX50" fmla="*/ 578273 w 3812022"/>
                <a:gd name="connsiteY50" fmla="*/ 855746 h 1325394"/>
                <a:gd name="connsiteX51" fmla="*/ 576143 w 3812022"/>
                <a:gd name="connsiteY51" fmla="*/ 870122 h 1325394"/>
                <a:gd name="connsiteX52" fmla="*/ 577208 w 3812022"/>
                <a:gd name="connsiteY52" fmla="*/ 885032 h 1325394"/>
                <a:gd name="connsiteX53" fmla="*/ 577208 w 3812022"/>
                <a:gd name="connsiteY53" fmla="*/ 899409 h 1325394"/>
                <a:gd name="connsiteX54" fmla="*/ 583065 w 3812022"/>
                <a:gd name="connsiteY54" fmla="*/ 911656 h 1325394"/>
                <a:gd name="connsiteX55" fmla="*/ 609157 w 3812022"/>
                <a:gd name="connsiteY55" fmla="*/ 921773 h 1325394"/>
                <a:gd name="connsiteX56" fmla="*/ 610222 w 3812022"/>
                <a:gd name="connsiteY56" fmla="*/ 922838 h 1325394"/>
                <a:gd name="connsiteX57" fmla="*/ 610222 w 3812022"/>
                <a:gd name="connsiteY57" fmla="*/ 869058 h 1325394"/>
                <a:gd name="connsiteX58" fmla="*/ 609157 w 3812022"/>
                <a:gd name="connsiteY58" fmla="*/ 866928 h 1325394"/>
                <a:gd name="connsiteX59" fmla="*/ 578273 w 3812022"/>
                <a:gd name="connsiteY59" fmla="*/ 855746 h 1325394"/>
                <a:gd name="connsiteX60" fmla="*/ 3589446 w 3812022"/>
                <a:gd name="connsiteY60" fmla="*/ 757771 h 1325394"/>
                <a:gd name="connsiteX61" fmla="*/ 3566017 w 3812022"/>
                <a:gd name="connsiteY61" fmla="*/ 760965 h 1325394"/>
                <a:gd name="connsiteX62" fmla="*/ 3528743 w 3812022"/>
                <a:gd name="connsiteY62" fmla="*/ 790252 h 1325394"/>
                <a:gd name="connsiteX63" fmla="*/ 3528743 w 3812022"/>
                <a:gd name="connsiteY63" fmla="*/ 790784 h 1325394"/>
                <a:gd name="connsiteX64" fmla="*/ 3469105 w 3812022"/>
                <a:gd name="connsiteY64" fmla="*/ 863734 h 1325394"/>
                <a:gd name="connsiteX65" fmla="*/ 3528743 w 3812022"/>
                <a:gd name="connsiteY65" fmla="*/ 824331 h 1325394"/>
                <a:gd name="connsiteX66" fmla="*/ 3589446 w 3812022"/>
                <a:gd name="connsiteY66" fmla="*/ 757771 h 1325394"/>
                <a:gd name="connsiteX67" fmla="*/ 600104 w 3812022"/>
                <a:gd name="connsiteY67" fmla="*/ 741795 h 1325394"/>
                <a:gd name="connsiteX68" fmla="*/ 601169 w 3812022"/>
                <a:gd name="connsiteY68" fmla="*/ 782796 h 1325394"/>
                <a:gd name="connsiteX69" fmla="*/ 609157 w 3812022"/>
                <a:gd name="connsiteY69" fmla="*/ 785991 h 1325394"/>
                <a:gd name="connsiteX70" fmla="*/ 616079 w 3812022"/>
                <a:gd name="connsiteY70" fmla="*/ 790250 h 1325394"/>
                <a:gd name="connsiteX71" fmla="*/ 620339 w 3812022"/>
                <a:gd name="connsiteY71" fmla="*/ 749782 h 1325394"/>
                <a:gd name="connsiteX72" fmla="*/ 609157 w 3812022"/>
                <a:gd name="connsiteY72" fmla="*/ 742860 h 1325394"/>
                <a:gd name="connsiteX73" fmla="*/ 600104 w 3812022"/>
                <a:gd name="connsiteY73" fmla="*/ 741795 h 1325394"/>
                <a:gd name="connsiteX74" fmla="*/ 3661538 w 3812022"/>
                <a:gd name="connsiteY74" fmla="*/ 687708 h 1325394"/>
                <a:gd name="connsiteX75" fmla="*/ 3722566 w 3812022"/>
                <a:gd name="connsiteY75" fmla="*/ 730614 h 1325394"/>
                <a:gd name="connsiteX76" fmla="*/ 3618732 w 3812022"/>
                <a:gd name="connsiteY76" fmla="*/ 834448 h 1325394"/>
                <a:gd name="connsiteX77" fmla="*/ 3528743 w 3812022"/>
                <a:gd name="connsiteY77" fmla="*/ 887163 h 1325394"/>
                <a:gd name="connsiteX78" fmla="*/ 3402545 w 3812022"/>
                <a:gd name="connsiteY78" fmla="*/ 978217 h 1325394"/>
                <a:gd name="connsiteX79" fmla="*/ 3385506 w 3812022"/>
                <a:gd name="connsiteY79" fmla="*/ 977152 h 1325394"/>
                <a:gd name="connsiteX80" fmla="*/ 3460053 w 3812022"/>
                <a:gd name="connsiteY80" fmla="*/ 875981 h 1325394"/>
                <a:gd name="connsiteX81" fmla="*/ 3455793 w 3812022"/>
                <a:gd name="connsiteY81" fmla="*/ 867994 h 1325394"/>
                <a:gd name="connsiteX82" fmla="*/ 3356752 w 3812022"/>
                <a:gd name="connsiteY82" fmla="*/ 919644 h 1325394"/>
                <a:gd name="connsiteX83" fmla="*/ 3263568 w 3812022"/>
                <a:gd name="connsiteY83" fmla="*/ 925502 h 1325394"/>
                <a:gd name="connsiteX84" fmla="*/ 3238542 w 3812022"/>
                <a:gd name="connsiteY84" fmla="*/ 916450 h 1325394"/>
                <a:gd name="connsiteX85" fmla="*/ 3249724 w 3812022"/>
                <a:gd name="connsiteY85" fmla="*/ 890358 h 1325394"/>
                <a:gd name="connsiteX86" fmla="*/ 3509574 w 3812022"/>
                <a:gd name="connsiteY86" fmla="*/ 757771 h 1325394"/>
                <a:gd name="connsiteX87" fmla="*/ 3528743 w 3812022"/>
                <a:gd name="connsiteY87" fmla="*/ 746588 h 1325394"/>
                <a:gd name="connsiteX88" fmla="*/ 3634706 w 3812022"/>
                <a:gd name="connsiteY88" fmla="*/ 690146 h 1325394"/>
                <a:gd name="connsiteX89" fmla="*/ 3661538 w 3812022"/>
                <a:gd name="connsiteY89" fmla="*/ 687708 h 1325394"/>
                <a:gd name="connsiteX90" fmla="*/ 3106487 w 3812022"/>
                <a:gd name="connsiteY90" fmla="*/ 648612 h 1325394"/>
                <a:gd name="connsiteX91" fmla="*/ 3233749 w 3812022"/>
                <a:gd name="connsiteY91" fmla="*/ 667781 h 1325394"/>
                <a:gd name="connsiteX92" fmla="*/ 3234814 w 3812022"/>
                <a:gd name="connsiteY92" fmla="*/ 665652 h 1325394"/>
                <a:gd name="connsiteX93" fmla="*/ 3234814 w 3812022"/>
                <a:gd name="connsiteY93" fmla="*/ 750848 h 1325394"/>
                <a:gd name="connsiteX94" fmla="*/ 3225762 w 3812022"/>
                <a:gd name="connsiteY94" fmla="*/ 789187 h 1325394"/>
                <a:gd name="connsiteX95" fmla="*/ 3208723 w 3812022"/>
                <a:gd name="connsiteY95" fmla="*/ 792382 h 1325394"/>
                <a:gd name="connsiteX96" fmla="*/ 3106487 w 3812022"/>
                <a:gd name="connsiteY96" fmla="*/ 661924 h 1325394"/>
                <a:gd name="connsiteX97" fmla="*/ 3106487 w 3812022"/>
                <a:gd name="connsiteY97" fmla="*/ 651807 h 1325394"/>
                <a:gd name="connsiteX98" fmla="*/ 3106487 w 3812022"/>
                <a:gd name="connsiteY98" fmla="*/ 648612 h 1325394"/>
                <a:gd name="connsiteX99" fmla="*/ 1575074 w 3812022"/>
                <a:gd name="connsiteY99" fmla="*/ 608144 h 1325394"/>
                <a:gd name="connsiteX100" fmla="*/ 1552710 w 3812022"/>
                <a:gd name="connsiteY100" fmla="*/ 616131 h 1325394"/>
                <a:gd name="connsiteX101" fmla="*/ 1527684 w 3812022"/>
                <a:gd name="connsiteY101" fmla="*/ 671509 h 1325394"/>
                <a:gd name="connsiteX102" fmla="*/ 1552710 w 3812022"/>
                <a:gd name="connsiteY102" fmla="*/ 655535 h 1325394"/>
                <a:gd name="connsiteX103" fmla="*/ 1575074 w 3812022"/>
                <a:gd name="connsiteY103" fmla="*/ 608144 h 1325394"/>
                <a:gd name="connsiteX104" fmla="*/ 2635775 w 3812022"/>
                <a:gd name="connsiteY104" fmla="*/ 472893 h 1325394"/>
                <a:gd name="connsiteX105" fmla="*/ 2689556 w 3812022"/>
                <a:gd name="connsiteY105" fmla="*/ 508037 h 1325394"/>
                <a:gd name="connsiteX106" fmla="*/ 2608619 w 3812022"/>
                <a:gd name="connsiteY106" fmla="*/ 661392 h 1325394"/>
                <a:gd name="connsiteX107" fmla="*/ 2608619 w 3812022"/>
                <a:gd name="connsiteY107" fmla="*/ 553830 h 1325394"/>
                <a:gd name="connsiteX108" fmla="*/ 2635775 w 3812022"/>
                <a:gd name="connsiteY108" fmla="*/ 472893 h 1325394"/>
                <a:gd name="connsiteX109" fmla="*/ 1655479 w 3812022"/>
                <a:gd name="connsiteY109" fmla="*/ 448932 h 1325394"/>
                <a:gd name="connsiteX110" fmla="*/ 1578801 w 3812022"/>
                <a:gd name="connsiteY110" fmla="*/ 495257 h 1325394"/>
                <a:gd name="connsiteX111" fmla="*/ 1552710 w 3812022"/>
                <a:gd name="connsiteY111" fmla="*/ 523480 h 1325394"/>
                <a:gd name="connsiteX112" fmla="*/ 1542061 w 3812022"/>
                <a:gd name="connsiteY112" fmla="*/ 562351 h 1325394"/>
                <a:gd name="connsiteX113" fmla="*/ 1552177 w 3812022"/>
                <a:gd name="connsiteY113" fmla="*/ 558091 h 1325394"/>
                <a:gd name="connsiteX114" fmla="*/ 1578269 w 3812022"/>
                <a:gd name="connsiteY114" fmla="*/ 545844 h 1325394"/>
                <a:gd name="connsiteX115" fmla="*/ 1642699 w 3812022"/>
                <a:gd name="connsiteY115" fmla="*/ 481413 h 1325394"/>
                <a:gd name="connsiteX116" fmla="*/ 1667726 w 3812022"/>
                <a:gd name="connsiteY116" fmla="*/ 461179 h 1325394"/>
                <a:gd name="connsiteX117" fmla="*/ 1666661 w 3812022"/>
                <a:gd name="connsiteY117" fmla="*/ 449997 h 1325394"/>
                <a:gd name="connsiteX118" fmla="*/ 1655479 w 3812022"/>
                <a:gd name="connsiteY118" fmla="*/ 448932 h 1325394"/>
                <a:gd name="connsiteX119" fmla="*/ 3171982 w 3812022"/>
                <a:gd name="connsiteY119" fmla="*/ 389826 h 1325394"/>
                <a:gd name="connsiteX120" fmla="*/ 3189021 w 3812022"/>
                <a:gd name="connsiteY120" fmla="*/ 403138 h 1325394"/>
                <a:gd name="connsiteX121" fmla="*/ 3234814 w 3812022"/>
                <a:gd name="connsiteY121" fmla="*/ 454789 h 1325394"/>
                <a:gd name="connsiteX122" fmla="*/ 3313621 w 3812022"/>
                <a:gd name="connsiteY122" fmla="*/ 520285 h 1325394"/>
                <a:gd name="connsiteX123" fmla="*/ 3234814 w 3812022"/>
                <a:gd name="connsiteY123" fmla="*/ 600156 h 1325394"/>
                <a:gd name="connsiteX124" fmla="*/ 3233749 w 3812022"/>
                <a:gd name="connsiteY124" fmla="*/ 600156 h 1325394"/>
                <a:gd name="connsiteX125" fmla="*/ 3230554 w 3812022"/>
                <a:gd name="connsiteY125" fmla="*/ 538389 h 1325394"/>
                <a:gd name="connsiteX126" fmla="*/ 3171982 w 3812022"/>
                <a:gd name="connsiteY126" fmla="*/ 389826 h 1325394"/>
                <a:gd name="connsiteX127" fmla="*/ 2558565 w 3812022"/>
                <a:gd name="connsiteY127" fmla="*/ 235940 h 1325394"/>
                <a:gd name="connsiteX128" fmla="*/ 2599034 w 3812022"/>
                <a:gd name="connsiteY128" fmla="*/ 279603 h 1325394"/>
                <a:gd name="connsiteX129" fmla="*/ 2550578 w 3812022"/>
                <a:gd name="connsiteY129" fmla="*/ 565545 h 1325394"/>
                <a:gd name="connsiteX130" fmla="*/ 2551643 w 3812022"/>
                <a:gd name="connsiteY130" fmla="*/ 586845 h 1325394"/>
                <a:gd name="connsiteX131" fmla="*/ 2608086 w 3812022"/>
                <a:gd name="connsiteY131" fmla="*/ 553298 h 1325394"/>
                <a:gd name="connsiteX132" fmla="*/ 2608086 w 3812022"/>
                <a:gd name="connsiteY132" fmla="*/ 660327 h 1325394"/>
                <a:gd name="connsiteX133" fmla="*/ 2497863 w 3812022"/>
                <a:gd name="connsiteY133" fmla="*/ 743394 h 1325394"/>
                <a:gd name="connsiteX134" fmla="*/ 2447277 w 3812022"/>
                <a:gd name="connsiteY134" fmla="*/ 890891 h 1325394"/>
                <a:gd name="connsiteX135" fmla="*/ 2113411 w 3812022"/>
                <a:gd name="connsiteY135" fmla="*/ 1193339 h 1325394"/>
                <a:gd name="connsiteX136" fmla="*/ 2110217 w 3812022"/>
                <a:gd name="connsiteY136" fmla="*/ 1183222 h 1325394"/>
                <a:gd name="connsiteX137" fmla="*/ 2114476 w 3812022"/>
                <a:gd name="connsiteY137" fmla="*/ 1174170 h 1325394"/>
                <a:gd name="connsiteX138" fmla="*/ 2394562 w 3812022"/>
                <a:gd name="connsiteY138" fmla="*/ 811551 h 1325394"/>
                <a:gd name="connsiteX139" fmla="*/ 2393497 w 3812022"/>
                <a:gd name="connsiteY139" fmla="*/ 801434 h 1325394"/>
                <a:gd name="connsiteX140" fmla="*/ 2250259 w 3812022"/>
                <a:gd name="connsiteY140" fmla="*/ 827526 h 1325394"/>
                <a:gd name="connsiteX141" fmla="*/ 2286467 w 3812022"/>
                <a:gd name="connsiteY141" fmla="*/ 748719 h 1325394"/>
                <a:gd name="connsiteX142" fmla="*/ 2433965 w 3812022"/>
                <a:gd name="connsiteY142" fmla="*/ 653937 h 1325394"/>
                <a:gd name="connsiteX143" fmla="*/ 2525019 w 3812022"/>
                <a:gd name="connsiteY143" fmla="*/ 300370 h 1325394"/>
                <a:gd name="connsiteX144" fmla="*/ 2558565 w 3812022"/>
                <a:gd name="connsiteY144" fmla="*/ 235940 h 1325394"/>
                <a:gd name="connsiteX145" fmla="*/ 3528210 w 3812022"/>
                <a:gd name="connsiteY145" fmla="*/ 194459 h 1325394"/>
                <a:gd name="connsiteX146" fmla="*/ 3528210 w 3812022"/>
                <a:gd name="connsiteY146" fmla="*/ 484076 h 1325394"/>
                <a:gd name="connsiteX147" fmla="*/ 3528743 w 3812022"/>
                <a:gd name="connsiteY147" fmla="*/ 483543 h 1325394"/>
                <a:gd name="connsiteX148" fmla="*/ 3528743 w 3812022"/>
                <a:gd name="connsiteY148" fmla="*/ 484076 h 1325394"/>
                <a:gd name="connsiteX149" fmla="*/ 3495197 w 3812022"/>
                <a:gd name="connsiteY149" fmla="*/ 562883 h 1325394"/>
                <a:gd name="connsiteX150" fmla="*/ 3517161 w 3812022"/>
                <a:gd name="connsiteY150" fmla="*/ 553165 h 1325394"/>
                <a:gd name="connsiteX151" fmla="*/ 3528210 w 3812022"/>
                <a:gd name="connsiteY151" fmla="*/ 540085 h 1325394"/>
                <a:gd name="connsiteX152" fmla="*/ 3528210 w 3812022"/>
                <a:gd name="connsiteY152" fmla="*/ 656599 h 1325394"/>
                <a:gd name="connsiteX153" fmla="*/ 3528743 w 3812022"/>
                <a:gd name="connsiteY153" fmla="*/ 656327 h 1325394"/>
                <a:gd name="connsiteX154" fmla="*/ 3528743 w 3812022"/>
                <a:gd name="connsiteY154" fmla="*/ 656599 h 1325394"/>
                <a:gd name="connsiteX155" fmla="*/ 3406273 w 3812022"/>
                <a:gd name="connsiteY155" fmla="*/ 719432 h 1325394"/>
                <a:gd name="connsiteX156" fmla="*/ 3403078 w 3812022"/>
                <a:gd name="connsiteY156" fmla="*/ 707185 h 1325394"/>
                <a:gd name="connsiteX157" fmla="*/ 3496262 w 3812022"/>
                <a:gd name="connsiteY157" fmla="*/ 620391 h 1325394"/>
                <a:gd name="connsiteX158" fmla="*/ 3394026 w 3812022"/>
                <a:gd name="connsiteY158" fmla="*/ 629443 h 1325394"/>
                <a:gd name="connsiteX159" fmla="*/ 3246529 w 3812022"/>
                <a:gd name="connsiteY159" fmla="*/ 710380 h 1325394"/>
                <a:gd name="connsiteX160" fmla="*/ 3235347 w 3812022"/>
                <a:gd name="connsiteY160" fmla="*/ 750848 h 1325394"/>
                <a:gd name="connsiteX161" fmla="*/ 3235347 w 3812022"/>
                <a:gd name="connsiteY161" fmla="*/ 665652 h 1325394"/>
                <a:gd name="connsiteX162" fmla="*/ 3367934 w 3812022"/>
                <a:gd name="connsiteY162" fmla="*/ 560753 h 1325394"/>
                <a:gd name="connsiteX163" fmla="*/ 3370064 w 3812022"/>
                <a:gd name="connsiteY163" fmla="*/ 524544 h 1325394"/>
                <a:gd name="connsiteX164" fmla="*/ 3419585 w 3812022"/>
                <a:gd name="connsiteY164" fmla="*/ 520285 h 1325394"/>
                <a:gd name="connsiteX165" fmla="*/ 3511704 w 3812022"/>
                <a:gd name="connsiteY165" fmla="*/ 329123 h 1325394"/>
                <a:gd name="connsiteX166" fmla="*/ 3411598 w 3812022"/>
                <a:gd name="connsiteY166" fmla="*/ 341370 h 1325394"/>
                <a:gd name="connsiteX167" fmla="*/ 3447806 w 3812022"/>
                <a:gd name="connsiteY167" fmla="*/ 282798 h 1325394"/>
                <a:gd name="connsiteX168" fmla="*/ 52315 w 3812022"/>
                <a:gd name="connsiteY168" fmla="*/ 184090 h 1325394"/>
                <a:gd name="connsiteX169" fmla="*/ 88391 w 3812022"/>
                <a:gd name="connsiteY169" fmla="*/ 188017 h 1325394"/>
                <a:gd name="connsiteX170" fmla="*/ 158146 w 3812022"/>
                <a:gd name="connsiteY170" fmla="*/ 272682 h 1325394"/>
                <a:gd name="connsiteX171" fmla="*/ 137912 w 3812022"/>
                <a:gd name="connsiteY171" fmla="*/ 296111 h 1325394"/>
                <a:gd name="connsiteX172" fmla="*/ 102768 w 3812022"/>
                <a:gd name="connsiteY172" fmla="*/ 308358 h 1325394"/>
                <a:gd name="connsiteX173" fmla="*/ 88391 w 3812022"/>
                <a:gd name="connsiteY173" fmla="*/ 309423 h 1325394"/>
                <a:gd name="connsiteX174" fmla="*/ 81469 w 3812022"/>
                <a:gd name="connsiteY174" fmla="*/ 309423 h 1325394"/>
                <a:gd name="connsiteX175" fmla="*/ 65494 w 3812022"/>
                <a:gd name="connsiteY175" fmla="*/ 299306 h 1325394"/>
                <a:gd name="connsiteX176" fmla="*/ 18636 w 3812022"/>
                <a:gd name="connsiteY176" fmla="*/ 186952 h 1325394"/>
                <a:gd name="connsiteX177" fmla="*/ 52315 w 3812022"/>
                <a:gd name="connsiteY177" fmla="*/ 184090 h 1325394"/>
                <a:gd name="connsiteX178" fmla="*/ 697548 w 3812022"/>
                <a:gd name="connsiteY178" fmla="*/ 95897 h 1325394"/>
                <a:gd name="connsiteX179" fmla="*/ 698613 w 3812022"/>
                <a:gd name="connsiteY179" fmla="*/ 166717 h 1325394"/>
                <a:gd name="connsiteX180" fmla="*/ 712990 w 3812022"/>
                <a:gd name="connsiteY180" fmla="*/ 157665 h 1325394"/>
                <a:gd name="connsiteX181" fmla="*/ 727367 w 3812022"/>
                <a:gd name="connsiteY181" fmla="*/ 144353 h 1325394"/>
                <a:gd name="connsiteX182" fmla="*/ 712990 w 3812022"/>
                <a:gd name="connsiteY182" fmla="*/ 99092 h 1325394"/>
                <a:gd name="connsiteX183" fmla="*/ 697548 w 3812022"/>
                <a:gd name="connsiteY183" fmla="*/ 95897 h 1325394"/>
                <a:gd name="connsiteX184" fmla="*/ 1785205 w 3812022"/>
                <a:gd name="connsiteY184" fmla="*/ 42774 h 1325394"/>
                <a:gd name="connsiteX185" fmla="*/ 1825341 w 3812022"/>
                <a:gd name="connsiteY185" fmla="*/ 84183 h 1325394"/>
                <a:gd name="connsiteX186" fmla="*/ 1779015 w 3812022"/>
                <a:gd name="connsiteY186" fmla="*/ 158730 h 1325394"/>
                <a:gd name="connsiteX187" fmla="*/ 1835458 w 3812022"/>
                <a:gd name="connsiteY187" fmla="*/ 118262 h 1325394"/>
                <a:gd name="connsiteX188" fmla="*/ 1895628 w 3812022"/>
                <a:gd name="connsiteY188" fmla="*/ 150211 h 1325394"/>
                <a:gd name="connsiteX189" fmla="*/ 1895628 w 3812022"/>
                <a:gd name="connsiteY189" fmla="*/ 158198 h 1325394"/>
                <a:gd name="connsiteX190" fmla="*/ 1873264 w 3812022"/>
                <a:gd name="connsiteY190" fmla="*/ 191744 h 1325394"/>
                <a:gd name="connsiteX191" fmla="*/ 1646959 w 3812022"/>
                <a:gd name="connsiteY191" fmla="*/ 304097 h 1325394"/>
                <a:gd name="connsiteX192" fmla="*/ 1578269 w 3812022"/>
                <a:gd name="connsiteY192" fmla="*/ 388761 h 1325394"/>
                <a:gd name="connsiteX193" fmla="*/ 1552177 w 3812022"/>
                <a:gd name="connsiteY193" fmla="*/ 408996 h 1325394"/>
                <a:gd name="connsiteX194" fmla="*/ 1536203 w 3812022"/>
                <a:gd name="connsiteY194" fmla="*/ 450529 h 1325394"/>
                <a:gd name="connsiteX195" fmla="*/ 1552177 w 3812022"/>
                <a:gd name="connsiteY195" fmla="*/ 446269 h 1325394"/>
                <a:gd name="connsiteX196" fmla="*/ 1578269 w 3812022"/>
                <a:gd name="connsiteY196" fmla="*/ 432957 h 1325394"/>
                <a:gd name="connsiteX197" fmla="*/ 1765170 w 3812022"/>
                <a:gd name="connsiteY197" fmla="*/ 431892 h 1325394"/>
                <a:gd name="connsiteX198" fmla="*/ 1742807 w 3812022"/>
                <a:gd name="connsiteY198" fmla="*/ 521882 h 1325394"/>
                <a:gd name="connsiteX199" fmla="*/ 1578269 w 3812022"/>
                <a:gd name="connsiteY199" fmla="*/ 711978 h 1325394"/>
                <a:gd name="connsiteX200" fmla="*/ 1552177 w 3812022"/>
                <a:gd name="connsiteY200" fmla="*/ 732212 h 1325394"/>
                <a:gd name="connsiteX201" fmla="*/ 1552177 w 3812022"/>
                <a:gd name="connsiteY201" fmla="*/ 744459 h 1325394"/>
                <a:gd name="connsiteX202" fmla="*/ 1578269 w 3812022"/>
                <a:gd name="connsiteY202" fmla="*/ 737537 h 1325394"/>
                <a:gd name="connsiteX203" fmla="*/ 1734819 w 3812022"/>
                <a:gd name="connsiteY203" fmla="*/ 654470 h 1325394"/>
                <a:gd name="connsiteX204" fmla="*/ 1767300 w 3812022"/>
                <a:gd name="connsiteY204" fmla="*/ 708250 h 1325394"/>
                <a:gd name="connsiteX205" fmla="*/ 1648024 w 3812022"/>
                <a:gd name="connsiteY205" fmla="*/ 823266 h 1325394"/>
                <a:gd name="connsiteX206" fmla="*/ 1726832 w 3812022"/>
                <a:gd name="connsiteY206" fmla="*/ 893021 h 1325394"/>
                <a:gd name="connsiteX207" fmla="*/ 1578269 w 3812022"/>
                <a:gd name="connsiteY207" fmla="*/ 1037323 h 1325394"/>
                <a:gd name="connsiteX208" fmla="*/ 1552177 w 3812022"/>
                <a:gd name="connsiteY208" fmla="*/ 1054362 h 1325394"/>
                <a:gd name="connsiteX209" fmla="*/ 1528749 w 3812022"/>
                <a:gd name="connsiteY209" fmla="*/ 1070337 h 1325394"/>
                <a:gd name="connsiteX210" fmla="*/ 1518631 w 3812022"/>
                <a:gd name="connsiteY210" fmla="*/ 1185352 h 1325394"/>
                <a:gd name="connsiteX211" fmla="*/ 1521826 w 3812022"/>
                <a:gd name="connsiteY211" fmla="*/ 1284393 h 1325394"/>
                <a:gd name="connsiteX212" fmla="*/ 1499462 w 3812022"/>
                <a:gd name="connsiteY212" fmla="*/ 1313680 h 1325394"/>
                <a:gd name="connsiteX213" fmla="*/ 1437694 w 3812022"/>
                <a:gd name="connsiteY213" fmla="*/ 1117727 h 1325394"/>
                <a:gd name="connsiteX214" fmla="*/ 1380187 w 3812022"/>
                <a:gd name="connsiteY214" fmla="*/ 1071402 h 1325394"/>
                <a:gd name="connsiteX215" fmla="*/ 1437694 w 3812022"/>
                <a:gd name="connsiteY215" fmla="*/ 1051167 h 1325394"/>
                <a:gd name="connsiteX216" fmla="*/ 1434500 w 3812022"/>
                <a:gd name="connsiteY216" fmla="*/ 916982 h 1325394"/>
                <a:gd name="connsiteX217" fmla="*/ 1285938 w 3812022"/>
                <a:gd name="connsiteY217" fmla="*/ 1011764 h 1325394"/>
                <a:gd name="connsiteX218" fmla="*/ 1167727 w 3812022"/>
                <a:gd name="connsiteY218" fmla="*/ 1035193 h 1325394"/>
                <a:gd name="connsiteX219" fmla="*/ 1169857 w 3812022"/>
                <a:gd name="connsiteY219" fmla="*/ 1024011 h 1325394"/>
                <a:gd name="connsiteX220" fmla="*/ 1422253 w 3812022"/>
                <a:gd name="connsiteY220" fmla="*/ 824863 h 1325394"/>
                <a:gd name="connsiteX221" fmla="*/ 1397226 w 3812022"/>
                <a:gd name="connsiteY221" fmla="*/ 814746 h 1325394"/>
                <a:gd name="connsiteX222" fmla="*/ 1397226 w 3812022"/>
                <a:gd name="connsiteY222" fmla="*/ 802499 h 1325394"/>
                <a:gd name="connsiteX223" fmla="*/ 1427577 w 3812022"/>
                <a:gd name="connsiteY223" fmla="*/ 779070 h 1325394"/>
                <a:gd name="connsiteX224" fmla="*/ 1435565 w 3812022"/>
                <a:gd name="connsiteY224" fmla="*/ 692276 h 1325394"/>
                <a:gd name="connsiteX225" fmla="*/ 1289133 w 3812022"/>
                <a:gd name="connsiteY225" fmla="*/ 782265 h 1325394"/>
                <a:gd name="connsiteX226" fmla="*/ 1153883 w 3812022"/>
                <a:gd name="connsiteY226" fmla="*/ 833916 h 1325394"/>
                <a:gd name="connsiteX227" fmla="*/ 1156013 w 3812022"/>
                <a:gd name="connsiteY227" fmla="*/ 808889 h 1325394"/>
                <a:gd name="connsiteX228" fmla="*/ 1263041 w 3812022"/>
                <a:gd name="connsiteY228" fmla="*/ 748186 h 1325394"/>
                <a:gd name="connsiteX229" fmla="*/ 1306704 w 3812022"/>
                <a:gd name="connsiteY229" fmla="*/ 656067 h 1325394"/>
                <a:gd name="connsiteX230" fmla="*/ 1323744 w 3812022"/>
                <a:gd name="connsiteY230" fmla="*/ 676302 h 1325394"/>
                <a:gd name="connsiteX231" fmla="*/ 1440889 w 3812022"/>
                <a:gd name="connsiteY231" fmla="*/ 435620 h 1325394"/>
                <a:gd name="connsiteX232" fmla="*/ 1523956 w 3812022"/>
                <a:gd name="connsiteY232" fmla="*/ 343501 h 1325394"/>
                <a:gd name="connsiteX233" fmla="*/ 1376459 w 3812022"/>
                <a:gd name="connsiteY233" fmla="*/ 458516 h 1325394"/>
                <a:gd name="connsiteX234" fmla="*/ 1348238 w 3812022"/>
                <a:gd name="connsiteY234" fmla="*/ 446269 h 1325394"/>
                <a:gd name="connsiteX235" fmla="*/ 1161337 w 3812022"/>
                <a:gd name="connsiteY235" fmla="*/ 469698 h 1325394"/>
                <a:gd name="connsiteX236" fmla="*/ 1161337 w 3812022"/>
                <a:gd name="connsiteY236" fmla="*/ 459581 h 1325394"/>
                <a:gd name="connsiteX237" fmla="*/ 1337056 w 3812022"/>
                <a:gd name="connsiteY237" fmla="*/ 376514 h 1325394"/>
                <a:gd name="connsiteX238" fmla="*/ 1363147 w 3812022"/>
                <a:gd name="connsiteY238" fmla="*/ 194406 h 1325394"/>
                <a:gd name="connsiteX239" fmla="*/ 1453136 w 3812022"/>
                <a:gd name="connsiteY239" fmla="*/ 312617 h 1325394"/>
                <a:gd name="connsiteX240" fmla="*/ 1552177 w 3812022"/>
                <a:gd name="connsiteY240" fmla="*/ 273213 h 1325394"/>
                <a:gd name="connsiteX241" fmla="*/ 1578269 w 3812022"/>
                <a:gd name="connsiteY241" fmla="*/ 263096 h 1325394"/>
                <a:gd name="connsiteX242" fmla="*/ 1596374 w 3812022"/>
                <a:gd name="connsiteY242" fmla="*/ 256174 h 1325394"/>
                <a:gd name="connsiteX243" fmla="*/ 1760911 w 3812022"/>
                <a:gd name="connsiteY243" fmla="*/ 45844 h 1325394"/>
                <a:gd name="connsiteX244" fmla="*/ 1785205 w 3812022"/>
                <a:gd name="connsiteY244" fmla="*/ 42774 h 1325394"/>
                <a:gd name="connsiteX245" fmla="*/ 677122 w 3812022"/>
                <a:gd name="connsiteY245" fmla="*/ 5334 h 1325394"/>
                <a:gd name="connsiteX246" fmla="*/ 708198 w 3812022"/>
                <a:gd name="connsiteY246" fmla="*/ 55428 h 1325394"/>
                <a:gd name="connsiteX247" fmla="*/ 712458 w 3812022"/>
                <a:gd name="connsiteY247" fmla="*/ 55428 h 1325394"/>
                <a:gd name="connsiteX248" fmla="*/ 836526 w 3812022"/>
                <a:gd name="connsiteY248" fmla="*/ 143288 h 1325394"/>
                <a:gd name="connsiteX249" fmla="*/ 712458 w 3812022"/>
                <a:gd name="connsiteY249" fmla="*/ 269485 h 1325394"/>
                <a:gd name="connsiteX250" fmla="*/ 690094 w 3812022"/>
                <a:gd name="connsiteY250" fmla="*/ 280667 h 1325394"/>
                <a:gd name="connsiteX251" fmla="*/ 668794 w 3812022"/>
                <a:gd name="connsiteY251" fmla="*/ 420177 h 1325394"/>
                <a:gd name="connsiteX252" fmla="*/ 666664 w 3812022"/>
                <a:gd name="connsiteY252" fmla="*/ 435086 h 1325394"/>
                <a:gd name="connsiteX253" fmla="*/ 662405 w 3812022"/>
                <a:gd name="connsiteY253" fmla="*/ 440944 h 1325394"/>
                <a:gd name="connsiteX254" fmla="*/ 608624 w 3812022"/>
                <a:gd name="connsiteY254" fmla="*/ 524011 h 1325394"/>
                <a:gd name="connsiteX255" fmla="*/ 579338 w 3812022"/>
                <a:gd name="connsiteY255" fmla="*/ 591636 h 1325394"/>
                <a:gd name="connsiteX256" fmla="*/ 608624 w 3812022"/>
                <a:gd name="connsiteY256" fmla="*/ 570336 h 1325394"/>
                <a:gd name="connsiteX257" fmla="*/ 712458 w 3812022"/>
                <a:gd name="connsiteY257" fmla="*/ 512829 h 1325394"/>
                <a:gd name="connsiteX258" fmla="*/ 716718 w 3812022"/>
                <a:gd name="connsiteY258" fmla="*/ 511764 h 1325394"/>
                <a:gd name="connsiteX259" fmla="*/ 712458 w 3812022"/>
                <a:gd name="connsiteY259" fmla="*/ 579389 h 1325394"/>
                <a:gd name="connsiteX260" fmla="*/ 660807 w 3812022"/>
                <a:gd name="connsiteY260" fmla="*/ 645949 h 1325394"/>
                <a:gd name="connsiteX261" fmla="*/ 704471 w 3812022"/>
                <a:gd name="connsiteY261" fmla="*/ 713573 h 1325394"/>
                <a:gd name="connsiteX262" fmla="*/ 710328 w 3812022"/>
                <a:gd name="connsiteY262" fmla="*/ 1175233 h 1325394"/>
                <a:gd name="connsiteX263" fmla="*/ 625663 w 3812022"/>
                <a:gd name="connsiteY263" fmla="*/ 1217832 h 1325394"/>
                <a:gd name="connsiteX264" fmla="*/ 608624 w 3812022"/>
                <a:gd name="connsiteY264" fmla="*/ 1200792 h 1325394"/>
                <a:gd name="connsiteX265" fmla="*/ 561233 w 3812022"/>
                <a:gd name="connsiteY265" fmla="*/ 1090569 h 1325394"/>
                <a:gd name="connsiteX266" fmla="*/ 608624 w 3812022"/>
                <a:gd name="connsiteY266" fmla="*/ 1105479 h 1325394"/>
                <a:gd name="connsiteX267" fmla="*/ 610754 w 3812022"/>
                <a:gd name="connsiteY267" fmla="*/ 1105479 h 1325394"/>
                <a:gd name="connsiteX268" fmla="*/ 608624 w 3812022"/>
                <a:gd name="connsiteY268" fmla="*/ 1008567 h 1325394"/>
                <a:gd name="connsiteX269" fmla="*/ 606494 w 3812022"/>
                <a:gd name="connsiteY269" fmla="*/ 1005372 h 1325394"/>
                <a:gd name="connsiteX270" fmla="*/ 555909 w 3812022"/>
                <a:gd name="connsiteY270" fmla="*/ 972891 h 1325394"/>
                <a:gd name="connsiteX271" fmla="*/ 543662 w 3812022"/>
                <a:gd name="connsiteY271" fmla="*/ 973956 h 1325394"/>
                <a:gd name="connsiteX272" fmla="*/ 518635 w 3812022"/>
                <a:gd name="connsiteY272" fmla="*/ 1072997 h 1325394"/>
                <a:gd name="connsiteX273" fmla="*/ 449945 w 3812022"/>
                <a:gd name="connsiteY273" fmla="*/ 1246586 h 1325394"/>
                <a:gd name="connsiteX274" fmla="*/ 419594 w 3812022"/>
                <a:gd name="connsiteY274" fmla="*/ 1188013 h 1325394"/>
                <a:gd name="connsiteX275" fmla="*/ 500531 w 3812022"/>
                <a:gd name="connsiteY275" fmla="*/ 866928 h 1325394"/>
                <a:gd name="connsiteX276" fmla="*/ 542064 w 3812022"/>
                <a:gd name="connsiteY276" fmla="*/ 734340 h 1325394"/>
                <a:gd name="connsiteX277" fmla="*/ 438230 w 3812022"/>
                <a:gd name="connsiteY277" fmla="*/ 730080 h 1325394"/>
                <a:gd name="connsiteX278" fmla="*/ 439296 w 3812022"/>
                <a:gd name="connsiteY278" fmla="*/ 709846 h 1325394"/>
                <a:gd name="connsiteX279" fmla="*/ 487751 w 3812022"/>
                <a:gd name="connsiteY279" fmla="*/ 504841 h 1325394"/>
                <a:gd name="connsiteX280" fmla="*/ 494673 w 3812022"/>
                <a:gd name="connsiteY280" fmla="*/ 487802 h 1325394"/>
                <a:gd name="connsiteX281" fmla="*/ 520765 w 3812022"/>
                <a:gd name="connsiteY281" fmla="*/ 410060 h 1325394"/>
                <a:gd name="connsiteX282" fmla="*/ 410542 w 3812022"/>
                <a:gd name="connsiteY282" fmla="*/ 492062 h 1325394"/>
                <a:gd name="connsiteX283" fmla="*/ 317358 w 3812022"/>
                <a:gd name="connsiteY283" fmla="*/ 562882 h 1325394"/>
                <a:gd name="connsiteX284" fmla="*/ 217251 w 3812022"/>
                <a:gd name="connsiteY284" fmla="*/ 666715 h 1325394"/>
                <a:gd name="connsiteX285" fmla="*/ 155484 w 3812022"/>
                <a:gd name="connsiteY285" fmla="*/ 1054893 h 1325394"/>
                <a:gd name="connsiteX286" fmla="*/ 136314 w 3812022"/>
                <a:gd name="connsiteY286" fmla="*/ 1180026 h 1325394"/>
                <a:gd name="connsiteX287" fmla="*/ 100106 w 3812022"/>
                <a:gd name="connsiteY287" fmla="*/ 1312613 h 1325394"/>
                <a:gd name="connsiteX288" fmla="*/ 87859 w 3812022"/>
                <a:gd name="connsiteY288" fmla="*/ 1305691 h 1325394"/>
                <a:gd name="connsiteX289" fmla="*/ 21299 w 3812022"/>
                <a:gd name="connsiteY289" fmla="*/ 1256170 h 1325394"/>
                <a:gd name="connsiteX290" fmla="*/ 1064 w 3812022"/>
                <a:gd name="connsiteY290" fmla="*/ 1121985 h 1325394"/>
                <a:gd name="connsiteX291" fmla="*/ 2129 w 3812022"/>
                <a:gd name="connsiteY291" fmla="*/ 1009632 h 1325394"/>
                <a:gd name="connsiteX292" fmla="*/ 6389 w 3812022"/>
                <a:gd name="connsiteY292" fmla="*/ 796640 h 1325394"/>
                <a:gd name="connsiteX293" fmla="*/ 4259 w 3812022"/>
                <a:gd name="connsiteY293" fmla="*/ 718898 h 1325394"/>
                <a:gd name="connsiteX294" fmla="*/ 0 w 3812022"/>
                <a:gd name="connsiteY294" fmla="*/ 639026 h 1325394"/>
                <a:gd name="connsiteX295" fmla="*/ 0 w 3812022"/>
                <a:gd name="connsiteY295" fmla="*/ 632104 h 1325394"/>
                <a:gd name="connsiteX296" fmla="*/ 65495 w 3812022"/>
                <a:gd name="connsiteY296" fmla="*/ 504841 h 1325394"/>
                <a:gd name="connsiteX297" fmla="*/ 87859 w 3812022"/>
                <a:gd name="connsiteY297" fmla="*/ 536258 h 1325394"/>
                <a:gd name="connsiteX298" fmla="*/ 116080 w 3812022"/>
                <a:gd name="connsiteY298" fmla="*/ 617195 h 1325394"/>
                <a:gd name="connsiteX299" fmla="*/ 144302 w 3812022"/>
                <a:gd name="connsiteY299" fmla="*/ 775874 h 1325394"/>
                <a:gd name="connsiteX300" fmla="*/ 165601 w 3812022"/>
                <a:gd name="connsiteY300" fmla="*/ 702924 h 1325394"/>
                <a:gd name="connsiteX301" fmla="*/ 223109 w 3812022"/>
                <a:gd name="connsiteY301" fmla="*/ 498984 h 1325394"/>
                <a:gd name="connsiteX302" fmla="*/ 339189 w 3812022"/>
                <a:gd name="connsiteY302" fmla="*/ 424437 h 1325394"/>
                <a:gd name="connsiteX303" fmla="*/ 536207 w 3812022"/>
                <a:gd name="connsiteY303" fmla="*/ 310486 h 1325394"/>
                <a:gd name="connsiteX304" fmla="*/ 609157 w 3812022"/>
                <a:gd name="connsiteY304" fmla="*/ 91105 h 1325394"/>
                <a:gd name="connsiteX305" fmla="*/ 656547 w 3812022"/>
                <a:gd name="connsiteY305" fmla="*/ 8038 h 1325394"/>
                <a:gd name="connsiteX306" fmla="*/ 677122 w 3812022"/>
                <a:gd name="connsiteY306" fmla="*/ 5334 h 1325394"/>
                <a:gd name="connsiteX307" fmla="*/ 3645157 w 3812022"/>
                <a:gd name="connsiteY307" fmla="*/ 983 h 1325394"/>
                <a:gd name="connsiteX308" fmla="*/ 3704994 w 3812022"/>
                <a:gd name="connsiteY308" fmla="*/ 31467 h 1325394"/>
                <a:gd name="connsiteX309" fmla="*/ 3640564 w 3812022"/>
                <a:gd name="connsiteY309" fmla="*/ 159795 h 1325394"/>
                <a:gd name="connsiteX310" fmla="*/ 3543652 w 3812022"/>
                <a:gd name="connsiteY310" fmla="*/ 268953 h 1325394"/>
                <a:gd name="connsiteX311" fmla="*/ 3544718 w 3812022"/>
                <a:gd name="connsiteY311" fmla="*/ 279070 h 1325394"/>
                <a:gd name="connsiteX312" fmla="*/ 3621394 w 3812022"/>
                <a:gd name="connsiteY312" fmla="*/ 334448 h 1325394"/>
                <a:gd name="connsiteX313" fmla="*/ 3587849 w 3812022"/>
                <a:gd name="connsiteY313" fmla="*/ 419112 h 1325394"/>
                <a:gd name="connsiteX314" fmla="*/ 3812022 w 3812022"/>
                <a:gd name="connsiteY314" fmla="*/ 414853 h 1325394"/>
                <a:gd name="connsiteX315" fmla="*/ 3812022 w 3812022"/>
                <a:gd name="connsiteY315" fmla="*/ 421242 h 1325394"/>
                <a:gd name="connsiteX316" fmla="*/ 3812022 w 3812022"/>
                <a:gd name="connsiteY316" fmla="*/ 443606 h 1325394"/>
                <a:gd name="connsiteX317" fmla="*/ 3680500 w 3812022"/>
                <a:gd name="connsiteY317" fmla="*/ 594299 h 1325394"/>
                <a:gd name="connsiteX318" fmla="*/ 3654409 w 3812022"/>
                <a:gd name="connsiteY318" fmla="*/ 611339 h 1325394"/>
                <a:gd name="connsiteX319" fmla="*/ 3588713 w 3812022"/>
                <a:gd name="connsiteY319" fmla="*/ 625782 h 1325394"/>
                <a:gd name="connsiteX320" fmla="*/ 3528743 w 3812022"/>
                <a:gd name="connsiteY320" fmla="*/ 656327 h 1325394"/>
                <a:gd name="connsiteX321" fmla="*/ 3528743 w 3812022"/>
                <a:gd name="connsiteY321" fmla="*/ 539454 h 1325394"/>
                <a:gd name="connsiteX322" fmla="*/ 3528210 w 3812022"/>
                <a:gd name="connsiteY322" fmla="*/ 540085 h 1325394"/>
                <a:gd name="connsiteX323" fmla="*/ 3528210 w 3812022"/>
                <a:gd name="connsiteY323" fmla="*/ 539454 h 1325394"/>
                <a:gd name="connsiteX324" fmla="*/ 3607018 w 3812022"/>
                <a:gd name="connsiteY324" fmla="*/ 543714 h 1325394"/>
                <a:gd name="connsiteX325" fmla="*/ 3715111 w 3812022"/>
                <a:gd name="connsiteY325" fmla="*/ 446801 h 1325394"/>
                <a:gd name="connsiteX326" fmla="*/ 3537263 w 3812022"/>
                <a:gd name="connsiteY326" fmla="*/ 475024 h 1325394"/>
                <a:gd name="connsiteX327" fmla="*/ 3528743 w 3812022"/>
                <a:gd name="connsiteY327" fmla="*/ 483543 h 1325394"/>
                <a:gd name="connsiteX328" fmla="*/ 3528743 w 3812022"/>
                <a:gd name="connsiteY328" fmla="*/ 193873 h 1325394"/>
                <a:gd name="connsiteX329" fmla="*/ 3528210 w 3812022"/>
                <a:gd name="connsiteY329" fmla="*/ 194459 h 1325394"/>
                <a:gd name="connsiteX330" fmla="*/ 3528210 w 3812022"/>
                <a:gd name="connsiteY330" fmla="*/ 193873 h 1325394"/>
                <a:gd name="connsiteX331" fmla="*/ 3608082 w 3812022"/>
                <a:gd name="connsiteY331" fmla="*/ 30402 h 1325394"/>
                <a:gd name="connsiteX332" fmla="*/ 3645157 w 3812022"/>
                <a:gd name="connsiteY332" fmla="*/ 983 h 13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3812022" h="1325394">
                  <a:moveTo>
                    <a:pt x="3528743" y="1166183"/>
                  </a:moveTo>
                  <a:cubicBezTo>
                    <a:pt x="3531938" y="1169377"/>
                    <a:pt x="3534601" y="1174170"/>
                    <a:pt x="3537795" y="1178430"/>
                  </a:cubicBezTo>
                  <a:cubicBezTo>
                    <a:pt x="3538860" y="1199729"/>
                    <a:pt x="3537795" y="1230080"/>
                    <a:pt x="3528743" y="1258302"/>
                  </a:cubicBezTo>
                  <a:close/>
                  <a:moveTo>
                    <a:pt x="3234282" y="1082322"/>
                  </a:moveTo>
                  <a:lnTo>
                    <a:pt x="3234282" y="1163814"/>
                  </a:lnTo>
                  <a:lnTo>
                    <a:pt x="3194545" y="1145948"/>
                  </a:lnTo>
                  <a:cubicBezTo>
                    <a:pt x="3184361" y="1137428"/>
                    <a:pt x="3178371" y="1125980"/>
                    <a:pt x="3179436" y="1110272"/>
                  </a:cubicBezTo>
                  <a:close/>
                  <a:moveTo>
                    <a:pt x="3429169" y="1002179"/>
                  </a:moveTo>
                  <a:cubicBezTo>
                    <a:pt x="3447274" y="1016556"/>
                    <a:pt x="3489872" y="1011231"/>
                    <a:pt x="3528210" y="1004309"/>
                  </a:cubicBezTo>
                  <a:lnTo>
                    <a:pt x="3528210" y="1113467"/>
                  </a:lnTo>
                  <a:cubicBezTo>
                    <a:pt x="3515964" y="1125714"/>
                    <a:pt x="3513834" y="1141688"/>
                    <a:pt x="3528210" y="1166183"/>
                  </a:cubicBezTo>
                  <a:lnTo>
                    <a:pt x="3528210" y="1258302"/>
                  </a:lnTo>
                  <a:cubicBezTo>
                    <a:pt x="3519691" y="1290250"/>
                    <a:pt x="3500522" y="1318472"/>
                    <a:pt x="3467508" y="1325394"/>
                  </a:cubicBezTo>
                  <a:cubicBezTo>
                    <a:pt x="3423844" y="1313147"/>
                    <a:pt x="3233217" y="1258834"/>
                    <a:pt x="3260373" y="1211443"/>
                  </a:cubicBezTo>
                  <a:cubicBezTo>
                    <a:pt x="3304036" y="1210378"/>
                    <a:pt x="3374324" y="1252977"/>
                    <a:pt x="3440351" y="1243925"/>
                  </a:cubicBezTo>
                  <a:cubicBezTo>
                    <a:pt x="3461650" y="1213573"/>
                    <a:pt x="3451534" y="1144883"/>
                    <a:pt x="3440351" y="1117727"/>
                  </a:cubicBezTo>
                  <a:cubicBezTo>
                    <a:pt x="3378584" y="1119857"/>
                    <a:pt x="3357284" y="1157130"/>
                    <a:pt x="3310959" y="1173105"/>
                  </a:cubicBezTo>
                  <a:cubicBezTo>
                    <a:pt x="3288595" y="1170975"/>
                    <a:pt x="3259308" y="1169910"/>
                    <a:pt x="3234282" y="1164053"/>
                  </a:cubicBezTo>
                  <a:lnTo>
                    <a:pt x="3234282" y="1163814"/>
                  </a:lnTo>
                  <a:lnTo>
                    <a:pt x="3234814" y="1164053"/>
                  </a:lnTo>
                  <a:lnTo>
                    <a:pt x="3234814" y="1082051"/>
                  </a:lnTo>
                  <a:lnTo>
                    <a:pt x="3234282" y="1082322"/>
                  </a:lnTo>
                  <a:lnTo>
                    <a:pt x="3234282" y="1082051"/>
                  </a:lnTo>
                  <a:cubicBezTo>
                    <a:pt x="3283802" y="1061816"/>
                    <a:pt x="3340245" y="1046907"/>
                    <a:pt x="3391896" y="1031465"/>
                  </a:cubicBezTo>
                  <a:cubicBezTo>
                    <a:pt x="3415325" y="1013361"/>
                    <a:pt x="3380714" y="997919"/>
                    <a:pt x="3429169" y="1002179"/>
                  </a:cubicBezTo>
                  <a:close/>
                  <a:moveTo>
                    <a:pt x="3580394" y="994192"/>
                  </a:moveTo>
                  <a:cubicBezTo>
                    <a:pt x="3600628" y="1000049"/>
                    <a:pt x="3616603" y="1004309"/>
                    <a:pt x="3644824" y="1024543"/>
                  </a:cubicBezTo>
                  <a:cubicBezTo>
                    <a:pt x="3645889" y="1077258"/>
                    <a:pt x="3560159" y="1084181"/>
                    <a:pt x="3528743" y="1113467"/>
                  </a:cubicBezTo>
                  <a:lnTo>
                    <a:pt x="3528743" y="1004309"/>
                  </a:lnTo>
                  <a:cubicBezTo>
                    <a:pt x="3547913" y="1001114"/>
                    <a:pt x="3567082" y="996321"/>
                    <a:pt x="3580394" y="994192"/>
                  </a:cubicBezTo>
                  <a:close/>
                  <a:moveTo>
                    <a:pt x="2529346" y="901606"/>
                  </a:moveTo>
                  <a:cubicBezTo>
                    <a:pt x="2533006" y="901673"/>
                    <a:pt x="2537799" y="903404"/>
                    <a:pt x="2547916" y="909528"/>
                  </a:cubicBezTo>
                  <a:cubicBezTo>
                    <a:pt x="2555903" y="927632"/>
                    <a:pt x="2579332" y="953723"/>
                    <a:pt x="2608619" y="977152"/>
                  </a:cubicBezTo>
                  <a:cubicBezTo>
                    <a:pt x="2644827" y="1008569"/>
                    <a:pt x="2689556" y="1038920"/>
                    <a:pt x="2718842" y="1051700"/>
                  </a:cubicBezTo>
                  <a:cubicBezTo>
                    <a:pt x="2747063" y="1053829"/>
                    <a:pt x="2775285" y="1055959"/>
                    <a:pt x="2803506" y="1057557"/>
                  </a:cubicBezTo>
                  <a:cubicBezTo>
                    <a:pt x="2804571" y="1095895"/>
                    <a:pt x="2702335" y="1149676"/>
                    <a:pt x="2668256" y="1154468"/>
                  </a:cubicBezTo>
                  <a:cubicBezTo>
                    <a:pt x="2656009" y="1151273"/>
                    <a:pt x="2642165" y="1147546"/>
                    <a:pt x="2629918" y="1145416"/>
                  </a:cubicBezTo>
                  <a:cubicBezTo>
                    <a:pt x="2622463" y="1139559"/>
                    <a:pt x="2615541" y="1132637"/>
                    <a:pt x="2608619" y="1124649"/>
                  </a:cubicBezTo>
                  <a:cubicBezTo>
                    <a:pt x="2568150" y="1077259"/>
                    <a:pt x="2533539" y="993659"/>
                    <a:pt x="2518629" y="951061"/>
                  </a:cubicBezTo>
                  <a:cubicBezTo>
                    <a:pt x="2517565" y="935087"/>
                    <a:pt x="2517565" y="919645"/>
                    <a:pt x="2517565" y="903670"/>
                  </a:cubicBezTo>
                  <a:cubicBezTo>
                    <a:pt x="2523156" y="903137"/>
                    <a:pt x="2525685" y="901540"/>
                    <a:pt x="2529346" y="901606"/>
                  </a:cubicBezTo>
                  <a:close/>
                  <a:moveTo>
                    <a:pt x="1595483" y="881273"/>
                  </a:moveTo>
                  <a:cubicBezTo>
                    <a:pt x="1591148" y="880907"/>
                    <a:pt x="1585857" y="881306"/>
                    <a:pt x="1578801" y="881839"/>
                  </a:cubicBezTo>
                  <a:cubicBezTo>
                    <a:pt x="1575074" y="881839"/>
                    <a:pt x="1569750" y="881839"/>
                    <a:pt x="1563892" y="881839"/>
                  </a:cubicBezTo>
                  <a:cubicBezTo>
                    <a:pt x="1559632" y="883969"/>
                    <a:pt x="1555905" y="887164"/>
                    <a:pt x="1552710" y="890358"/>
                  </a:cubicBezTo>
                  <a:cubicBezTo>
                    <a:pt x="1518099" y="915917"/>
                    <a:pt x="1528216" y="955321"/>
                    <a:pt x="1529281" y="1001647"/>
                  </a:cubicBezTo>
                  <a:cubicBezTo>
                    <a:pt x="1535671" y="999517"/>
                    <a:pt x="1543658" y="996854"/>
                    <a:pt x="1552710" y="992595"/>
                  </a:cubicBezTo>
                  <a:cubicBezTo>
                    <a:pt x="1560697" y="987802"/>
                    <a:pt x="1569750" y="983542"/>
                    <a:pt x="1578801" y="977685"/>
                  </a:cubicBezTo>
                  <a:cubicBezTo>
                    <a:pt x="1602231" y="962776"/>
                    <a:pt x="1624595" y="943606"/>
                    <a:pt x="1630452" y="922307"/>
                  </a:cubicBezTo>
                  <a:cubicBezTo>
                    <a:pt x="1612881" y="890358"/>
                    <a:pt x="1608488" y="882371"/>
                    <a:pt x="1595483" y="881273"/>
                  </a:cubicBezTo>
                  <a:close/>
                  <a:moveTo>
                    <a:pt x="578273" y="855746"/>
                  </a:moveTo>
                  <a:lnTo>
                    <a:pt x="576143" y="870122"/>
                  </a:lnTo>
                  <a:lnTo>
                    <a:pt x="577208" y="885032"/>
                  </a:lnTo>
                  <a:lnTo>
                    <a:pt x="577208" y="899409"/>
                  </a:lnTo>
                  <a:lnTo>
                    <a:pt x="583065" y="911656"/>
                  </a:lnTo>
                  <a:lnTo>
                    <a:pt x="609157" y="921773"/>
                  </a:lnTo>
                  <a:lnTo>
                    <a:pt x="610222" y="922838"/>
                  </a:lnTo>
                  <a:cubicBezTo>
                    <a:pt x="609157" y="905266"/>
                    <a:pt x="609157" y="887162"/>
                    <a:pt x="610222" y="869058"/>
                  </a:cubicBezTo>
                  <a:cubicBezTo>
                    <a:pt x="610222" y="867993"/>
                    <a:pt x="609157" y="867993"/>
                    <a:pt x="609157" y="866928"/>
                  </a:cubicBezTo>
                  <a:cubicBezTo>
                    <a:pt x="601169" y="862668"/>
                    <a:pt x="585727" y="855746"/>
                    <a:pt x="578273" y="855746"/>
                  </a:cubicBezTo>
                  <a:close/>
                  <a:moveTo>
                    <a:pt x="3589446" y="757771"/>
                  </a:moveTo>
                  <a:cubicBezTo>
                    <a:pt x="3581458" y="757771"/>
                    <a:pt x="3573471" y="759900"/>
                    <a:pt x="3566017" y="760965"/>
                  </a:cubicBezTo>
                  <a:cubicBezTo>
                    <a:pt x="3558030" y="766823"/>
                    <a:pt x="3544718" y="778005"/>
                    <a:pt x="3528743" y="790252"/>
                  </a:cubicBezTo>
                  <a:lnTo>
                    <a:pt x="3528743" y="790784"/>
                  </a:lnTo>
                  <a:cubicBezTo>
                    <a:pt x="3500522" y="815278"/>
                    <a:pt x="3468041" y="846695"/>
                    <a:pt x="3469105" y="863734"/>
                  </a:cubicBezTo>
                  <a:cubicBezTo>
                    <a:pt x="3482417" y="853617"/>
                    <a:pt x="3506379" y="840305"/>
                    <a:pt x="3528743" y="824331"/>
                  </a:cubicBezTo>
                  <a:cubicBezTo>
                    <a:pt x="3560159" y="803031"/>
                    <a:pt x="3590511" y="779070"/>
                    <a:pt x="3589446" y="757771"/>
                  </a:cubicBezTo>
                  <a:close/>
                  <a:moveTo>
                    <a:pt x="600104" y="741795"/>
                  </a:moveTo>
                  <a:cubicBezTo>
                    <a:pt x="595845" y="756704"/>
                    <a:pt x="592650" y="779068"/>
                    <a:pt x="601169" y="782796"/>
                  </a:cubicBezTo>
                  <a:cubicBezTo>
                    <a:pt x="602234" y="782796"/>
                    <a:pt x="605962" y="783861"/>
                    <a:pt x="609157" y="785991"/>
                  </a:cubicBezTo>
                  <a:cubicBezTo>
                    <a:pt x="611819" y="788121"/>
                    <a:pt x="615014" y="790250"/>
                    <a:pt x="616079" y="790250"/>
                  </a:cubicBezTo>
                  <a:cubicBezTo>
                    <a:pt x="617144" y="785991"/>
                    <a:pt x="622469" y="755639"/>
                    <a:pt x="620339" y="749782"/>
                  </a:cubicBezTo>
                  <a:cubicBezTo>
                    <a:pt x="619274" y="748717"/>
                    <a:pt x="613416" y="744990"/>
                    <a:pt x="609157" y="742860"/>
                  </a:cubicBezTo>
                  <a:cubicBezTo>
                    <a:pt x="604364" y="741795"/>
                    <a:pt x="602234" y="740730"/>
                    <a:pt x="600104" y="741795"/>
                  </a:cubicBezTo>
                  <a:close/>
                  <a:moveTo>
                    <a:pt x="3661538" y="687708"/>
                  </a:moveTo>
                  <a:cubicBezTo>
                    <a:pt x="3691615" y="686285"/>
                    <a:pt x="3726559" y="691077"/>
                    <a:pt x="3722566" y="730614"/>
                  </a:cubicBezTo>
                  <a:cubicBezTo>
                    <a:pt x="3692214" y="743926"/>
                    <a:pt x="3640564" y="808356"/>
                    <a:pt x="3618732" y="834448"/>
                  </a:cubicBezTo>
                  <a:cubicBezTo>
                    <a:pt x="3587316" y="850954"/>
                    <a:pt x="3558030" y="869059"/>
                    <a:pt x="3528743" y="887163"/>
                  </a:cubicBezTo>
                  <a:cubicBezTo>
                    <a:pt x="3484547" y="915385"/>
                    <a:pt x="3443014" y="945736"/>
                    <a:pt x="3402545" y="978217"/>
                  </a:cubicBezTo>
                  <a:cubicBezTo>
                    <a:pt x="3396688" y="977152"/>
                    <a:pt x="3391363" y="977152"/>
                    <a:pt x="3385506" y="977152"/>
                  </a:cubicBezTo>
                  <a:cubicBezTo>
                    <a:pt x="3384441" y="944671"/>
                    <a:pt x="3435026" y="899410"/>
                    <a:pt x="3460053" y="875981"/>
                  </a:cubicBezTo>
                  <a:cubicBezTo>
                    <a:pt x="3464846" y="871189"/>
                    <a:pt x="3462716" y="864799"/>
                    <a:pt x="3455793" y="867994"/>
                  </a:cubicBezTo>
                  <a:cubicBezTo>
                    <a:pt x="3422247" y="884501"/>
                    <a:pt x="3398286" y="922839"/>
                    <a:pt x="3356752" y="919644"/>
                  </a:cubicBezTo>
                  <a:cubicBezTo>
                    <a:pt x="3325336" y="921242"/>
                    <a:pt x="3293920" y="923372"/>
                    <a:pt x="3263568" y="925502"/>
                  </a:cubicBezTo>
                  <a:cubicBezTo>
                    <a:pt x="3251854" y="924437"/>
                    <a:pt x="3251854" y="924437"/>
                    <a:pt x="3238542" y="916450"/>
                  </a:cubicBezTo>
                  <a:cubicBezTo>
                    <a:pt x="3237476" y="898345"/>
                    <a:pt x="3238542" y="900475"/>
                    <a:pt x="3249724" y="890358"/>
                  </a:cubicBezTo>
                  <a:cubicBezTo>
                    <a:pt x="3333855" y="850954"/>
                    <a:pt x="3421714" y="797174"/>
                    <a:pt x="3509574" y="757771"/>
                  </a:cubicBezTo>
                  <a:cubicBezTo>
                    <a:pt x="3516496" y="754576"/>
                    <a:pt x="3522886" y="749783"/>
                    <a:pt x="3528743" y="746588"/>
                  </a:cubicBezTo>
                  <a:cubicBezTo>
                    <a:pt x="3563887" y="727419"/>
                    <a:pt x="3598498" y="709315"/>
                    <a:pt x="3634706" y="690146"/>
                  </a:cubicBezTo>
                  <a:cubicBezTo>
                    <a:pt x="3642028" y="689347"/>
                    <a:pt x="3651513" y="688182"/>
                    <a:pt x="3661538" y="687708"/>
                  </a:cubicBezTo>
                  <a:close/>
                  <a:moveTo>
                    <a:pt x="3106487" y="648612"/>
                  </a:moveTo>
                  <a:cubicBezTo>
                    <a:pt x="3152812" y="647547"/>
                    <a:pt x="3159202" y="700263"/>
                    <a:pt x="3233749" y="667781"/>
                  </a:cubicBezTo>
                  <a:cubicBezTo>
                    <a:pt x="3233749" y="666716"/>
                    <a:pt x="3234814" y="665652"/>
                    <a:pt x="3234814" y="665652"/>
                  </a:cubicBezTo>
                  <a:lnTo>
                    <a:pt x="3234814" y="750848"/>
                  </a:lnTo>
                  <a:cubicBezTo>
                    <a:pt x="3232684" y="765758"/>
                    <a:pt x="3228957" y="780135"/>
                    <a:pt x="3225762" y="789187"/>
                  </a:cubicBezTo>
                  <a:cubicBezTo>
                    <a:pt x="3219905" y="790252"/>
                    <a:pt x="3214580" y="791317"/>
                    <a:pt x="3208723" y="792382"/>
                  </a:cubicBezTo>
                  <a:cubicBezTo>
                    <a:pt x="3145890" y="762030"/>
                    <a:pt x="3108617" y="714640"/>
                    <a:pt x="3106487" y="661924"/>
                  </a:cubicBezTo>
                  <a:lnTo>
                    <a:pt x="3106487" y="651807"/>
                  </a:lnTo>
                  <a:cubicBezTo>
                    <a:pt x="3106487" y="650742"/>
                    <a:pt x="3106487" y="649677"/>
                    <a:pt x="3106487" y="648612"/>
                  </a:cubicBezTo>
                  <a:close/>
                  <a:moveTo>
                    <a:pt x="1575074" y="608144"/>
                  </a:moveTo>
                  <a:cubicBezTo>
                    <a:pt x="1566022" y="610274"/>
                    <a:pt x="1558567" y="612936"/>
                    <a:pt x="1552710" y="616131"/>
                  </a:cubicBezTo>
                  <a:cubicBezTo>
                    <a:pt x="1533541" y="625184"/>
                    <a:pt x="1526618" y="640625"/>
                    <a:pt x="1527684" y="671509"/>
                  </a:cubicBezTo>
                  <a:cubicBezTo>
                    <a:pt x="1533541" y="670444"/>
                    <a:pt x="1543658" y="663522"/>
                    <a:pt x="1552710" y="655535"/>
                  </a:cubicBezTo>
                  <a:cubicBezTo>
                    <a:pt x="1567087" y="640625"/>
                    <a:pt x="1581997" y="621456"/>
                    <a:pt x="1575074" y="608144"/>
                  </a:cubicBezTo>
                  <a:close/>
                  <a:moveTo>
                    <a:pt x="2635775" y="472893"/>
                  </a:moveTo>
                  <a:cubicBezTo>
                    <a:pt x="2661867" y="492062"/>
                    <a:pt x="2661867" y="492062"/>
                    <a:pt x="2689556" y="508037"/>
                  </a:cubicBezTo>
                  <a:cubicBezTo>
                    <a:pt x="2720972" y="548505"/>
                    <a:pt x="2667191" y="610274"/>
                    <a:pt x="2608619" y="661392"/>
                  </a:cubicBezTo>
                  <a:lnTo>
                    <a:pt x="2608619" y="553830"/>
                  </a:lnTo>
                  <a:cubicBezTo>
                    <a:pt x="2619801" y="526674"/>
                    <a:pt x="2619801" y="490997"/>
                    <a:pt x="2635775" y="472893"/>
                  </a:cubicBezTo>
                  <a:close/>
                  <a:moveTo>
                    <a:pt x="1655479" y="448932"/>
                  </a:moveTo>
                  <a:cubicBezTo>
                    <a:pt x="1629387" y="465971"/>
                    <a:pt x="1601166" y="478218"/>
                    <a:pt x="1578801" y="495257"/>
                  </a:cubicBezTo>
                  <a:cubicBezTo>
                    <a:pt x="1568685" y="503246"/>
                    <a:pt x="1558567" y="512298"/>
                    <a:pt x="1552710" y="523480"/>
                  </a:cubicBezTo>
                  <a:cubicBezTo>
                    <a:pt x="1545788" y="534662"/>
                    <a:pt x="1542593" y="547441"/>
                    <a:pt x="1542061" y="562351"/>
                  </a:cubicBezTo>
                  <a:cubicBezTo>
                    <a:pt x="1545255" y="561286"/>
                    <a:pt x="1548983" y="560221"/>
                    <a:pt x="1552177" y="558091"/>
                  </a:cubicBezTo>
                  <a:cubicBezTo>
                    <a:pt x="1561230" y="554896"/>
                    <a:pt x="1570282" y="550104"/>
                    <a:pt x="1578269" y="545844"/>
                  </a:cubicBezTo>
                  <a:cubicBezTo>
                    <a:pt x="1604361" y="532000"/>
                    <a:pt x="1626725" y="514960"/>
                    <a:pt x="1642699" y="481413"/>
                  </a:cubicBezTo>
                  <a:cubicBezTo>
                    <a:pt x="1656544" y="473426"/>
                    <a:pt x="1656544" y="473426"/>
                    <a:pt x="1667726" y="461179"/>
                  </a:cubicBezTo>
                  <a:cubicBezTo>
                    <a:pt x="1666661" y="456919"/>
                    <a:pt x="1666661" y="452127"/>
                    <a:pt x="1666661" y="449997"/>
                  </a:cubicBezTo>
                  <a:cubicBezTo>
                    <a:pt x="1662401" y="448932"/>
                    <a:pt x="1658673" y="448932"/>
                    <a:pt x="1655479" y="448932"/>
                  </a:cubicBezTo>
                  <a:close/>
                  <a:moveTo>
                    <a:pt x="3171982" y="389826"/>
                  </a:moveTo>
                  <a:cubicBezTo>
                    <a:pt x="3177839" y="394086"/>
                    <a:pt x="3183164" y="398878"/>
                    <a:pt x="3189021" y="403138"/>
                  </a:cubicBezTo>
                  <a:cubicBezTo>
                    <a:pt x="3195411" y="419112"/>
                    <a:pt x="3213515" y="436684"/>
                    <a:pt x="3234814" y="454789"/>
                  </a:cubicBezTo>
                  <a:cubicBezTo>
                    <a:pt x="3261971" y="478751"/>
                    <a:pt x="3292322" y="501115"/>
                    <a:pt x="3313621" y="520285"/>
                  </a:cubicBezTo>
                  <a:cubicBezTo>
                    <a:pt x="3315751" y="575130"/>
                    <a:pt x="3283270" y="591104"/>
                    <a:pt x="3234814" y="600156"/>
                  </a:cubicBezTo>
                  <a:lnTo>
                    <a:pt x="3233749" y="600156"/>
                  </a:lnTo>
                  <a:cubicBezTo>
                    <a:pt x="3231619" y="578857"/>
                    <a:pt x="3231619" y="558623"/>
                    <a:pt x="3230554" y="538389"/>
                  </a:cubicBezTo>
                  <a:cubicBezTo>
                    <a:pt x="3204463" y="506973"/>
                    <a:pt x="3123526" y="421242"/>
                    <a:pt x="3171982" y="389826"/>
                  </a:cubicBezTo>
                  <a:close/>
                  <a:moveTo>
                    <a:pt x="2558565" y="235940"/>
                  </a:moveTo>
                  <a:cubicBezTo>
                    <a:pt x="2573475" y="244992"/>
                    <a:pt x="2588917" y="248187"/>
                    <a:pt x="2599034" y="279603"/>
                  </a:cubicBezTo>
                  <a:cubicBezTo>
                    <a:pt x="2586787" y="368527"/>
                    <a:pt x="2575605" y="468633"/>
                    <a:pt x="2550578" y="565545"/>
                  </a:cubicBezTo>
                  <a:cubicBezTo>
                    <a:pt x="2550578" y="572467"/>
                    <a:pt x="2550578" y="578858"/>
                    <a:pt x="2551643" y="586845"/>
                  </a:cubicBezTo>
                  <a:cubicBezTo>
                    <a:pt x="2584125" y="586845"/>
                    <a:pt x="2599034" y="571934"/>
                    <a:pt x="2608086" y="553298"/>
                  </a:cubicBezTo>
                  <a:lnTo>
                    <a:pt x="2608086" y="660327"/>
                  </a:lnTo>
                  <a:cubicBezTo>
                    <a:pt x="2562825" y="698665"/>
                    <a:pt x="2513305" y="731147"/>
                    <a:pt x="2497863" y="743394"/>
                  </a:cubicBezTo>
                  <a:cubicBezTo>
                    <a:pt x="2480823" y="791849"/>
                    <a:pt x="2464317" y="841370"/>
                    <a:pt x="2447277" y="890891"/>
                  </a:cubicBezTo>
                  <a:cubicBezTo>
                    <a:pt x="2350898" y="1040517"/>
                    <a:pt x="2280077" y="1158728"/>
                    <a:pt x="2113411" y="1193339"/>
                  </a:cubicBezTo>
                  <a:cubicBezTo>
                    <a:pt x="2112346" y="1190144"/>
                    <a:pt x="2111281" y="1186417"/>
                    <a:pt x="2110217" y="1183222"/>
                  </a:cubicBezTo>
                  <a:cubicBezTo>
                    <a:pt x="2111281" y="1180027"/>
                    <a:pt x="2112346" y="1176300"/>
                    <a:pt x="2114476" y="1174170"/>
                  </a:cubicBezTo>
                  <a:cubicBezTo>
                    <a:pt x="2253986" y="1123584"/>
                    <a:pt x="2366873" y="964905"/>
                    <a:pt x="2394562" y="811551"/>
                  </a:cubicBezTo>
                  <a:cubicBezTo>
                    <a:pt x="2393497" y="808356"/>
                    <a:pt x="2393497" y="804629"/>
                    <a:pt x="2393497" y="801434"/>
                  </a:cubicBezTo>
                  <a:cubicBezTo>
                    <a:pt x="2341846" y="808356"/>
                    <a:pt x="2295520" y="826461"/>
                    <a:pt x="2250259" y="827526"/>
                  </a:cubicBezTo>
                  <a:cubicBezTo>
                    <a:pt x="2159204" y="774810"/>
                    <a:pt x="2212985" y="762031"/>
                    <a:pt x="2286467" y="748719"/>
                  </a:cubicBezTo>
                  <a:cubicBezTo>
                    <a:pt x="2337054" y="723692"/>
                    <a:pt x="2387639" y="694938"/>
                    <a:pt x="2433965" y="653937"/>
                  </a:cubicBezTo>
                  <a:cubicBezTo>
                    <a:pt x="2470174" y="535726"/>
                    <a:pt x="2509577" y="416450"/>
                    <a:pt x="2525019" y="300370"/>
                  </a:cubicBezTo>
                  <a:cubicBezTo>
                    <a:pt x="2546318" y="276941"/>
                    <a:pt x="2513837" y="252979"/>
                    <a:pt x="2558565" y="235940"/>
                  </a:cubicBezTo>
                  <a:close/>
                  <a:moveTo>
                    <a:pt x="3528210" y="194459"/>
                  </a:moveTo>
                  <a:lnTo>
                    <a:pt x="3528210" y="484076"/>
                  </a:lnTo>
                  <a:lnTo>
                    <a:pt x="3528743" y="483543"/>
                  </a:lnTo>
                  <a:lnTo>
                    <a:pt x="3528743" y="484076"/>
                  </a:lnTo>
                  <a:cubicBezTo>
                    <a:pt x="3508509" y="505375"/>
                    <a:pt x="3468041" y="540519"/>
                    <a:pt x="3495197" y="562883"/>
                  </a:cubicBezTo>
                  <a:cubicBezTo>
                    <a:pt x="3505314" y="561285"/>
                    <a:pt x="3512103" y="557558"/>
                    <a:pt x="3517161" y="553165"/>
                  </a:cubicBezTo>
                  <a:lnTo>
                    <a:pt x="3528210" y="540085"/>
                  </a:lnTo>
                  <a:lnTo>
                    <a:pt x="3528210" y="656599"/>
                  </a:lnTo>
                  <a:lnTo>
                    <a:pt x="3528743" y="656327"/>
                  </a:lnTo>
                  <a:lnTo>
                    <a:pt x="3528743" y="656599"/>
                  </a:lnTo>
                  <a:cubicBezTo>
                    <a:pt x="3488274" y="681626"/>
                    <a:pt x="3448871" y="708250"/>
                    <a:pt x="3406273" y="719432"/>
                  </a:cubicBezTo>
                  <a:cubicBezTo>
                    <a:pt x="3405208" y="715172"/>
                    <a:pt x="3403078" y="711445"/>
                    <a:pt x="3403078" y="707185"/>
                  </a:cubicBezTo>
                  <a:cubicBezTo>
                    <a:pt x="3430235" y="686951"/>
                    <a:pt x="3492002" y="651807"/>
                    <a:pt x="3496262" y="620391"/>
                  </a:cubicBezTo>
                  <a:cubicBezTo>
                    <a:pt x="3436624" y="593234"/>
                    <a:pt x="3443547" y="596962"/>
                    <a:pt x="3394026" y="629443"/>
                  </a:cubicBezTo>
                  <a:cubicBezTo>
                    <a:pt x="3321076" y="652872"/>
                    <a:pt x="3292855" y="661924"/>
                    <a:pt x="3246529" y="710380"/>
                  </a:cubicBezTo>
                  <a:cubicBezTo>
                    <a:pt x="3242269" y="722627"/>
                    <a:pt x="3238542" y="737536"/>
                    <a:pt x="3235347" y="750848"/>
                  </a:cubicBezTo>
                  <a:lnTo>
                    <a:pt x="3235347" y="665652"/>
                  </a:lnTo>
                  <a:cubicBezTo>
                    <a:pt x="3275815" y="624118"/>
                    <a:pt x="3325336" y="599092"/>
                    <a:pt x="3367934" y="560753"/>
                  </a:cubicBezTo>
                  <a:cubicBezTo>
                    <a:pt x="3368999" y="548506"/>
                    <a:pt x="3368999" y="535726"/>
                    <a:pt x="3370064" y="524544"/>
                  </a:cubicBezTo>
                  <a:cubicBezTo>
                    <a:pt x="3386039" y="523479"/>
                    <a:pt x="3402545" y="522414"/>
                    <a:pt x="3419585" y="520285"/>
                  </a:cubicBezTo>
                  <a:cubicBezTo>
                    <a:pt x="3457923" y="476621"/>
                    <a:pt x="3518626" y="380774"/>
                    <a:pt x="3511704" y="329123"/>
                  </a:cubicBezTo>
                  <a:cubicBezTo>
                    <a:pt x="3474430" y="329123"/>
                    <a:pt x="3438754" y="354150"/>
                    <a:pt x="3411598" y="341370"/>
                  </a:cubicBezTo>
                  <a:cubicBezTo>
                    <a:pt x="3410532" y="301967"/>
                    <a:pt x="3417455" y="305162"/>
                    <a:pt x="3447806" y="282798"/>
                  </a:cubicBezTo>
                  <a:close/>
                  <a:moveTo>
                    <a:pt x="52315" y="184090"/>
                  </a:moveTo>
                  <a:cubicBezTo>
                    <a:pt x="64296" y="184023"/>
                    <a:pt x="76676" y="185088"/>
                    <a:pt x="88391" y="188017"/>
                  </a:cubicBezTo>
                  <a:cubicBezTo>
                    <a:pt x="129925" y="196004"/>
                    <a:pt x="167198" y="221030"/>
                    <a:pt x="158146" y="272682"/>
                  </a:cubicBezTo>
                  <a:cubicBezTo>
                    <a:pt x="156016" y="288124"/>
                    <a:pt x="149094" y="290254"/>
                    <a:pt x="137912" y="296111"/>
                  </a:cubicBezTo>
                  <a:cubicBezTo>
                    <a:pt x="125132" y="301436"/>
                    <a:pt x="113950" y="306228"/>
                    <a:pt x="102768" y="308358"/>
                  </a:cubicBezTo>
                  <a:cubicBezTo>
                    <a:pt x="98508" y="309423"/>
                    <a:pt x="92651" y="309423"/>
                    <a:pt x="88391" y="309423"/>
                  </a:cubicBezTo>
                  <a:cubicBezTo>
                    <a:pt x="85729" y="309423"/>
                    <a:pt x="83599" y="309423"/>
                    <a:pt x="81469" y="309423"/>
                  </a:cubicBezTo>
                  <a:cubicBezTo>
                    <a:pt x="75612" y="306228"/>
                    <a:pt x="69754" y="303566"/>
                    <a:pt x="65494" y="299306"/>
                  </a:cubicBezTo>
                  <a:cubicBezTo>
                    <a:pt x="29286" y="271617"/>
                    <a:pt x="10117" y="229550"/>
                    <a:pt x="18636" y="186952"/>
                  </a:cubicBezTo>
                  <a:cubicBezTo>
                    <a:pt x="28753" y="185354"/>
                    <a:pt x="40334" y="184156"/>
                    <a:pt x="52315" y="184090"/>
                  </a:cubicBezTo>
                  <a:close/>
                  <a:moveTo>
                    <a:pt x="697548" y="95897"/>
                  </a:moveTo>
                  <a:cubicBezTo>
                    <a:pt x="698613" y="118261"/>
                    <a:pt x="698613" y="141690"/>
                    <a:pt x="698613" y="166717"/>
                  </a:cubicBezTo>
                  <a:cubicBezTo>
                    <a:pt x="703938" y="163522"/>
                    <a:pt x="708730" y="160859"/>
                    <a:pt x="712990" y="157665"/>
                  </a:cubicBezTo>
                  <a:cubicBezTo>
                    <a:pt x="717250" y="154470"/>
                    <a:pt x="721510" y="150210"/>
                    <a:pt x="727367" y="144353"/>
                  </a:cubicBezTo>
                  <a:cubicBezTo>
                    <a:pt x="727367" y="122521"/>
                    <a:pt x="723107" y="107079"/>
                    <a:pt x="712990" y="99092"/>
                  </a:cubicBezTo>
                  <a:cubicBezTo>
                    <a:pt x="708198" y="96962"/>
                    <a:pt x="703938" y="95897"/>
                    <a:pt x="697548" y="95897"/>
                  </a:cubicBezTo>
                  <a:close/>
                  <a:moveTo>
                    <a:pt x="1785205" y="42774"/>
                  </a:moveTo>
                  <a:cubicBezTo>
                    <a:pt x="1804873" y="40852"/>
                    <a:pt x="1812561" y="45445"/>
                    <a:pt x="1825341" y="84183"/>
                  </a:cubicBezTo>
                  <a:cubicBezTo>
                    <a:pt x="1816289" y="113469"/>
                    <a:pt x="1785937" y="129444"/>
                    <a:pt x="1779015" y="158730"/>
                  </a:cubicBezTo>
                  <a:cubicBezTo>
                    <a:pt x="1800314" y="148613"/>
                    <a:pt x="1820548" y="141691"/>
                    <a:pt x="1835458" y="118262"/>
                  </a:cubicBezTo>
                  <a:cubicBezTo>
                    <a:pt x="1858887" y="111339"/>
                    <a:pt x="1892966" y="127314"/>
                    <a:pt x="1895628" y="150211"/>
                  </a:cubicBezTo>
                  <a:lnTo>
                    <a:pt x="1895628" y="158198"/>
                  </a:lnTo>
                  <a:cubicBezTo>
                    <a:pt x="1893498" y="168315"/>
                    <a:pt x="1887641" y="179497"/>
                    <a:pt x="1873264" y="191744"/>
                  </a:cubicBezTo>
                  <a:cubicBezTo>
                    <a:pt x="1795522" y="219433"/>
                    <a:pt x="1708728" y="253512"/>
                    <a:pt x="1646959" y="304097"/>
                  </a:cubicBezTo>
                  <a:cubicBezTo>
                    <a:pt x="1623530" y="332319"/>
                    <a:pt x="1600633" y="360540"/>
                    <a:pt x="1578269" y="388761"/>
                  </a:cubicBezTo>
                  <a:cubicBezTo>
                    <a:pt x="1564425" y="398879"/>
                    <a:pt x="1556438" y="404736"/>
                    <a:pt x="1552177" y="408996"/>
                  </a:cubicBezTo>
                  <a:cubicBezTo>
                    <a:pt x="1544190" y="418048"/>
                    <a:pt x="1543126" y="424438"/>
                    <a:pt x="1536203" y="450529"/>
                  </a:cubicBezTo>
                  <a:cubicBezTo>
                    <a:pt x="1540996" y="449464"/>
                    <a:pt x="1546320" y="448399"/>
                    <a:pt x="1552177" y="446269"/>
                  </a:cubicBezTo>
                  <a:cubicBezTo>
                    <a:pt x="1560165" y="443074"/>
                    <a:pt x="1569217" y="438815"/>
                    <a:pt x="1578269" y="432957"/>
                  </a:cubicBezTo>
                  <a:cubicBezTo>
                    <a:pt x="1645894" y="395684"/>
                    <a:pt x="1747066" y="322734"/>
                    <a:pt x="1765170" y="431892"/>
                  </a:cubicBezTo>
                  <a:cubicBezTo>
                    <a:pt x="1802444" y="468101"/>
                    <a:pt x="1780080" y="479283"/>
                    <a:pt x="1742807" y="521882"/>
                  </a:cubicBezTo>
                  <a:cubicBezTo>
                    <a:pt x="1680505" y="573533"/>
                    <a:pt x="1641102" y="655535"/>
                    <a:pt x="1578269" y="711978"/>
                  </a:cubicBezTo>
                  <a:cubicBezTo>
                    <a:pt x="1570282" y="719965"/>
                    <a:pt x="1561230" y="726355"/>
                    <a:pt x="1552177" y="732212"/>
                  </a:cubicBezTo>
                  <a:cubicBezTo>
                    <a:pt x="1552177" y="735407"/>
                    <a:pt x="1552177" y="740199"/>
                    <a:pt x="1552177" y="744459"/>
                  </a:cubicBezTo>
                  <a:cubicBezTo>
                    <a:pt x="1559100" y="744459"/>
                    <a:pt x="1568152" y="741797"/>
                    <a:pt x="1578269" y="737537"/>
                  </a:cubicBezTo>
                  <a:cubicBezTo>
                    <a:pt x="1624595" y="718900"/>
                    <a:pt x="1705533" y="668847"/>
                    <a:pt x="1734819" y="654470"/>
                  </a:cubicBezTo>
                  <a:cubicBezTo>
                    <a:pt x="1760378" y="662990"/>
                    <a:pt x="1767300" y="669912"/>
                    <a:pt x="1767300" y="708250"/>
                  </a:cubicBezTo>
                  <a:cubicBezTo>
                    <a:pt x="1722572" y="744459"/>
                    <a:pt x="1679440" y="774810"/>
                    <a:pt x="1648024" y="823266"/>
                  </a:cubicBezTo>
                  <a:cubicBezTo>
                    <a:pt x="1648024" y="866929"/>
                    <a:pt x="1683168" y="866929"/>
                    <a:pt x="1726832" y="893021"/>
                  </a:cubicBezTo>
                  <a:cubicBezTo>
                    <a:pt x="1753988" y="933489"/>
                    <a:pt x="1649089" y="994724"/>
                    <a:pt x="1578269" y="1037323"/>
                  </a:cubicBezTo>
                  <a:cubicBezTo>
                    <a:pt x="1569217" y="1043180"/>
                    <a:pt x="1560165" y="1048505"/>
                    <a:pt x="1552177" y="1054362"/>
                  </a:cubicBezTo>
                  <a:cubicBezTo>
                    <a:pt x="1542061" y="1060219"/>
                    <a:pt x="1534606" y="1066077"/>
                    <a:pt x="1528749" y="1070337"/>
                  </a:cubicBezTo>
                  <a:cubicBezTo>
                    <a:pt x="1524489" y="1079389"/>
                    <a:pt x="1524489" y="1079389"/>
                    <a:pt x="1518631" y="1185352"/>
                  </a:cubicBezTo>
                  <a:cubicBezTo>
                    <a:pt x="1518631" y="1217833"/>
                    <a:pt x="1520761" y="1250847"/>
                    <a:pt x="1521826" y="1284393"/>
                  </a:cubicBezTo>
                  <a:cubicBezTo>
                    <a:pt x="1521826" y="1296641"/>
                    <a:pt x="1512774" y="1310485"/>
                    <a:pt x="1499462" y="1313680"/>
                  </a:cubicBezTo>
                  <a:cubicBezTo>
                    <a:pt x="1444617" y="1265224"/>
                    <a:pt x="1447812" y="1175235"/>
                    <a:pt x="1437694" y="1117727"/>
                  </a:cubicBezTo>
                  <a:cubicBezTo>
                    <a:pt x="1387109" y="1109740"/>
                    <a:pt x="1384446" y="1111870"/>
                    <a:pt x="1380187" y="1071402"/>
                  </a:cubicBezTo>
                  <a:cubicBezTo>
                    <a:pt x="1410538" y="1064479"/>
                    <a:pt x="1410538" y="1064479"/>
                    <a:pt x="1437694" y="1051167"/>
                  </a:cubicBezTo>
                  <a:cubicBezTo>
                    <a:pt x="1451539" y="1021881"/>
                    <a:pt x="1442487" y="936152"/>
                    <a:pt x="1434500" y="916982"/>
                  </a:cubicBezTo>
                  <a:cubicBezTo>
                    <a:pt x="1383914" y="918047"/>
                    <a:pt x="1327471" y="990465"/>
                    <a:pt x="1285938" y="1011764"/>
                  </a:cubicBezTo>
                  <a:cubicBezTo>
                    <a:pt x="1239612" y="1064479"/>
                    <a:pt x="1219378" y="1061284"/>
                    <a:pt x="1167727" y="1035193"/>
                  </a:cubicBezTo>
                  <a:cubicBezTo>
                    <a:pt x="1168792" y="1030933"/>
                    <a:pt x="1169857" y="1027206"/>
                    <a:pt x="1169857" y="1024011"/>
                  </a:cubicBezTo>
                  <a:cubicBezTo>
                    <a:pt x="1220975" y="1004842"/>
                    <a:pt x="1411070" y="886631"/>
                    <a:pt x="1422253" y="824863"/>
                  </a:cubicBezTo>
                  <a:cubicBezTo>
                    <a:pt x="1408408" y="822733"/>
                    <a:pt x="1408408" y="822733"/>
                    <a:pt x="1397226" y="814746"/>
                  </a:cubicBezTo>
                  <a:cubicBezTo>
                    <a:pt x="1397226" y="810486"/>
                    <a:pt x="1397226" y="805694"/>
                    <a:pt x="1397226" y="802499"/>
                  </a:cubicBezTo>
                  <a:cubicBezTo>
                    <a:pt x="1406278" y="795045"/>
                    <a:pt x="1417460" y="787057"/>
                    <a:pt x="1427577" y="779070"/>
                  </a:cubicBezTo>
                  <a:cubicBezTo>
                    <a:pt x="1435565" y="760966"/>
                    <a:pt x="1443552" y="703458"/>
                    <a:pt x="1435565" y="692276"/>
                  </a:cubicBezTo>
                  <a:cubicBezTo>
                    <a:pt x="1378057" y="692276"/>
                    <a:pt x="1354628" y="803564"/>
                    <a:pt x="1289133" y="782265"/>
                  </a:cubicBezTo>
                  <a:cubicBezTo>
                    <a:pt x="1253989" y="803564"/>
                    <a:pt x="1192221" y="854150"/>
                    <a:pt x="1153883" y="833916"/>
                  </a:cubicBezTo>
                  <a:cubicBezTo>
                    <a:pt x="1153883" y="824863"/>
                    <a:pt x="1154948" y="816876"/>
                    <a:pt x="1156013" y="808889"/>
                  </a:cubicBezTo>
                  <a:cubicBezTo>
                    <a:pt x="1188494" y="793447"/>
                    <a:pt x="1216715" y="771615"/>
                    <a:pt x="1263041" y="748186"/>
                  </a:cubicBezTo>
                  <a:cubicBezTo>
                    <a:pt x="1285405" y="708783"/>
                    <a:pt x="1263041" y="666184"/>
                    <a:pt x="1306704" y="656067"/>
                  </a:cubicBezTo>
                  <a:cubicBezTo>
                    <a:pt x="1312562" y="662990"/>
                    <a:pt x="1316822" y="669379"/>
                    <a:pt x="1323744" y="676302"/>
                  </a:cubicBezTo>
                  <a:cubicBezTo>
                    <a:pt x="1436630" y="675237"/>
                    <a:pt x="1438759" y="507505"/>
                    <a:pt x="1440889" y="435620"/>
                  </a:cubicBezTo>
                  <a:cubicBezTo>
                    <a:pt x="1463254" y="394086"/>
                    <a:pt x="1518099" y="401009"/>
                    <a:pt x="1523956" y="343501"/>
                  </a:cubicBezTo>
                  <a:cubicBezTo>
                    <a:pt x="1433967" y="356280"/>
                    <a:pt x="1443019" y="445204"/>
                    <a:pt x="1376459" y="458516"/>
                  </a:cubicBezTo>
                  <a:cubicBezTo>
                    <a:pt x="1366342" y="454256"/>
                    <a:pt x="1357290" y="450529"/>
                    <a:pt x="1348238" y="446269"/>
                  </a:cubicBezTo>
                  <a:cubicBezTo>
                    <a:pt x="1270496" y="446269"/>
                    <a:pt x="1234287" y="529337"/>
                    <a:pt x="1161337" y="469698"/>
                  </a:cubicBezTo>
                  <a:cubicBezTo>
                    <a:pt x="1161337" y="466503"/>
                    <a:pt x="1161337" y="462776"/>
                    <a:pt x="1161337" y="459581"/>
                  </a:cubicBezTo>
                  <a:cubicBezTo>
                    <a:pt x="1269431" y="405801"/>
                    <a:pt x="1269431" y="405801"/>
                    <a:pt x="1337056" y="376514"/>
                  </a:cubicBezTo>
                  <a:cubicBezTo>
                    <a:pt x="1385511" y="333916"/>
                    <a:pt x="1353030" y="247122"/>
                    <a:pt x="1363147" y="194406"/>
                  </a:cubicBezTo>
                  <a:cubicBezTo>
                    <a:pt x="1417993" y="193341"/>
                    <a:pt x="1415863" y="282265"/>
                    <a:pt x="1453136" y="312617"/>
                  </a:cubicBezTo>
                  <a:cubicBezTo>
                    <a:pt x="1485617" y="299305"/>
                    <a:pt x="1518631" y="285460"/>
                    <a:pt x="1552177" y="273213"/>
                  </a:cubicBezTo>
                  <a:cubicBezTo>
                    <a:pt x="1561230" y="270018"/>
                    <a:pt x="1569217" y="266291"/>
                    <a:pt x="1578269" y="263096"/>
                  </a:cubicBezTo>
                  <a:cubicBezTo>
                    <a:pt x="1584126" y="260434"/>
                    <a:pt x="1590516" y="258304"/>
                    <a:pt x="1596374" y="256174"/>
                  </a:cubicBezTo>
                  <a:cubicBezTo>
                    <a:pt x="1649622" y="190147"/>
                    <a:pt x="1705533" y="112404"/>
                    <a:pt x="1760911" y="45844"/>
                  </a:cubicBezTo>
                  <a:cubicBezTo>
                    <a:pt x="1770762" y="44779"/>
                    <a:pt x="1778649" y="43415"/>
                    <a:pt x="1785205" y="42774"/>
                  </a:cubicBezTo>
                  <a:close/>
                  <a:moveTo>
                    <a:pt x="677122" y="5334"/>
                  </a:moveTo>
                  <a:cubicBezTo>
                    <a:pt x="695418" y="7505"/>
                    <a:pt x="706600" y="24278"/>
                    <a:pt x="708198" y="55428"/>
                  </a:cubicBezTo>
                  <a:cubicBezTo>
                    <a:pt x="710328" y="55428"/>
                    <a:pt x="711393" y="55428"/>
                    <a:pt x="712458" y="55428"/>
                  </a:cubicBezTo>
                  <a:cubicBezTo>
                    <a:pt x="749731" y="57558"/>
                    <a:pt x="810434" y="104949"/>
                    <a:pt x="836526" y="143288"/>
                  </a:cubicBezTo>
                  <a:cubicBezTo>
                    <a:pt x="831733" y="191743"/>
                    <a:pt x="761978" y="242329"/>
                    <a:pt x="712458" y="269485"/>
                  </a:cubicBezTo>
                  <a:cubicBezTo>
                    <a:pt x="703406" y="273745"/>
                    <a:pt x="697016" y="277472"/>
                    <a:pt x="690094" y="280667"/>
                  </a:cubicBezTo>
                  <a:cubicBezTo>
                    <a:pt x="638443" y="327526"/>
                    <a:pt x="659742" y="366929"/>
                    <a:pt x="668794" y="420177"/>
                  </a:cubicBezTo>
                  <a:cubicBezTo>
                    <a:pt x="670924" y="428164"/>
                    <a:pt x="670924" y="429229"/>
                    <a:pt x="666664" y="435086"/>
                  </a:cubicBezTo>
                  <a:cubicBezTo>
                    <a:pt x="665599" y="437749"/>
                    <a:pt x="663470" y="439879"/>
                    <a:pt x="662405" y="440944"/>
                  </a:cubicBezTo>
                  <a:cubicBezTo>
                    <a:pt x="645898" y="465438"/>
                    <a:pt x="624599" y="494724"/>
                    <a:pt x="608624" y="524011"/>
                  </a:cubicBezTo>
                  <a:cubicBezTo>
                    <a:pt x="596377" y="546375"/>
                    <a:pt x="585195" y="569271"/>
                    <a:pt x="579338" y="591636"/>
                  </a:cubicBezTo>
                  <a:cubicBezTo>
                    <a:pt x="589455" y="584713"/>
                    <a:pt x="598507" y="577259"/>
                    <a:pt x="608624" y="570336"/>
                  </a:cubicBezTo>
                  <a:cubicBezTo>
                    <a:pt x="640573" y="545310"/>
                    <a:pt x="674119" y="521881"/>
                    <a:pt x="712458" y="512829"/>
                  </a:cubicBezTo>
                  <a:cubicBezTo>
                    <a:pt x="713523" y="511764"/>
                    <a:pt x="714588" y="511764"/>
                    <a:pt x="716718" y="511764"/>
                  </a:cubicBezTo>
                  <a:cubicBezTo>
                    <a:pt x="743874" y="531998"/>
                    <a:pt x="731627" y="555959"/>
                    <a:pt x="712458" y="579389"/>
                  </a:cubicBezTo>
                  <a:cubicBezTo>
                    <a:pt x="693288" y="603350"/>
                    <a:pt x="666664" y="626779"/>
                    <a:pt x="660807" y="645949"/>
                  </a:cubicBezTo>
                  <a:cubicBezTo>
                    <a:pt x="666132" y="664053"/>
                    <a:pt x="697548" y="660858"/>
                    <a:pt x="704471" y="713573"/>
                  </a:cubicBezTo>
                  <a:cubicBezTo>
                    <a:pt x="667729" y="863200"/>
                    <a:pt x="684236" y="1013360"/>
                    <a:pt x="710328" y="1175233"/>
                  </a:cubicBezTo>
                  <a:cubicBezTo>
                    <a:pt x="702341" y="1210910"/>
                    <a:pt x="652820" y="1217832"/>
                    <a:pt x="625663" y="1217832"/>
                  </a:cubicBezTo>
                  <a:cubicBezTo>
                    <a:pt x="619806" y="1213040"/>
                    <a:pt x="614481" y="1207715"/>
                    <a:pt x="608624" y="1200792"/>
                  </a:cubicBezTo>
                  <a:cubicBezTo>
                    <a:pt x="581468" y="1169376"/>
                    <a:pt x="558038" y="1116661"/>
                    <a:pt x="561233" y="1090569"/>
                  </a:cubicBezTo>
                  <a:cubicBezTo>
                    <a:pt x="592650" y="1103349"/>
                    <a:pt x="594247" y="1104414"/>
                    <a:pt x="608624" y="1105479"/>
                  </a:cubicBezTo>
                  <a:cubicBezTo>
                    <a:pt x="608624" y="1105479"/>
                    <a:pt x="609689" y="1105479"/>
                    <a:pt x="610754" y="1105479"/>
                  </a:cubicBezTo>
                  <a:cubicBezTo>
                    <a:pt x="620871" y="1076192"/>
                    <a:pt x="617676" y="1029866"/>
                    <a:pt x="608624" y="1008567"/>
                  </a:cubicBezTo>
                  <a:cubicBezTo>
                    <a:pt x="607559" y="1007502"/>
                    <a:pt x="606494" y="1006437"/>
                    <a:pt x="606494" y="1005372"/>
                  </a:cubicBezTo>
                  <a:cubicBezTo>
                    <a:pt x="572948" y="994190"/>
                    <a:pt x="567091" y="994190"/>
                    <a:pt x="555909" y="972891"/>
                  </a:cubicBezTo>
                  <a:cubicBezTo>
                    <a:pt x="551649" y="972891"/>
                    <a:pt x="546856" y="972891"/>
                    <a:pt x="543662" y="973956"/>
                  </a:cubicBezTo>
                  <a:cubicBezTo>
                    <a:pt x="534609" y="995255"/>
                    <a:pt x="531947" y="1026672"/>
                    <a:pt x="518635" y="1072997"/>
                  </a:cubicBezTo>
                  <a:cubicBezTo>
                    <a:pt x="514375" y="1104946"/>
                    <a:pt x="518635" y="1256703"/>
                    <a:pt x="449945" y="1246586"/>
                  </a:cubicBezTo>
                  <a:cubicBezTo>
                    <a:pt x="417464" y="1219429"/>
                    <a:pt x="420659" y="1221559"/>
                    <a:pt x="419594" y="1188013"/>
                  </a:cubicBezTo>
                  <a:cubicBezTo>
                    <a:pt x="441958" y="1074062"/>
                    <a:pt x="465387" y="975021"/>
                    <a:pt x="500531" y="866928"/>
                  </a:cubicBezTo>
                  <a:cubicBezTo>
                    <a:pt x="503726" y="815277"/>
                    <a:pt x="529817" y="776939"/>
                    <a:pt x="542064" y="734340"/>
                  </a:cubicBezTo>
                  <a:cubicBezTo>
                    <a:pt x="499998" y="734340"/>
                    <a:pt x="463257" y="778536"/>
                    <a:pt x="438230" y="730080"/>
                  </a:cubicBezTo>
                  <a:cubicBezTo>
                    <a:pt x="438230" y="723158"/>
                    <a:pt x="438230" y="716768"/>
                    <a:pt x="439296" y="709846"/>
                  </a:cubicBezTo>
                  <a:cubicBezTo>
                    <a:pt x="497868" y="644351"/>
                    <a:pt x="505855" y="583648"/>
                    <a:pt x="487751" y="504841"/>
                  </a:cubicBezTo>
                  <a:cubicBezTo>
                    <a:pt x="486686" y="498984"/>
                    <a:pt x="492543" y="492062"/>
                    <a:pt x="494673" y="487802"/>
                  </a:cubicBezTo>
                  <a:cubicBezTo>
                    <a:pt x="508518" y="462775"/>
                    <a:pt x="528752" y="433489"/>
                    <a:pt x="520765" y="410060"/>
                  </a:cubicBezTo>
                  <a:cubicBezTo>
                    <a:pt x="481361" y="410060"/>
                    <a:pt x="436633" y="468633"/>
                    <a:pt x="410542" y="492062"/>
                  </a:cubicBezTo>
                  <a:cubicBezTo>
                    <a:pt x="350904" y="535725"/>
                    <a:pt x="344514" y="545842"/>
                    <a:pt x="317358" y="562882"/>
                  </a:cubicBezTo>
                  <a:cubicBezTo>
                    <a:pt x="230563" y="587908"/>
                    <a:pt x="229498" y="586843"/>
                    <a:pt x="217251" y="666715"/>
                  </a:cubicBezTo>
                  <a:cubicBezTo>
                    <a:pt x="223109" y="787056"/>
                    <a:pt x="199147" y="934553"/>
                    <a:pt x="155484" y="1054893"/>
                  </a:cubicBezTo>
                  <a:cubicBezTo>
                    <a:pt x="148561" y="1096959"/>
                    <a:pt x="143237" y="1138492"/>
                    <a:pt x="136314" y="1180026"/>
                  </a:cubicBezTo>
                  <a:cubicBezTo>
                    <a:pt x="136314" y="1218897"/>
                    <a:pt x="147496" y="1292379"/>
                    <a:pt x="100106" y="1312613"/>
                  </a:cubicBezTo>
                  <a:cubicBezTo>
                    <a:pt x="95846" y="1309951"/>
                    <a:pt x="91054" y="1307821"/>
                    <a:pt x="87859" y="1305691"/>
                  </a:cubicBezTo>
                  <a:cubicBezTo>
                    <a:pt x="58572" y="1289717"/>
                    <a:pt x="38338" y="1276405"/>
                    <a:pt x="21299" y="1256170"/>
                  </a:cubicBezTo>
                  <a:cubicBezTo>
                    <a:pt x="9052" y="1192805"/>
                    <a:pt x="9052" y="1192805"/>
                    <a:pt x="1064" y="1121985"/>
                  </a:cubicBezTo>
                  <a:cubicBezTo>
                    <a:pt x="1064" y="1084179"/>
                    <a:pt x="2129" y="1045841"/>
                    <a:pt x="2129" y="1009632"/>
                  </a:cubicBezTo>
                  <a:cubicBezTo>
                    <a:pt x="4259" y="937215"/>
                    <a:pt x="5324" y="866395"/>
                    <a:pt x="6389" y="796640"/>
                  </a:cubicBezTo>
                  <a:cubicBezTo>
                    <a:pt x="5324" y="770549"/>
                    <a:pt x="5324" y="744990"/>
                    <a:pt x="4259" y="718898"/>
                  </a:cubicBezTo>
                  <a:cubicBezTo>
                    <a:pt x="2129" y="692807"/>
                    <a:pt x="0" y="666183"/>
                    <a:pt x="0" y="639026"/>
                  </a:cubicBezTo>
                  <a:lnTo>
                    <a:pt x="0" y="632104"/>
                  </a:lnTo>
                  <a:cubicBezTo>
                    <a:pt x="0" y="576726"/>
                    <a:pt x="12779" y="526141"/>
                    <a:pt x="65495" y="504841"/>
                  </a:cubicBezTo>
                  <a:cubicBezTo>
                    <a:pt x="76677" y="510166"/>
                    <a:pt x="82001" y="521881"/>
                    <a:pt x="87859" y="536258"/>
                  </a:cubicBezTo>
                  <a:cubicBezTo>
                    <a:pt x="95846" y="559687"/>
                    <a:pt x="100106" y="590038"/>
                    <a:pt x="116080" y="617195"/>
                  </a:cubicBezTo>
                  <a:cubicBezTo>
                    <a:pt x="177848" y="637429"/>
                    <a:pt x="144302" y="715171"/>
                    <a:pt x="144302" y="775874"/>
                  </a:cubicBezTo>
                  <a:cubicBezTo>
                    <a:pt x="157614" y="754574"/>
                    <a:pt x="162406" y="724223"/>
                    <a:pt x="165601" y="702924"/>
                  </a:cubicBezTo>
                  <a:cubicBezTo>
                    <a:pt x="173588" y="601220"/>
                    <a:pt x="165601" y="565544"/>
                    <a:pt x="223109" y="498984"/>
                  </a:cubicBezTo>
                  <a:cubicBezTo>
                    <a:pt x="258252" y="476087"/>
                    <a:pt x="313098" y="445736"/>
                    <a:pt x="339189" y="424437"/>
                  </a:cubicBezTo>
                  <a:cubicBezTo>
                    <a:pt x="521830" y="322733"/>
                    <a:pt x="521830" y="322733"/>
                    <a:pt x="536207" y="310486"/>
                  </a:cubicBezTo>
                  <a:cubicBezTo>
                    <a:pt x="577740" y="245524"/>
                    <a:pt x="584130" y="161924"/>
                    <a:pt x="609157" y="91105"/>
                  </a:cubicBezTo>
                  <a:cubicBezTo>
                    <a:pt x="619274" y="60753"/>
                    <a:pt x="634183" y="31467"/>
                    <a:pt x="656547" y="8038"/>
                  </a:cubicBezTo>
                  <a:cubicBezTo>
                    <a:pt x="664135" y="5509"/>
                    <a:pt x="671024" y="4610"/>
                    <a:pt x="677122" y="5334"/>
                  </a:cubicBezTo>
                  <a:close/>
                  <a:moveTo>
                    <a:pt x="3645157" y="983"/>
                  </a:moveTo>
                  <a:cubicBezTo>
                    <a:pt x="3663860" y="4710"/>
                    <a:pt x="3686358" y="18421"/>
                    <a:pt x="3704994" y="31467"/>
                  </a:cubicBezTo>
                  <a:cubicBezTo>
                    <a:pt x="3740138" y="88975"/>
                    <a:pt x="3691682" y="112404"/>
                    <a:pt x="3640564" y="159795"/>
                  </a:cubicBezTo>
                  <a:cubicBezTo>
                    <a:pt x="3611278" y="197068"/>
                    <a:pt x="3580926" y="237537"/>
                    <a:pt x="3543652" y="268953"/>
                  </a:cubicBezTo>
                  <a:cubicBezTo>
                    <a:pt x="3543652" y="271083"/>
                    <a:pt x="3544718" y="275875"/>
                    <a:pt x="3544718" y="279070"/>
                  </a:cubicBezTo>
                  <a:cubicBezTo>
                    <a:pt x="3595303" y="289187"/>
                    <a:pt x="3619265" y="274810"/>
                    <a:pt x="3621394" y="334448"/>
                  </a:cubicBezTo>
                  <a:cubicBezTo>
                    <a:pt x="3606485" y="359475"/>
                    <a:pt x="3580926" y="382904"/>
                    <a:pt x="3587849" y="419112"/>
                  </a:cubicBezTo>
                  <a:cubicBezTo>
                    <a:pt x="3663460" y="393021"/>
                    <a:pt x="3731086" y="354682"/>
                    <a:pt x="3812022" y="414853"/>
                  </a:cubicBezTo>
                  <a:cubicBezTo>
                    <a:pt x="3812022" y="416450"/>
                    <a:pt x="3812022" y="419112"/>
                    <a:pt x="3812022" y="421242"/>
                  </a:cubicBezTo>
                  <a:lnTo>
                    <a:pt x="3812022" y="443606"/>
                  </a:lnTo>
                  <a:cubicBezTo>
                    <a:pt x="3804035" y="511232"/>
                    <a:pt x="3718306" y="538389"/>
                    <a:pt x="3680500" y="594299"/>
                  </a:cubicBezTo>
                  <a:cubicBezTo>
                    <a:pt x="3671448" y="598559"/>
                    <a:pt x="3662396" y="604416"/>
                    <a:pt x="3654409" y="611339"/>
                  </a:cubicBezTo>
                  <a:cubicBezTo>
                    <a:pt x="3631245" y="611871"/>
                    <a:pt x="3609547" y="617462"/>
                    <a:pt x="3588713" y="625782"/>
                  </a:cubicBezTo>
                  <a:lnTo>
                    <a:pt x="3528743" y="656327"/>
                  </a:lnTo>
                  <a:lnTo>
                    <a:pt x="3528743" y="539454"/>
                  </a:lnTo>
                  <a:lnTo>
                    <a:pt x="3528210" y="540085"/>
                  </a:lnTo>
                  <a:lnTo>
                    <a:pt x="3528210" y="539454"/>
                  </a:lnTo>
                  <a:cubicBezTo>
                    <a:pt x="3539393" y="525077"/>
                    <a:pt x="3549510" y="514427"/>
                    <a:pt x="3607018" y="543714"/>
                  </a:cubicBezTo>
                  <a:cubicBezTo>
                    <a:pt x="3662396" y="536791"/>
                    <a:pt x="3687954" y="488336"/>
                    <a:pt x="3715111" y="446801"/>
                  </a:cubicBezTo>
                  <a:cubicBezTo>
                    <a:pt x="3702864" y="404203"/>
                    <a:pt x="3566549" y="469165"/>
                    <a:pt x="3537263" y="475024"/>
                  </a:cubicBezTo>
                  <a:lnTo>
                    <a:pt x="3528743" y="483543"/>
                  </a:lnTo>
                  <a:lnTo>
                    <a:pt x="3528743" y="193873"/>
                  </a:lnTo>
                  <a:lnTo>
                    <a:pt x="3528210" y="194459"/>
                  </a:lnTo>
                  <a:lnTo>
                    <a:pt x="3528210" y="193873"/>
                  </a:lnTo>
                  <a:cubicBezTo>
                    <a:pt x="3574537" y="146483"/>
                    <a:pt x="3615005" y="96962"/>
                    <a:pt x="3608082" y="30402"/>
                  </a:cubicBezTo>
                  <a:cubicBezTo>
                    <a:pt x="3611543" y="3512"/>
                    <a:pt x="3626453" y="-2745"/>
                    <a:pt x="3645157" y="983"/>
                  </a:cubicBezTo>
                  <a:close/>
                </a:path>
              </a:pathLst>
            </a:custGeom>
            <a:solidFill>
              <a:srgbClr val="81308C"/>
            </a:solidFill>
            <a:ln w="5325" cap="flat">
              <a:noFill/>
              <a:prstDash val="solid"/>
              <a:miter/>
            </a:ln>
          </p:spPr>
          <p:txBody>
            <a:bodyPr rtlCol="0" anchor="ctr"/>
            <a:lstStyle/>
            <a:p>
              <a:endParaRPr lang="zh-CN" altLang="en-US"/>
            </a:p>
          </p:txBody>
        </p:sp>
        <p:sp>
          <p:nvSpPr>
            <p:cNvPr id="54" name="îṥlîḋê"/>
            <p:cNvSpPr/>
            <p:nvPr userDrawn="1"/>
          </p:nvSpPr>
          <p:spPr>
            <a:xfrm>
              <a:off x="4486927" y="4159426"/>
              <a:ext cx="3700885" cy="373260"/>
            </a:xfrm>
            <a:custGeom>
              <a:avLst/>
              <a:gdLst>
                <a:gd name="connsiteX0" fmla="*/ 2873364 w 3817880"/>
                <a:gd name="connsiteY0" fmla="*/ 329175 h 420659"/>
                <a:gd name="connsiteX1" fmla="*/ 2873364 w 3817880"/>
                <a:gd name="connsiteY1" fmla="*/ 302019 h 420659"/>
                <a:gd name="connsiteX2" fmla="*/ 2893598 w 3817880"/>
                <a:gd name="connsiteY2" fmla="*/ 304149 h 420659"/>
                <a:gd name="connsiteX3" fmla="*/ 2926080 w 3817880"/>
                <a:gd name="connsiteY3" fmla="*/ 298291 h 420659"/>
                <a:gd name="connsiteX4" fmla="*/ 2962288 w 3817880"/>
                <a:gd name="connsiteY4" fmla="*/ 278057 h 420659"/>
                <a:gd name="connsiteX5" fmla="*/ 2962288 w 3817880"/>
                <a:gd name="connsiteY5" fmla="*/ 303084 h 420659"/>
                <a:gd name="connsiteX6" fmla="*/ 2921820 w 3817880"/>
                <a:gd name="connsiteY6" fmla="*/ 322253 h 420659"/>
                <a:gd name="connsiteX7" fmla="*/ 2880286 w 3817880"/>
                <a:gd name="connsiteY7" fmla="*/ 329175 h 420659"/>
                <a:gd name="connsiteX8" fmla="*/ 2873364 w 3817880"/>
                <a:gd name="connsiteY8" fmla="*/ 329175 h 420659"/>
                <a:gd name="connsiteX9" fmla="*/ 2873364 w 3817880"/>
                <a:gd name="connsiteY9" fmla="*/ 329175 h 420659"/>
                <a:gd name="connsiteX10" fmla="*/ 2873364 w 3817880"/>
                <a:gd name="connsiteY10" fmla="*/ 209367 h 420659"/>
                <a:gd name="connsiteX11" fmla="*/ 2873364 w 3817880"/>
                <a:gd name="connsiteY11" fmla="*/ 191263 h 420659"/>
                <a:gd name="connsiteX12" fmla="*/ 2922885 w 3817880"/>
                <a:gd name="connsiteY12" fmla="*/ 191263 h 420659"/>
                <a:gd name="connsiteX13" fmla="*/ 2922885 w 3817880"/>
                <a:gd name="connsiteY13" fmla="*/ 184341 h 420659"/>
                <a:gd name="connsiteX14" fmla="*/ 2911703 w 3817880"/>
                <a:gd name="connsiteY14" fmla="*/ 143872 h 420659"/>
                <a:gd name="connsiteX15" fmla="*/ 2878156 w 3817880"/>
                <a:gd name="connsiteY15" fmla="*/ 128963 h 420659"/>
                <a:gd name="connsiteX16" fmla="*/ 2873897 w 3817880"/>
                <a:gd name="connsiteY16" fmla="*/ 128963 h 420659"/>
                <a:gd name="connsiteX17" fmla="*/ 2873897 w 3817880"/>
                <a:gd name="connsiteY17" fmla="*/ 109794 h 420659"/>
                <a:gd name="connsiteX18" fmla="*/ 2884014 w 3817880"/>
                <a:gd name="connsiteY18" fmla="*/ 108729 h 420659"/>
                <a:gd name="connsiteX19" fmla="*/ 2941522 w 3817880"/>
                <a:gd name="connsiteY19" fmla="*/ 132158 h 420659"/>
                <a:gd name="connsiteX20" fmla="*/ 2962821 w 3817880"/>
                <a:gd name="connsiteY20" fmla="*/ 194990 h 420659"/>
                <a:gd name="connsiteX21" fmla="*/ 2962821 w 3817880"/>
                <a:gd name="connsiteY21" fmla="*/ 202978 h 420659"/>
                <a:gd name="connsiteX22" fmla="*/ 2962821 w 3817880"/>
                <a:gd name="connsiteY22" fmla="*/ 208835 h 420659"/>
                <a:gd name="connsiteX23" fmla="*/ 2873364 w 3817880"/>
                <a:gd name="connsiteY23" fmla="*/ 208835 h 420659"/>
                <a:gd name="connsiteX24" fmla="*/ 2873364 w 3817880"/>
                <a:gd name="connsiteY24" fmla="*/ 209367 h 420659"/>
                <a:gd name="connsiteX25" fmla="*/ 2994770 w 3817880"/>
                <a:gd name="connsiteY25" fmla="*/ 325448 h 420659"/>
                <a:gd name="connsiteX26" fmla="*/ 2994770 w 3817880"/>
                <a:gd name="connsiteY26" fmla="*/ 309473 h 420659"/>
                <a:gd name="connsiteX27" fmla="*/ 3017134 w 3817880"/>
                <a:gd name="connsiteY27" fmla="*/ 307343 h 420659"/>
                <a:gd name="connsiteX28" fmla="*/ 3025121 w 3817880"/>
                <a:gd name="connsiteY28" fmla="*/ 299356 h 420659"/>
                <a:gd name="connsiteX29" fmla="*/ 3025121 w 3817880"/>
                <a:gd name="connsiteY29" fmla="*/ 141742 h 420659"/>
                <a:gd name="connsiteX30" fmla="*/ 2994770 w 3817880"/>
                <a:gd name="connsiteY30" fmla="*/ 141742 h 420659"/>
                <a:gd name="connsiteX31" fmla="*/ 2994770 w 3817880"/>
                <a:gd name="connsiteY31" fmla="*/ 127365 h 420659"/>
                <a:gd name="connsiteX32" fmla="*/ 3045355 w 3817880"/>
                <a:gd name="connsiteY32" fmla="*/ 112456 h 420659"/>
                <a:gd name="connsiteX33" fmla="*/ 3062395 w 3817880"/>
                <a:gd name="connsiteY33" fmla="*/ 112456 h 420659"/>
                <a:gd name="connsiteX34" fmla="*/ 3062395 w 3817880"/>
                <a:gd name="connsiteY34" fmla="*/ 152924 h 420659"/>
                <a:gd name="connsiteX35" fmla="*/ 3083694 w 3817880"/>
                <a:gd name="connsiteY35" fmla="*/ 131625 h 420659"/>
                <a:gd name="connsiteX36" fmla="*/ 3108720 w 3817880"/>
                <a:gd name="connsiteY36" fmla="*/ 110326 h 420659"/>
                <a:gd name="connsiteX37" fmla="*/ 3112980 w 3817880"/>
                <a:gd name="connsiteY37" fmla="*/ 110326 h 420659"/>
                <a:gd name="connsiteX38" fmla="*/ 3119902 w 3817880"/>
                <a:gd name="connsiteY38" fmla="*/ 109261 h 420659"/>
                <a:gd name="connsiteX39" fmla="*/ 3132149 w 3817880"/>
                <a:gd name="connsiteY39" fmla="*/ 111391 h 420659"/>
                <a:gd name="connsiteX40" fmla="*/ 3145461 w 3817880"/>
                <a:gd name="connsiteY40" fmla="*/ 115651 h 420659"/>
                <a:gd name="connsiteX41" fmla="*/ 3145461 w 3817880"/>
                <a:gd name="connsiteY41" fmla="*/ 152924 h 420659"/>
                <a:gd name="connsiteX42" fmla="*/ 3132149 w 3817880"/>
                <a:gd name="connsiteY42" fmla="*/ 152924 h 420659"/>
                <a:gd name="connsiteX43" fmla="*/ 3122032 w 3817880"/>
                <a:gd name="connsiteY43" fmla="*/ 144937 h 420659"/>
                <a:gd name="connsiteX44" fmla="*/ 3109785 w 3817880"/>
                <a:gd name="connsiteY44" fmla="*/ 142807 h 420659"/>
                <a:gd name="connsiteX45" fmla="*/ 3087421 w 3817880"/>
                <a:gd name="connsiteY45" fmla="*/ 150794 h 420659"/>
                <a:gd name="connsiteX46" fmla="*/ 3062395 w 3817880"/>
                <a:gd name="connsiteY46" fmla="*/ 174223 h 420659"/>
                <a:gd name="connsiteX47" fmla="*/ 3062395 w 3817880"/>
                <a:gd name="connsiteY47" fmla="*/ 299356 h 420659"/>
                <a:gd name="connsiteX48" fmla="*/ 3069317 w 3817880"/>
                <a:gd name="connsiteY48" fmla="*/ 307343 h 420659"/>
                <a:gd name="connsiteX49" fmla="*/ 3099668 w 3817880"/>
                <a:gd name="connsiteY49" fmla="*/ 309473 h 420659"/>
                <a:gd name="connsiteX50" fmla="*/ 3099668 w 3817880"/>
                <a:gd name="connsiteY50" fmla="*/ 325448 h 420659"/>
                <a:gd name="connsiteX51" fmla="*/ 2994770 w 3817880"/>
                <a:gd name="connsiteY51" fmla="*/ 325448 h 420659"/>
                <a:gd name="connsiteX52" fmla="*/ 2994770 w 3817880"/>
                <a:gd name="connsiteY52" fmla="*/ 325448 h 420659"/>
                <a:gd name="connsiteX53" fmla="*/ 3299880 w 3817880"/>
                <a:gd name="connsiteY53" fmla="*/ 119378 h 420659"/>
                <a:gd name="connsiteX54" fmla="*/ 3299880 w 3817880"/>
                <a:gd name="connsiteY54" fmla="*/ 168899 h 420659"/>
                <a:gd name="connsiteX55" fmla="*/ 3277516 w 3817880"/>
                <a:gd name="connsiteY55" fmla="*/ 168899 h 420659"/>
                <a:gd name="connsiteX56" fmla="*/ 3274322 w 3817880"/>
                <a:gd name="connsiteY56" fmla="*/ 138547 h 420659"/>
                <a:gd name="connsiteX57" fmla="*/ 3257282 w 3817880"/>
                <a:gd name="connsiteY57" fmla="*/ 130560 h 420659"/>
                <a:gd name="connsiteX58" fmla="*/ 3241308 w 3817880"/>
                <a:gd name="connsiteY58" fmla="*/ 128430 h 420659"/>
                <a:gd name="connsiteX59" fmla="*/ 3215216 w 3817880"/>
                <a:gd name="connsiteY59" fmla="*/ 137482 h 420659"/>
                <a:gd name="connsiteX60" fmla="*/ 3205099 w 3817880"/>
                <a:gd name="connsiteY60" fmla="*/ 159847 h 420659"/>
                <a:gd name="connsiteX61" fmla="*/ 3213086 w 3817880"/>
                <a:gd name="connsiteY61" fmla="*/ 181146 h 420659"/>
                <a:gd name="connsiteX62" fmla="*/ 3242373 w 3817880"/>
                <a:gd name="connsiteY62" fmla="*/ 200315 h 420659"/>
                <a:gd name="connsiteX63" fmla="*/ 3253555 w 3817880"/>
                <a:gd name="connsiteY63" fmla="*/ 204575 h 420659"/>
                <a:gd name="connsiteX64" fmla="*/ 3288699 w 3817880"/>
                <a:gd name="connsiteY64" fmla="*/ 224809 h 420659"/>
                <a:gd name="connsiteX65" fmla="*/ 3300946 w 3817880"/>
                <a:gd name="connsiteY65" fmla="*/ 241848 h 420659"/>
                <a:gd name="connsiteX66" fmla="*/ 3305205 w 3817880"/>
                <a:gd name="connsiteY66" fmla="*/ 263148 h 420659"/>
                <a:gd name="connsiteX67" fmla="*/ 3283906 w 3817880"/>
                <a:gd name="connsiteY67" fmla="*/ 311603 h 420659"/>
                <a:gd name="connsiteX68" fmla="*/ 3223203 w 3817880"/>
                <a:gd name="connsiteY68" fmla="*/ 328643 h 420659"/>
                <a:gd name="connsiteX69" fmla="*/ 3193917 w 3817880"/>
                <a:gd name="connsiteY69" fmla="*/ 326513 h 420659"/>
                <a:gd name="connsiteX70" fmla="*/ 3166761 w 3817880"/>
                <a:gd name="connsiteY70" fmla="*/ 319591 h 420659"/>
                <a:gd name="connsiteX71" fmla="*/ 3166761 w 3817880"/>
                <a:gd name="connsiteY71" fmla="*/ 262083 h 420659"/>
                <a:gd name="connsiteX72" fmla="*/ 3188060 w 3817880"/>
                <a:gd name="connsiteY72" fmla="*/ 262083 h 420659"/>
                <a:gd name="connsiteX73" fmla="*/ 3192319 w 3817880"/>
                <a:gd name="connsiteY73" fmla="*/ 299356 h 420659"/>
                <a:gd name="connsiteX74" fmla="*/ 3211489 w 3817880"/>
                <a:gd name="connsiteY74" fmla="*/ 307343 h 420659"/>
                <a:gd name="connsiteX75" fmla="*/ 3229593 w 3817880"/>
                <a:gd name="connsiteY75" fmla="*/ 310538 h 420659"/>
                <a:gd name="connsiteX76" fmla="*/ 3259944 w 3817880"/>
                <a:gd name="connsiteY76" fmla="*/ 300421 h 420659"/>
                <a:gd name="connsiteX77" fmla="*/ 3271126 w 3817880"/>
                <a:gd name="connsiteY77" fmla="*/ 274330 h 420659"/>
                <a:gd name="connsiteX78" fmla="*/ 3263139 w 3817880"/>
                <a:gd name="connsiteY78" fmla="*/ 253031 h 420659"/>
                <a:gd name="connsiteX79" fmla="*/ 3225866 w 3817880"/>
                <a:gd name="connsiteY79" fmla="*/ 230666 h 420659"/>
                <a:gd name="connsiteX80" fmla="*/ 3182203 w 3817880"/>
                <a:gd name="connsiteY80" fmla="*/ 203510 h 420659"/>
                <a:gd name="connsiteX81" fmla="*/ 3169955 w 3817880"/>
                <a:gd name="connsiteY81" fmla="*/ 171029 h 420659"/>
                <a:gd name="connsiteX82" fmla="*/ 3190190 w 3817880"/>
                <a:gd name="connsiteY82" fmla="*/ 125768 h 420659"/>
                <a:gd name="connsiteX83" fmla="*/ 3247698 w 3817880"/>
                <a:gd name="connsiteY83" fmla="*/ 108729 h 420659"/>
                <a:gd name="connsiteX84" fmla="*/ 3274854 w 3817880"/>
                <a:gd name="connsiteY84" fmla="*/ 111923 h 420659"/>
                <a:gd name="connsiteX85" fmla="*/ 3299880 w 3817880"/>
                <a:gd name="connsiteY85" fmla="*/ 119378 h 420659"/>
                <a:gd name="connsiteX86" fmla="*/ 3299880 w 3817880"/>
                <a:gd name="connsiteY86" fmla="*/ 119378 h 420659"/>
                <a:gd name="connsiteX87" fmla="*/ 3389870 w 3817880"/>
                <a:gd name="connsiteY87" fmla="*/ 112988 h 420659"/>
                <a:gd name="connsiteX88" fmla="*/ 3406909 w 3817880"/>
                <a:gd name="connsiteY88" fmla="*/ 112988 h 420659"/>
                <a:gd name="connsiteX89" fmla="*/ 3406909 w 3817880"/>
                <a:gd name="connsiteY89" fmla="*/ 299889 h 420659"/>
                <a:gd name="connsiteX90" fmla="*/ 3413831 w 3817880"/>
                <a:gd name="connsiteY90" fmla="*/ 307876 h 420659"/>
                <a:gd name="connsiteX91" fmla="*/ 3437261 w 3817880"/>
                <a:gd name="connsiteY91" fmla="*/ 310006 h 420659"/>
                <a:gd name="connsiteX92" fmla="*/ 3437261 w 3817880"/>
                <a:gd name="connsiteY92" fmla="*/ 325980 h 420659"/>
                <a:gd name="connsiteX93" fmla="*/ 3339284 w 3817880"/>
                <a:gd name="connsiteY93" fmla="*/ 325980 h 420659"/>
                <a:gd name="connsiteX94" fmla="*/ 3339284 w 3817880"/>
                <a:gd name="connsiteY94" fmla="*/ 310006 h 420659"/>
                <a:gd name="connsiteX95" fmla="*/ 3361648 w 3817880"/>
                <a:gd name="connsiteY95" fmla="*/ 307876 h 420659"/>
                <a:gd name="connsiteX96" fmla="*/ 3369635 w 3817880"/>
                <a:gd name="connsiteY96" fmla="*/ 299889 h 420659"/>
                <a:gd name="connsiteX97" fmla="*/ 3369635 w 3817880"/>
                <a:gd name="connsiteY97" fmla="*/ 142275 h 420659"/>
                <a:gd name="connsiteX98" fmla="*/ 3339284 w 3817880"/>
                <a:gd name="connsiteY98" fmla="*/ 142275 h 420659"/>
                <a:gd name="connsiteX99" fmla="*/ 3339284 w 3817880"/>
                <a:gd name="connsiteY99" fmla="*/ 127365 h 420659"/>
                <a:gd name="connsiteX100" fmla="*/ 3389870 w 3817880"/>
                <a:gd name="connsiteY100" fmla="*/ 112988 h 420659"/>
                <a:gd name="connsiteX101" fmla="*/ 3389870 w 3817880"/>
                <a:gd name="connsiteY101" fmla="*/ 112988 h 420659"/>
                <a:gd name="connsiteX102" fmla="*/ 3390934 w 3817880"/>
                <a:gd name="connsiteY102" fmla="*/ 15012 h 420659"/>
                <a:gd name="connsiteX103" fmla="*/ 3409039 w 3817880"/>
                <a:gd name="connsiteY103" fmla="*/ 22999 h 420659"/>
                <a:gd name="connsiteX104" fmla="*/ 3417026 w 3817880"/>
                <a:gd name="connsiteY104" fmla="*/ 41104 h 420659"/>
                <a:gd name="connsiteX105" fmla="*/ 3409039 w 3817880"/>
                <a:gd name="connsiteY105" fmla="*/ 58143 h 420659"/>
                <a:gd name="connsiteX106" fmla="*/ 3390934 w 3817880"/>
                <a:gd name="connsiteY106" fmla="*/ 66130 h 420659"/>
                <a:gd name="connsiteX107" fmla="*/ 3372830 w 3817880"/>
                <a:gd name="connsiteY107" fmla="*/ 58143 h 420659"/>
                <a:gd name="connsiteX108" fmla="*/ 3365908 w 3817880"/>
                <a:gd name="connsiteY108" fmla="*/ 41104 h 420659"/>
                <a:gd name="connsiteX109" fmla="*/ 3372830 w 3817880"/>
                <a:gd name="connsiteY109" fmla="*/ 22999 h 420659"/>
                <a:gd name="connsiteX110" fmla="*/ 3390934 w 3817880"/>
                <a:gd name="connsiteY110" fmla="*/ 15012 h 420659"/>
                <a:gd name="connsiteX111" fmla="*/ 3390934 w 3817880"/>
                <a:gd name="connsiteY111" fmla="*/ 15012 h 420659"/>
                <a:gd name="connsiteX112" fmla="*/ 3484651 w 3817880"/>
                <a:gd name="connsiteY112" fmla="*/ 140677 h 420659"/>
                <a:gd name="connsiteX113" fmla="*/ 3457494 w 3817880"/>
                <a:gd name="connsiteY113" fmla="*/ 140677 h 420659"/>
                <a:gd name="connsiteX114" fmla="*/ 3457494 w 3817880"/>
                <a:gd name="connsiteY114" fmla="*/ 127365 h 420659"/>
                <a:gd name="connsiteX115" fmla="*/ 3485716 w 3817880"/>
                <a:gd name="connsiteY115" fmla="*/ 114053 h 420659"/>
                <a:gd name="connsiteX116" fmla="*/ 3504885 w 3817880"/>
                <a:gd name="connsiteY116" fmla="*/ 73585 h 420659"/>
                <a:gd name="connsiteX117" fmla="*/ 3521924 w 3817880"/>
                <a:gd name="connsiteY117" fmla="*/ 73585 h 420659"/>
                <a:gd name="connsiteX118" fmla="*/ 3521924 w 3817880"/>
                <a:gd name="connsiteY118" fmla="*/ 120975 h 420659"/>
                <a:gd name="connsiteX119" fmla="*/ 3588484 w 3817880"/>
                <a:gd name="connsiteY119" fmla="*/ 120975 h 420659"/>
                <a:gd name="connsiteX120" fmla="*/ 3588484 w 3817880"/>
                <a:gd name="connsiteY120" fmla="*/ 141210 h 420659"/>
                <a:gd name="connsiteX121" fmla="*/ 3521924 w 3817880"/>
                <a:gd name="connsiteY121" fmla="*/ 141210 h 420659"/>
                <a:gd name="connsiteX122" fmla="*/ 3521924 w 3817880"/>
                <a:gd name="connsiteY122" fmla="*/ 256225 h 420659"/>
                <a:gd name="connsiteX123" fmla="*/ 3529912 w 3817880"/>
                <a:gd name="connsiteY123" fmla="*/ 294564 h 420659"/>
                <a:gd name="connsiteX124" fmla="*/ 3558133 w 3817880"/>
                <a:gd name="connsiteY124" fmla="*/ 304681 h 420659"/>
                <a:gd name="connsiteX125" fmla="*/ 3573043 w 3817880"/>
                <a:gd name="connsiteY125" fmla="*/ 303616 h 420659"/>
                <a:gd name="connsiteX126" fmla="*/ 3589017 w 3817880"/>
                <a:gd name="connsiteY126" fmla="*/ 301486 h 420659"/>
                <a:gd name="connsiteX127" fmla="*/ 3589017 w 3817880"/>
                <a:gd name="connsiteY127" fmla="*/ 317461 h 420659"/>
                <a:gd name="connsiteX128" fmla="*/ 3559731 w 3817880"/>
                <a:gd name="connsiteY128" fmla="*/ 325448 h 420659"/>
                <a:gd name="connsiteX129" fmla="*/ 3531509 w 3817880"/>
                <a:gd name="connsiteY129" fmla="*/ 327578 h 420659"/>
                <a:gd name="connsiteX130" fmla="*/ 3495300 w 3817880"/>
                <a:gd name="connsiteY130" fmla="*/ 317461 h 420659"/>
                <a:gd name="connsiteX131" fmla="*/ 3485184 w 3817880"/>
                <a:gd name="connsiteY131" fmla="*/ 282317 h 420659"/>
                <a:gd name="connsiteX132" fmla="*/ 3485184 w 3817880"/>
                <a:gd name="connsiteY132" fmla="*/ 140677 h 420659"/>
                <a:gd name="connsiteX133" fmla="*/ 3484651 w 3817880"/>
                <a:gd name="connsiteY133" fmla="*/ 140677 h 420659"/>
                <a:gd name="connsiteX134" fmla="*/ 3592744 w 3817880"/>
                <a:gd name="connsiteY134" fmla="*/ 114053 h 420659"/>
                <a:gd name="connsiteX135" fmla="*/ 3687526 w 3817880"/>
                <a:gd name="connsiteY135" fmla="*/ 114053 h 420659"/>
                <a:gd name="connsiteX136" fmla="*/ 3687526 w 3817880"/>
                <a:gd name="connsiteY136" fmla="*/ 131093 h 420659"/>
                <a:gd name="connsiteX137" fmla="*/ 3665162 w 3817880"/>
                <a:gd name="connsiteY137" fmla="*/ 132158 h 420659"/>
                <a:gd name="connsiteX138" fmla="*/ 3659304 w 3817880"/>
                <a:gd name="connsiteY138" fmla="*/ 140145 h 420659"/>
                <a:gd name="connsiteX139" fmla="*/ 3712020 w 3817880"/>
                <a:gd name="connsiteY139" fmla="*/ 276460 h 420659"/>
                <a:gd name="connsiteX140" fmla="*/ 3765800 w 3817880"/>
                <a:gd name="connsiteY140" fmla="*/ 140145 h 420659"/>
                <a:gd name="connsiteX141" fmla="*/ 3762606 w 3817880"/>
                <a:gd name="connsiteY141" fmla="*/ 132158 h 420659"/>
                <a:gd name="connsiteX142" fmla="*/ 3739176 w 3817880"/>
                <a:gd name="connsiteY142" fmla="*/ 131093 h 420659"/>
                <a:gd name="connsiteX143" fmla="*/ 3739176 w 3817880"/>
                <a:gd name="connsiteY143" fmla="*/ 114053 h 420659"/>
                <a:gd name="connsiteX144" fmla="*/ 3817984 w 3817880"/>
                <a:gd name="connsiteY144" fmla="*/ 114053 h 420659"/>
                <a:gd name="connsiteX145" fmla="*/ 3817984 w 3817880"/>
                <a:gd name="connsiteY145" fmla="*/ 131093 h 420659"/>
                <a:gd name="connsiteX146" fmla="*/ 3791892 w 3817880"/>
                <a:gd name="connsiteY146" fmla="*/ 134287 h 420659"/>
                <a:gd name="connsiteX147" fmla="*/ 3704033 w 3817880"/>
                <a:gd name="connsiteY147" fmla="*/ 347279 h 420659"/>
                <a:gd name="connsiteX148" fmla="*/ 3671552 w 3817880"/>
                <a:gd name="connsiteY148" fmla="*/ 403722 h 420659"/>
                <a:gd name="connsiteX149" fmla="*/ 3634278 w 3817880"/>
                <a:gd name="connsiteY149" fmla="*/ 420762 h 420659"/>
                <a:gd name="connsiteX150" fmla="*/ 3611914 w 3817880"/>
                <a:gd name="connsiteY150" fmla="*/ 413839 h 420659"/>
                <a:gd name="connsiteX151" fmla="*/ 3603926 w 3817880"/>
                <a:gd name="connsiteY151" fmla="*/ 396800 h 420659"/>
                <a:gd name="connsiteX152" fmla="*/ 3606056 w 3817880"/>
                <a:gd name="connsiteY152" fmla="*/ 384553 h 420659"/>
                <a:gd name="connsiteX153" fmla="*/ 3615108 w 3817880"/>
                <a:gd name="connsiteY153" fmla="*/ 373371 h 420659"/>
                <a:gd name="connsiteX154" fmla="*/ 3656642 w 3817880"/>
                <a:gd name="connsiteY154" fmla="*/ 389345 h 420659"/>
                <a:gd name="connsiteX155" fmla="*/ 3675811 w 3817880"/>
                <a:gd name="connsiteY155" fmla="*/ 362189 h 420659"/>
                <a:gd name="connsiteX156" fmla="*/ 3692851 w 3817880"/>
                <a:gd name="connsiteY156" fmla="*/ 323850 h 420659"/>
                <a:gd name="connsiteX157" fmla="*/ 3618304 w 3817880"/>
                <a:gd name="connsiteY157" fmla="*/ 133755 h 420659"/>
                <a:gd name="connsiteX158" fmla="*/ 3592212 w 3817880"/>
                <a:gd name="connsiteY158" fmla="*/ 131625 h 420659"/>
                <a:gd name="connsiteX159" fmla="*/ 3592212 w 3817880"/>
                <a:gd name="connsiteY159" fmla="*/ 114053 h 420659"/>
                <a:gd name="connsiteX160" fmla="*/ 2548019 w 3817880"/>
                <a:gd name="connsiteY160" fmla="*/ 114053 h 420659"/>
                <a:gd name="connsiteX161" fmla="*/ 2643865 w 3817880"/>
                <a:gd name="connsiteY161" fmla="*/ 114053 h 420659"/>
                <a:gd name="connsiteX162" fmla="*/ 2643865 w 3817880"/>
                <a:gd name="connsiteY162" fmla="*/ 131093 h 420659"/>
                <a:gd name="connsiteX163" fmla="*/ 2620436 w 3817880"/>
                <a:gd name="connsiteY163" fmla="*/ 132158 h 420659"/>
                <a:gd name="connsiteX164" fmla="*/ 2616176 w 3817880"/>
                <a:gd name="connsiteY164" fmla="*/ 140145 h 420659"/>
                <a:gd name="connsiteX165" fmla="*/ 2666762 w 3817880"/>
                <a:gd name="connsiteY165" fmla="*/ 283382 h 420659"/>
                <a:gd name="connsiteX166" fmla="*/ 2723205 w 3817880"/>
                <a:gd name="connsiteY166" fmla="*/ 140145 h 420659"/>
                <a:gd name="connsiteX167" fmla="*/ 2720010 w 3817880"/>
                <a:gd name="connsiteY167" fmla="*/ 132158 h 420659"/>
                <a:gd name="connsiteX168" fmla="*/ 2696581 w 3817880"/>
                <a:gd name="connsiteY168" fmla="*/ 131093 h 420659"/>
                <a:gd name="connsiteX169" fmla="*/ 2696581 w 3817880"/>
                <a:gd name="connsiteY169" fmla="*/ 114053 h 420659"/>
                <a:gd name="connsiteX170" fmla="*/ 2773258 w 3817880"/>
                <a:gd name="connsiteY170" fmla="*/ 114053 h 420659"/>
                <a:gd name="connsiteX171" fmla="*/ 2773258 w 3817880"/>
                <a:gd name="connsiteY171" fmla="*/ 131093 h 420659"/>
                <a:gd name="connsiteX172" fmla="*/ 2748231 w 3817880"/>
                <a:gd name="connsiteY172" fmla="*/ 134287 h 420659"/>
                <a:gd name="connsiteX173" fmla="*/ 2671554 w 3817880"/>
                <a:gd name="connsiteY173" fmla="*/ 325448 h 420659"/>
                <a:gd name="connsiteX174" fmla="*/ 2646528 w 3817880"/>
                <a:gd name="connsiteY174" fmla="*/ 325448 h 420659"/>
                <a:gd name="connsiteX175" fmla="*/ 2575708 w 3817880"/>
                <a:gd name="connsiteY175" fmla="*/ 132690 h 420659"/>
                <a:gd name="connsiteX176" fmla="*/ 2548552 w 3817880"/>
                <a:gd name="connsiteY176" fmla="*/ 130560 h 420659"/>
                <a:gd name="connsiteX177" fmla="*/ 2548552 w 3817880"/>
                <a:gd name="connsiteY177" fmla="*/ 114053 h 420659"/>
                <a:gd name="connsiteX178" fmla="*/ 2548019 w 3817880"/>
                <a:gd name="connsiteY178" fmla="*/ 114053 h 420659"/>
                <a:gd name="connsiteX179" fmla="*/ 2873364 w 3817880"/>
                <a:gd name="connsiteY179" fmla="*/ 110326 h 420659"/>
                <a:gd name="connsiteX180" fmla="*/ 2873364 w 3817880"/>
                <a:gd name="connsiteY180" fmla="*/ 129495 h 420659"/>
                <a:gd name="connsiteX181" fmla="*/ 2839818 w 3817880"/>
                <a:gd name="connsiteY181" fmla="*/ 147599 h 420659"/>
                <a:gd name="connsiteX182" fmla="*/ 2822779 w 3817880"/>
                <a:gd name="connsiteY182" fmla="*/ 191263 h 420659"/>
                <a:gd name="connsiteX183" fmla="*/ 2873364 w 3817880"/>
                <a:gd name="connsiteY183" fmla="*/ 191263 h 420659"/>
                <a:gd name="connsiteX184" fmla="*/ 2873364 w 3817880"/>
                <a:gd name="connsiteY184" fmla="*/ 209367 h 420659"/>
                <a:gd name="connsiteX185" fmla="*/ 2820649 w 3817880"/>
                <a:gd name="connsiteY185" fmla="*/ 209367 h 420659"/>
                <a:gd name="connsiteX186" fmla="*/ 2820649 w 3817880"/>
                <a:gd name="connsiteY186" fmla="*/ 215224 h 420659"/>
                <a:gd name="connsiteX187" fmla="*/ 2839818 w 3817880"/>
                <a:gd name="connsiteY187" fmla="*/ 280719 h 420659"/>
                <a:gd name="connsiteX188" fmla="*/ 2873364 w 3817880"/>
                <a:gd name="connsiteY188" fmla="*/ 302019 h 420659"/>
                <a:gd name="connsiteX189" fmla="*/ 2873364 w 3817880"/>
                <a:gd name="connsiteY189" fmla="*/ 329175 h 420659"/>
                <a:gd name="connsiteX190" fmla="*/ 2808934 w 3817880"/>
                <a:gd name="connsiteY190" fmla="*/ 299889 h 420659"/>
                <a:gd name="connsiteX191" fmla="*/ 2781778 w 3817880"/>
                <a:gd name="connsiteY191" fmla="*/ 221082 h 420659"/>
                <a:gd name="connsiteX192" fmla="*/ 2809999 w 3817880"/>
                <a:gd name="connsiteY192" fmla="*/ 141210 h 420659"/>
                <a:gd name="connsiteX193" fmla="*/ 2873364 w 3817880"/>
                <a:gd name="connsiteY193" fmla="*/ 110326 h 420659"/>
                <a:gd name="connsiteX194" fmla="*/ 2873364 w 3817880"/>
                <a:gd name="connsiteY194" fmla="*/ 110326 h 420659"/>
                <a:gd name="connsiteX195" fmla="*/ 1632686 w 3817880"/>
                <a:gd name="connsiteY195" fmla="*/ 323318 h 420659"/>
                <a:gd name="connsiteX196" fmla="*/ 1632686 w 3817880"/>
                <a:gd name="connsiteY196" fmla="*/ 304149 h 420659"/>
                <a:gd name="connsiteX197" fmla="*/ 1647063 w 3817880"/>
                <a:gd name="connsiteY197" fmla="*/ 299889 h 420659"/>
                <a:gd name="connsiteX198" fmla="*/ 1677414 w 3817880"/>
                <a:gd name="connsiteY198" fmla="*/ 285512 h 420659"/>
                <a:gd name="connsiteX199" fmla="*/ 1677414 w 3817880"/>
                <a:gd name="connsiteY199" fmla="*/ 207237 h 420659"/>
                <a:gd name="connsiteX200" fmla="*/ 1632153 w 3817880"/>
                <a:gd name="connsiteY200" fmla="*/ 222147 h 420659"/>
                <a:gd name="connsiteX201" fmla="*/ 1632153 w 3817880"/>
                <a:gd name="connsiteY201" fmla="*/ 204042 h 420659"/>
                <a:gd name="connsiteX202" fmla="*/ 1677414 w 3817880"/>
                <a:gd name="connsiteY202" fmla="*/ 192860 h 420659"/>
                <a:gd name="connsiteX203" fmla="*/ 1677414 w 3817880"/>
                <a:gd name="connsiteY203" fmla="*/ 178483 h 420659"/>
                <a:gd name="connsiteX204" fmla="*/ 1668362 w 3817880"/>
                <a:gd name="connsiteY204" fmla="*/ 140145 h 420659"/>
                <a:gd name="connsiteX205" fmla="*/ 1636946 w 3817880"/>
                <a:gd name="connsiteY205" fmla="*/ 130028 h 420659"/>
                <a:gd name="connsiteX206" fmla="*/ 1632686 w 3817880"/>
                <a:gd name="connsiteY206" fmla="*/ 130028 h 420659"/>
                <a:gd name="connsiteX207" fmla="*/ 1632686 w 3817880"/>
                <a:gd name="connsiteY207" fmla="*/ 110858 h 420659"/>
                <a:gd name="connsiteX208" fmla="*/ 1648660 w 3817880"/>
                <a:gd name="connsiteY208" fmla="*/ 109794 h 420659"/>
                <a:gd name="connsiteX209" fmla="*/ 1699246 w 3817880"/>
                <a:gd name="connsiteY209" fmla="*/ 125768 h 420659"/>
                <a:gd name="connsiteX210" fmla="*/ 1715220 w 3817880"/>
                <a:gd name="connsiteY210" fmla="*/ 174223 h 420659"/>
                <a:gd name="connsiteX211" fmla="*/ 1715220 w 3817880"/>
                <a:gd name="connsiteY211" fmla="*/ 300421 h 420659"/>
                <a:gd name="connsiteX212" fmla="*/ 1722143 w 3817880"/>
                <a:gd name="connsiteY212" fmla="*/ 308408 h 420659"/>
                <a:gd name="connsiteX213" fmla="*/ 1745572 w 3817880"/>
                <a:gd name="connsiteY213" fmla="*/ 310538 h 420659"/>
                <a:gd name="connsiteX214" fmla="*/ 1745572 w 3817880"/>
                <a:gd name="connsiteY214" fmla="*/ 326513 h 420659"/>
                <a:gd name="connsiteX215" fmla="*/ 1683804 w 3817880"/>
                <a:gd name="connsiteY215" fmla="*/ 326513 h 420659"/>
                <a:gd name="connsiteX216" fmla="*/ 1677947 w 3817880"/>
                <a:gd name="connsiteY216" fmla="*/ 300421 h 420659"/>
                <a:gd name="connsiteX217" fmla="*/ 1638543 w 3817880"/>
                <a:gd name="connsiteY217" fmla="*/ 321720 h 420659"/>
                <a:gd name="connsiteX218" fmla="*/ 1632686 w 3817880"/>
                <a:gd name="connsiteY218" fmla="*/ 323318 h 420659"/>
                <a:gd name="connsiteX219" fmla="*/ 1632686 w 3817880"/>
                <a:gd name="connsiteY219" fmla="*/ 323318 h 420659"/>
                <a:gd name="connsiteX220" fmla="*/ 2494771 w 3817880"/>
                <a:gd name="connsiteY220" fmla="*/ 15012 h 420659"/>
                <a:gd name="connsiteX221" fmla="*/ 2512875 w 3817880"/>
                <a:gd name="connsiteY221" fmla="*/ 22999 h 420659"/>
                <a:gd name="connsiteX222" fmla="*/ 2520862 w 3817880"/>
                <a:gd name="connsiteY222" fmla="*/ 41104 h 420659"/>
                <a:gd name="connsiteX223" fmla="*/ 2512875 w 3817880"/>
                <a:gd name="connsiteY223" fmla="*/ 58143 h 420659"/>
                <a:gd name="connsiteX224" fmla="*/ 2494771 w 3817880"/>
                <a:gd name="connsiteY224" fmla="*/ 66130 h 420659"/>
                <a:gd name="connsiteX225" fmla="*/ 2477731 w 3817880"/>
                <a:gd name="connsiteY225" fmla="*/ 58143 h 420659"/>
                <a:gd name="connsiteX226" fmla="*/ 2469744 w 3817880"/>
                <a:gd name="connsiteY226" fmla="*/ 41104 h 420659"/>
                <a:gd name="connsiteX227" fmla="*/ 2477731 w 3817880"/>
                <a:gd name="connsiteY227" fmla="*/ 22999 h 420659"/>
                <a:gd name="connsiteX228" fmla="*/ 2494771 w 3817880"/>
                <a:gd name="connsiteY228" fmla="*/ 15012 h 420659"/>
                <a:gd name="connsiteX229" fmla="*/ 2494771 w 3817880"/>
                <a:gd name="connsiteY229" fmla="*/ 15012 h 420659"/>
                <a:gd name="connsiteX230" fmla="*/ 2493706 w 3817880"/>
                <a:gd name="connsiteY230" fmla="*/ 112988 h 420659"/>
                <a:gd name="connsiteX231" fmla="*/ 2510745 w 3817880"/>
                <a:gd name="connsiteY231" fmla="*/ 112988 h 420659"/>
                <a:gd name="connsiteX232" fmla="*/ 2510745 w 3817880"/>
                <a:gd name="connsiteY232" fmla="*/ 299889 h 420659"/>
                <a:gd name="connsiteX233" fmla="*/ 2518732 w 3817880"/>
                <a:gd name="connsiteY233" fmla="*/ 307876 h 420659"/>
                <a:gd name="connsiteX234" fmla="*/ 2542162 w 3817880"/>
                <a:gd name="connsiteY234" fmla="*/ 310006 h 420659"/>
                <a:gd name="connsiteX235" fmla="*/ 2542162 w 3817880"/>
                <a:gd name="connsiteY235" fmla="*/ 325980 h 420659"/>
                <a:gd name="connsiteX236" fmla="*/ 2443120 w 3817880"/>
                <a:gd name="connsiteY236" fmla="*/ 325980 h 420659"/>
                <a:gd name="connsiteX237" fmla="*/ 2443120 w 3817880"/>
                <a:gd name="connsiteY237" fmla="*/ 310006 h 420659"/>
                <a:gd name="connsiteX238" fmla="*/ 2466549 w 3817880"/>
                <a:gd name="connsiteY238" fmla="*/ 307876 h 420659"/>
                <a:gd name="connsiteX239" fmla="*/ 2473472 w 3817880"/>
                <a:gd name="connsiteY239" fmla="*/ 299889 h 420659"/>
                <a:gd name="connsiteX240" fmla="*/ 2473472 w 3817880"/>
                <a:gd name="connsiteY240" fmla="*/ 142275 h 420659"/>
                <a:gd name="connsiteX241" fmla="*/ 2443120 w 3817880"/>
                <a:gd name="connsiteY241" fmla="*/ 142275 h 420659"/>
                <a:gd name="connsiteX242" fmla="*/ 2443120 w 3817880"/>
                <a:gd name="connsiteY242" fmla="*/ 127365 h 420659"/>
                <a:gd name="connsiteX243" fmla="*/ 2493706 w 3817880"/>
                <a:gd name="connsiteY243" fmla="*/ 112988 h 420659"/>
                <a:gd name="connsiteX244" fmla="*/ 2493706 w 3817880"/>
                <a:gd name="connsiteY244" fmla="*/ 112988 h 420659"/>
                <a:gd name="connsiteX245" fmla="*/ 2191790 w 3817880"/>
                <a:gd name="connsiteY245" fmla="*/ 325448 h 420659"/>
                <a:gd name="connsiteX246" fmla="*/ 2191790 w 3817880"/>
                <a:gd name="connsiteY246" fmla="*/ 309473 h 420659"/>
                <a:gd name="connsiteX247" fmla="*/ 2215219 w 3817880"/>
                <a:gd name="connsiteY247" fmla="*/ 307343 h 420659"/>
                <a:gd name="connsiteX248" fmla="*/ 2223206 w 3817880"/>
                <a:gd name="connsiteY248" fmla="*/ 299356 h 420659"/>
                <a:gd name="connsiteX249" fmla="*/ 2223206 w 3817880"/>
                <a:gd name="connsiteY249" fmla="*/ 141742 h 420659"/>
                <a:gd name="connsiteX250" fmla="*/ 2191790 w 3817880"/>
                <a:gd name="connsiteY250" fmla="*/ 141742 h 420659"/>
                <a:gd name="connsiteX251" fmla="*/ 2191790 w 3817880"/>
                <a:gd name="connsiteY251" fmla="*/ 127365 h 420659"/>
                <a:gd name="connsiteX252" fmla="*/ 2242376 w 3817880"/>
                <a:gd name="connsiteY252" fmla="*/ 112456 h 420659"/>
                <a:gd name="connsiteX253" fmla="*/ 2259415 w 3817880"/>
                <a:gd name="connsiteY253" fmla="*/ 112456 h 420659"/>
                <a:gd name="connsiteX254" fmla="*/ 2259415 w 3817880"/>
                <a:gd name="connsiteY254" fmla="*/ 135885 h 420659"/>
                <a:gd name="connsiteX255" fmla="*/ 2302013 w 3817880"/>
                <a:gd name="connsiteY255" fmla="*/ 115651 h 420659"/>
                <a:gd name="connsiteX256" fmla="*/ 2330235 w 3817880"/>
                <a:gd name="connsiteY256" fmla="*/ 108729 h 420659"/>
                <a:gd name="connsiteX257" fmla="*/ 2373898 w 3817880"/>
                <a:gd name="connsiteY257" fmla="*/ 126833 h 420659"/>
                <a:gd name="connsiteX258" fmla="*/ 2388275 w 3817880"/>
                <a:gd name="connsiteY258" fmla="*/ 176354 h 420659"/>
                <a:gd name="connsiteX259" fmla="*/ 2388275 w 3817880"/>
                <a:gd name="connsiteY259" fmla="*/ 298824 h 420659"/>
                <a:gd name="connsiteX260" fmla="*/ 2396262 w 3817880"/>
                <a:gd name="connsiteY260" fmla="*/ 306811 h 420659"/>
                <a:gd name="connsiteX261" fmla="*/ 2419691 w 3817880"/>
                <a:gd name="connsiteY261" fmla="*/ 308941 h 420659"/>
                <a:gd name="connsiteX262" fmla="*/ 2419691 w 3817880"/>
                <a:gd name="connsiteY262" fmla="*/ 324915 h 420659"/>
                <a:gd name="connsiteX263" fmla="*/ 2323845 w 3817880"/>
                <a:gd name="connsiteY263" fmla="*/ 324915 h 420659"/>
                <a:gd name="connsiteX264" fmla="*/ 2323845 w 3817880"/>
                <a:gd name="connsiteY264" fmla="*/ 308941 h 420659"/>
                <a:gd name="connsiteX265" fmla="*/ 2344079 w 3817880"/>
                <a:gd name="connsiteY265" fmla="*/ 306811 h 420659"/>
                <a:gd name="connsiteX266" fmla="*/ 2352066 w 3817880"/>
                <a:gd name="connsiteY266" fmla="*/ 298824 h 420659"/>
                <a:gd name="connsiteX267" fmla="*/ 2352066 w 3817880"/>
                <a:gd name="connsiteY267" fmla="*/ 182743 h 420659"/>
                <a:gd name="connsiteX268" fmla="*/ 2341949 w 3817880"/>
                <a:gd name="connsiteY268" fmla="*/ 147599 h 420659"/>
                <a:gd name="connsiteX269" fmla="*/ 2308403 w 3817880"/>
                <a:gd name="connsiteY269" fmla="*/ 137482 h 420659"/>
                <a:gd name="connsiteX270" fmla="*/ 2284974 w 3817880"/>
                <a:gd name="connsiteY270" fmla="*/ 140677 h 420659"/>
                <a:gd name="connsiteX271" fmla="*/ 2258882 w 3817880"/>
                <a:gd name="connsiteY271" fmla="*/ 151859 h 420659"/>
                <a:gd name="connsiteX272" fmla="*/ 2258882 w 3817880"/>
                <a:gd name="connsiteY272" fmla="*/ 298291 h 420659"/>
                <a:gd name="connsiteX273" fmla="*/ 2266870 w 3817880"/>
                <a:gd name="connsiteY273" fmla="*/ 306279 h 420659"/>
                <a:gd name="connsiteX274" fmla="*/ 2287104 w 3817880"/>
                <a:gd name="connsiteY274" fmla="*/ 308408 h 420659"/>
                <a:gd name="connsiteX275" fmla="*/ 2287104 w 3817880"/>
                <a:gd name="connsiteY275" fmla="*/ 324383 h 420659"/>
                <a:gd name="connsiteX276" fmla="*/ 2191790 w 3817880"/>
                <a:gd name="connsiteY276" fmla="*/ 324383 h 420659"/>
                <a:gd name="connsiteX277" fmla="*/ 2191790 w 3817880"/>
                <a:gd name="connsiteY277" fmla="*/ 325448 h 420659"/>
                <a:gd name="connsiteX278" fmla="*/ 1885614 w 3817880"/>
                <a:gd name="connsiteY278" fmla="*/ 31519 h 420659"/>
                <a:gd name="connsiteX279" fmla="*/ 1992642 w 3817880"/>
                <a:gd name="connsiteY279" fmla="*/ 31519 h 420659"/>
                <a:gd name="connsiteX280" fmla="*/ 1992642 w 3817880"/>
                <a:gd name="connsiteY280" fmla="*/ 48558 h 420659"/>
                <a:gd name="connsiteX281" fmla="*/ 1965486 w 3817880"/>
                <a:gd name="connsiteY281" fmla="*/ 50688 h 420659"/>
                <a:gd name="connsiteX282" fmla="*/ 1958563 w 3817880"/>
                <a:gd name="connsiteY282" fmla="*/ 57610 h 420659"/>
                <a:gd name="connsiteX283" fmla="*/ 1958563 w 3817880"/>
                <a:gd name="connsiteY283" fmla="*/ 216289 h 420659"/>
                <a:gd name="connsiteX284" fmla="*/ 1976668 w 3817880"/>
                <a:gd name="connsiteY284" fmla="*/ 282849 h 420659"/>
                <a:gd name="connsiteX285" fmla="*/ 2036306 w 3817880"/>
                <a:gd name="connsiteY285" fmla="*/ 303084 h 420659"/>
                <a:gd name="connsiteX286" fmla="*/ 2095944 w 3817880"/>
                <a:gd name="connsiteY286" fmla="*/ 282849 h 420659"/>
                <a:gd name="connsiteX287" fmla="*/ 2114048 w 3817880"/>
                <a:gd name="connsiteY287" fmla="*/ 216289 h 420659"/>
                <a:gd name="connsiteX288" fmla="*/ 2114048 w 3817880"/>
                <a:gd name="connsiteY288" fmla="*/ 60805 h 420659"/>
                <a:gd name="connsiteX289" fmla="*/ 2106061 w 3817880"/>
                <a:gd name="connsiteY289" fmla="*/ 52818 h 420659"/>
                <a:gd name="connsiteX290" fmla="*/ 2078904 w 3817880"/>
                <a:gd name="connsiteY290" fmla="*/ 48558 h 420659"/>
                <a:gd name="connsiteX291" fmla="*/ 2078904 w 3817880"/>
                <a:gd name="connsiteY291" fmla="*/ 31519 h 420659"/>
                <a:gd name="connsiteX292" fmla="*/ 2172088 w 3817880"/>
                <a:gd name="connsiteY292" fmla="*/ 31519 h 420659"/>
                <a:gd name="connsiteX293" fmla="*/ 2172088 w 3817880"/>
                <a:gd name="connsiteY293" fmla="*/ 48558 h 420659"/>
                <a:gd name="connsiteX294" fmla="*/ 2144932 w 3817880"/>
                <a:gd name="connsiteY294" fmla="*/ 52818 h 420659"/>
                <a:gd name="connsiteX295" fmla="*/ 2136944 w 3817880"/>
                <a:gd name="connsiteY295" fmla="*/ 60805 h 420659"/>
                <a:gd name="connsiteX296" fmla="*/ 2136944 w 3817880"/>
                <a:gd name="connsiteY296" fmla="*/ 219484 h 420659"/>
                <a:gd name="connsiteX297" fmla="*/ 2132685 w 3817880"/>
                <a:gd name="connsiteY297" fmla="*/ 267940 h 420659"/>
                <a:gd name="connsiteX298" fmla="*/ 2118308 w 3817880"/>
                <a:gd name="connsiteY298" fmla="*/ 297226 h 420659"/>
                <a:gd name="connsiteX299" fmla="*/ 2081034 w 3817880"/>
                <a:gd name="connsiteY299" fmla="*/ 320655 h 420659"/>
                <a:gd name="connsiteX300" fmla="*/ 2028319 w 3817880"/>
                <a:gd name="connsiteY300" fmla="*/ 329708 h 420659"/>
                <a:gd name="connsiteX301" fmla="*/ 1974538 w 3817880"/>
                <a:gd name="connsiteY301" fmla="*/ 320655 h 420659"/>
                <a:gd name="connsiteX302" fmla="*/ 1937264 w 3817880"/>
                <a:gd name="connsiteY302" fmla="*/ 297226 h 420659"/>
                <a:gd name="connsiteX303" fmla="*/ 1922888 w 3817880"/>
                <a:gd name="connsiteY303" fmla="*/ 267940 h 420659"/>
                <a:gd name="connsiteX304" fmla="*/ 1918627 w 3817880"/>
                <a:gd name="connsiteY304" fmla="*/ 219484 h 420659"/>
                <a:gd name="connsiteX305" fmla="*/ 1918627 w 3817880"/>
                <a:gd name="connsiteY305" fmla="*/ 57610 h 420659"/>
                <a:gd name="connsiteX306" fmla="*/ 1910640 w 3817880"/>
                <a:gd name="connsiteY306" fmla="*/ 50688 h 420659"/>
                <a:gd name="connsiteX307" fmla="*/ 1885614 w 3817880"/>
                <a:gd name="connsiteY307" fmla="*/ 48558 h 420659"/>
                <a:gd name="connsiteX308" fmla="*/ 1885614 w 3817880"/>
                <a:gd name="connsiteY308" fmla="*/ 31519 h 420659"/>
                <a:gd name="connsiteX309" fmla="*/ 1632686 w 3817880"/>
                <a:gd name="connsiteY309" fmla="*/ 110326 h 420659"/>
                <a:gd name="connsiteX310" fmla="*/ 1632686 w 3817880"/>
                <a:gd name="connsiteY310" fmla="*/ 129495 h 420659"/>
                <a:gd name="connsiteX311" fmla="*/ 1621504 w 3817880"/>
                <a:gd name="connsiteY311" fmla="*/ 130560 h 420659"/>
                <a:gd name="connsiteX312" fmla="*/ 1604464 w 3817880"/>
                <a:gd name="connsiteY312" fmla="*/ 136418 h 420659"/>
                <a:gd name="connsiteX313" fmla="*/ 1604464 w 3817880"/>
                <a:gd name="connsiteY313" fmla="*/ 173691 h 420659"/>
                <a:gd name="connsiteX314" fmla="*/ 1574113 w 3817880"/>
                <a:gd name="connsiteY314" fmla="*/ 173691 h 420659"/>
                <a:gd name="connsiteX315" fmla="*/ 1562931 w 3817880"/>
                <a:gd name="connsiteY315" fmla="*/ 170496 h 420659"/>
                <a:gd name="connsiteX316" fmla="*/ 1560801 w 3817880"/>
                <a:gd name="connsiteY316" fmla="*/ 160379 h 420659"/>
                <a:gd name="connsiteX317" fmla="*/ 1584230 w 3817880"/>
                <a:gd name="connsiteY317" fmla="*/ 124170 h 420659"/>
                <a:gd name="connsiteX318" fmla="*/ 1632686 w 3817880"/>
                <a:gd name="connsiteY318" fmla="*/ 110326 h 420659"/>
                <a:gd name="connsiteX319" fmla="*/ 1632686 w 3817880"/>
                <a:gd name="connsiteY319" fmla="*/ 110326 h 420659"/>
                <a:gd name="connsiteX320" fmla="*/ 1632686 w 3817880"/>
                <a:gd name="connsiteY320" fmla="*/ 204042 h 420659"/>
                <a:gd name="connsiteX321" fmla="*/ 1632686 w 3817880"/>
                <a:gd name="connsiteY321" fmla="*/ 222147 h 420659"/>
                <a:gd name="connsiteX322" fmla="*/ 1605529 w 3817880"/>
                <a:gd name="connsiteY322" fmla="*/ 235459 h 420659"/>
                <a:gd name="connsiteX323" fmla="*/ 1587425 w 3817880"/>
                <a:gd name="connsiteY323" fmla="*/ 269005 h 420659"/>
                <a:gd name="connsiteX324" fmla="*/ 1597542 w 3817880"/>
                <a:gd name="connsiteY324" fmla="*/ 295096 h 420659"/>
                <a:gd name="connsiteX325" fmla="*/ 1623634 w 3817880"/>
                <a:gd name="connsiteY325" fmla="*/ 304149 h 420659"/>
                <a:gd name="connsiteX326" fmla="*/ 1632686 w 3817880"/>
                <a:gd name="connsiteY326" fmla="*/ 304149 h 420659"/>
                <a:gd name="connsiteX327" fmla="*/ 1632686 w 3817880"/>
                <a:gd name="connsiteY327" fmla="*/ 323318 h 420659"/>
                <a:gd name="connsiteX328" fmla="*/ 1605529 w 3817880"/>
                <a:gd name="connsiteY328" fmla="*/ 327578 h 420659"/>
                <a:gd name="connsiteX329" fmla="*/ 1565061 w 3817880"/>
                <a:gd name="connsiteY329" fmla="*/ 313201 h 420659"/>
                <a:gd name="connsiteX330" fmla="*/ 1549087 w 3817880"/>
                <a:gd name="connsiteY330" fmla="*/ 272732 h 420659"/>
                <a:gd name="connsiteX331" fmla="*/ 1572516 w 3817880"/>
                <a:gd name="connsiteY331" fmla="*/ 227471 h 420659"/>
                <a:gd name="connsiteX332" fmla="*/ 1632686 w 3817880"/>
                <a:gd name="connsiteY332" fmla="*/ 204042 h 420659"/>
                <a:gd name="connsiteX333" fmla="*/ 1632686 w 3817880"/>
                <a:gd name="connsiteY333" fmla="*/ 204042 h 420659"/>
                <a:gd name="connsiteX334" fmla="*/ 913306 w 3817880"/>
                <a:gd name="connsiteY334" fmla="*/ 420229 h 420659"/>
                <a:gd name="connsiteX335" fmla="*/ 913306 w 3817880"/>
                <a:gd name="connsiteY335" fmla="*/ 401060 h 420659"/>
                <a:gd name="connsiteX336" fmla="*/ 917565 w 3817880"/>
                <a:gd name="connsiteY336" fmla="*/ 401060 h 420659"/>
                <a:gd name="connsiteX337" fmla="*/ 963891 w 3817880"/>
                <a:gd name="connsiteY337" fmla="*/ 387748 h 420659"/>
                <a:gd name="connsiteX338" fmla="*/ 983061 w 3817880"/>
                <a:gd name="connsiteY338" fmla="*/ 354202 h 420659"/>
                <a:gd name="connsiteX339" fmla="*/ 975073 w 3817880"/>
                <a:gd name="connsiteY339" fmla="*/ 332903 h 420659"/>
                <a:gd name="connsiteX340" fmla="*/ 937800 w 3817880"/>
                <a:gd name="connsiteY340" fmla="*/ 320655 h 420659"/>
                <a:gd name="connsiteX341" fmla="*/ 912773 w 3817880"/>
                <a:gd name="connsiteY341" fmla="*/ 316396 h 420659"/>
                <a:gd name="connsiteX342" fmla="*/ 912773 w 3817880"/>
                <a:gd name="connsiteY342" fmla="*/ 284979 h 420659"/>
                <a:gd name="connsiteX343" fmla="*/ 940995 w 3817880"/>
                <a:gd name="connsiteY343" fmla="*/ 289239 h 420659"/>
                <a:gd name="connsiteX344" fmla="*/ 998502 w 3817880"/>
                <a:gd name="connsiteY344" fmla="*/ 308408 h 420659"/>
                <a:gd name="connsiteX345" fmla="*/ 1015542 w 3817880"/>
                <a:gd name="connsiteY345" fmla="*/ 343552 h 420659"/>
                <a:gd name="connsiteX346" fmla="*/ 1008620 w 3817880"/>
                <a:gd name="connsiteY346" fmla="*/ 369644 h 420659"/>
                <a:gd name="connsiteX347" fmla="*/ 988385 w 3817880"/>
                <a:gd name="connsiteY347" fmla="*/ 393073 h 420659"/>
                <a:gd name="connsiteX348" fmla="*/ 948982 w 3817880"/>
                <a:gd name="connsiteY348" fmla="*/ 414372 h 420659"/>
                <a:gd name="connsiteX349" fmla="*/ 913306 w 3817880"/>
                <a:gd name="connsiteY349" fmla="*/ 420229 h 420659"/>
                <a:gd name="connsiteX350" fmla="*/ 913306 w 3817880"/>
                <a:gd name="connsiteY350" fmla="*/ 420229 h 420659"/>
                <a:gd name="connsiteX351" fmla="*/ 913306 w 3817880"/>
                <a:gd name="connsiteY351" fmla="*/ 252498 h 420659"/>
                <a:gd name="connsiteX352" fmla="*/ 913306 w 3817880"/>
                <a:gd name="connsiteY352" fmla="*/ 234394 h 420659"/>
                <a:gd name="connsiteX353" fmla="*/ 913306 w 3817880"/>
                <a:gd name="connsiteY353" fmla="*/ 234394 h 420659"/>
                <a:gd name="connsiteX354" fmla="*/ 944722 w 3817880"/>
                <a:gd name="connsiteY354" fmla="*/ 219484 h 420659"/>
                <a:gd name="connsiteX355" fmla="*/ 955904 w 3817880"/>
                <a:gd name="connsiteY355" fmla="*/ 181146 h 420659"/>
                <a:gd name="connsiteX356" fmla="*/ 944722 w 3817880"/>
                <a:gd name="connsiteY356" fmla="*/ 141742 h 420659"/>
                <a:gd name="connsiteX357" fmla="*/ 913306 w 3817880"/>
                <a:gd name="connsiteY357" fmla="*/ 127365 h 420659"/>
                <a:gd name="connsiteX358" fmla="*/ 913306 w 3817880"/>
                <a:gd name="connsiteY358" fmla="*/ 127365 h 420659"/>
                <a:gd name="connsiteX359" fmla="*/ 913306 w 3817880"/>
                <a:gd name="connsiteY359" fmla="*/ 110326 h 420659"/>
                <a:gd name="connsiteX360" fmla="*/ 917565 w 3817880"/>
                <a:gd name="connsiteY360" fmla="*/ 109261 h 420659"/>
                <a:gd name="connsiteX361" fmla="*/ 942592 w 3817880"/>
                <a:gd name="connsiteY361" fmla="*/ 112456 h 420659"/>
                <a:gd name="connsiteX362" fmla="*/ 967619 w 3817880"/>
                <a:gd name="connsiteY362" fmla="*/ 122573 h 420659"/>
                <a:gd name="connsiteX363" fmla="*/ 1030451 w 3817880"/>
                <a:gd name="connsiteY363" fmla="*/ 122573 h 420659"/>
                <a:gd name="connsiteX364" fmla="*/ 1030451 w 3817880"/>
                <a:gd name="connsiteY364" fmla="*/ 142807 h 420659"/>
                <a:gd name="connsiteX365" fmla="*/ 981996 w 3817880"/>
                <a:gd name="connsiteY365" fmla="*/ 142807 h 420659"/>
                <a:gd name="connsiteX366" fmla="*/ 991048 w 3817880"/>
                <a:gd name="connsiteY366" fmla="*/ 161976 h 420659"/>
                <a:gd name="connsiteX367" fmla="*/ 994243 w 3817880"/>
                <a:gd name="connsiteY367" fmla="*/ 183276 h 420659"/>
                <a:gd name="connsiteX368" fmla="*/ 970813 w 3817880"/>
                <a:gd name="connsiteY368" fmla="*/ 232796 h 420659"/>
                <a:gd name="connsiteX369" fmla="*/ 913306 w 3817880"/>
                <a:gd name="connsiteY369" fmla="*/ 252498 h 420659"/>
                <a:gd name="connsiteX370" fmla="*/ 913306 w 3817880"/>
                <a:gd name="connsiteY370" fmla="*/ 252498 h 420659"/>
                <a:gd name="connsiteX371" fmla="*/ 1344082 w 3817880"/>
                <a:gd name="connsiteY371" fmla="*/ 109261 h 420659"/>
                <a:gd name="connsiteX372" fmla="*/ 1361121 w 3817880"/>
                <a:gd name="connsiteY372" fmla="*/ 109261 h 420659"/>
                <a:gd name="connsiteX373" fmla="*/ 1361121 w 3817880"/>
                <a:gd name="connsiteY373" fmla="*/ 254628 h 420659"/>
                <a:gd name="connsiteX374" fmla="*/ 1371238 w 3817880"/>
                <a:gd name="connsiteY374" fmla="*/ 290837 h 420659"/>
                <a:gd name="connsiteX375" fmla="*/ 1402655 w 3817880"/>
                <a:gd name="connsiteY375" fmla="*/ 302019 h 420659"/>
                <a:gd name="connsiteX376" fmla="*/ 1427681 w 3817880"/>
                <a:gd name="connsiteY376" fmla="*/ 298824 h 420659"/>
                <a:gd name="connsiteX377" fmla="*/ 1453773 w 3817880"/>
                <a:gd name="connsiteY377" fmla="*/ 288707 h 420659"/>
                <a:gd name="connsiteX378" fmla="*/ 1453773 w 3817880"/>
                <a:gd name="connsiteY378" fmla="*/ 140145 h 420659"/>
                <a:gd name="connsiteX379" fmla="*/ 1422889 w 3817880"/>
                <a:gd name="connsiteY379" fmla="*/ 140145 h 420659"/>
                <a:gd name="connsiteX380" fmla="*/ 1422889 w 3817880"/>
                <a:gd name="connsiteY380" fmla="*/ 126833 h 420659"/>
                <a:gd name="connsiteX381" fmla="*/ 1473474 w 3817880"/>
                <a:gd name="connsiteY381" fmla="*/ 109794 h 420659"/>
                <a:gd name="connsiteX382" fmla="*/ 1490514 w 3817880"/>
                <a:gd name="connsiteY382" fmla="*/ 109794 h 420659"/>
                <a:gd name="connsiteX383" fmla="*/ 1490514 w 3817880"/>
                <a:gd name="connsiteY383" fmla="*/ 299889 h 420659"/>
                <a:gd name="connsiteX384" fmla="*/ 1498501 w 3817880"/>
                <a:gd name="connsiteY384" fmla="*/ 307876 h 420659"/>
                <a:gd name="connsiteX385" fmla="*/ 1518735 w 3817880"/>
                <a:gd name="connsiteY385" fmla="*/ 310006 h 420659"/>
                <a:gd name="connsiteX386" fmla="*/ 1518735 w 3817880"/>
                <a:gd name="connsiteY386" fmla="*/ 325980 h 420659"/>
                <a:gd name="connsiteX387" fmla="*/ 1453240 w 3817880"/>
                <a:gd name="connsiteY387" fmla="*/ 325980 h 420659"/>
                <a:gd name="connsiteX388" fmla="*/ 1453240 w 3817880"/>
                <a:gd name="connsiteY388" fmla="*/ 300954 h 420659"/>
                <a:gd name="connsiteX389" fmla="*/ 1415967 w 3817880"/>
                <a:gd name="connsiteY389" fmla="*/ 322253 h 420659"/>
                <a:gd name="connsiteX390" fmla="*/ 1382421 w 3817880"/>
                <a:gd name="connsiteY390" fmla="*/ 329175 h 420659"/>
                <a:gd name="connsiteX391" fmla="*/ 1339822 w 3817880"/>
                <a:gd name="connsiteY391" fmla="*/ 312136 h 420659"/>
                <a:gd name="connsiteX392" fmla="*/ 1323848 w 3817880"/>
                <a:gd name="connsiteY392" fmla="*/ 262615 h 420659"/>
                <a:gd name="connsiteX393" fmla="*/ 1323848 w 3817880"/>
                <a:gd name="connsiteY393" fmla="*/ 140145 h 420659"/>
                <a:gd name="connsiteX394" fmla="*/ 1292431 w 3817880"/>
                <a:gd name="connsiteY394" fmla="*/ 140145 h 420659"/>
                <a:gd name="connsiteX395" fmla="*/ 1292431 w 3817880"/>
                <a:gd name="connsiteY395" fmla="*/ 126833 h 420659"/>
                <a:gd name="connsiteX396" fmla="*/ 1344082 w 3817880"/>
                <a:gd name="connsiteY396" fmla="*/ 109261 h 420659"/>
                <a:gd name="connsiteX397" fmla="*/ 1344082 w 3817880"/>
                <a:gd name="connsiteY397" fmla="*/ 109261 h 420659"/>
                <a:gd name="connsiteX398" fmla="*/ 1096479 w 3817880"/>
                <a:gd name="connsiteY398" fmla="*/ 2233 h 420659"/>
                <a:gd name="connsiteX399" fmla="*/ 1113518 w 3817880"/>
                <a:gd name="connsiteY399" fmla="*/ 2233 h 420659"/>
                <a:gd name="connsiteX400" fmla="*/ 1113518 w 3817880"/>
                <a:gd name="connsiteY400" fmla="*/ 136418 h 420659"/>
                <a:gd name="connsiteX401" fmla="*/ 1155052 w 3817880"/>
                <a:gd name="connsiteY401" fmla="*/ 116183 h 420659"/>
                <a:gd name="connsiteX402" fmla="*/ 1184338 w 3817880"/>
                <a:gd name="connsiteY402" fmla="*/ 109261 h 420659"/>
                <a:gd name="connsiteX403" fmla="*/ 1228001 w 3817880"/>
                <a:gd name="connsiteY403" fmla="*/ 127365 h 420659"/>
                <a:gd name="connsiteX404" fmla="*/ 1242911 w 3817880"/>
                <a:gd name="connsiteY404" fmla="*/ 176886 h 420659"/>
                <a:gd name="connsiteX405" fmla="*/ 1242911 w 3817880"/>
                <a:gd name="connsiteY405" fmla="*/ 299356 h 420659"/>
                <a:gd name="connsiteX406" fmla="*/ 1250898 w 3817880"/>
                <a:gd name="connsiteY406" fmla="*/ 307343 h 420659"/>
                <a:gd name="connsiteX407" fmla="*/ 1273262 w 3817880"/>
                <a:gd name="connsiteY407" fmla="*/ 309473 h 420659"/>
                <a:gd name="connsiteX408" fmla="*/ 1273262 w 3817880"/>
                <a:gd name="connsiteY408" fmla="*/ 325448 h 420659"/>
                <a:gd name="connsiteX409" fmla="*/ 1178480 w 3817880"/>
                <a:gd name="connsiteY409" fmla="*/ 325448 h 420659"/>
                <a:gd name="connsiteX410" fmla="*/ 1178480 w 3817880"/>
                <a:gd name="connsiteY410" fmla="*/ 309473 h 420659"/>
                <a:gd name="connsiteX411" fmla="*/ 1198715 w 3817880"/>
                <a:gd name="connsiteY411" fmla="*/ 307343 h 420659"/>
                <a:gd name="connsiteX412" fmla="*/ 1205637 w 3817880"/>
                <a:gd name="connsiteY412" fmla="*/ 299356 h 420659"/>
                <a:gd name="connsiteX413" fmla="*/ 1205637 w 3817880"/>
                <a:gd name="connsiteY413" fmla="*/ 183276 h 420659"/>
                <a:gd name="connsiteX414" fmla="*/ 1195520 w 3817880"/>
                <a:gd name="connsiteY414" fmla="*/ 148132 h 420659"/>
                <a:gd name="connsiteX415" fmla="*/ 1161974 w 3817880"/>
                <a:gd name="connsiteY415" fmla="*/ 138015 h 420659"/>
                <a:gd name="connsiteX416" fmla="*/ 1139610 w 3817880"/>
                <a:gd name="connsiteY416" fmla="*/ 141210 h 420659"/>
                <a:gd name="connsiteX417" fmla="*/ 1113518 w 3817880"/>
                <a:gd name="connsiteY417" fmla="*/ 152392 h 420659"/>
                <a:gd name="connsiteX418" fmla="*/ 1113518 w 3817880"/>
                <a:gd name="connsiteY418" fmla="*/ 298824 h 420659"/>
                <a:gd name="connsiteX419" fmla="*/ 1121505 w 3817880"/>
                <a:gd name="connsiteY419" fmla="*/ 306811 h 420659"/>
                <a:gd name="connsiteX420" fmla="*/ 1141740 w 3817880"/>
                <a:gd name="connsiteY420" fmla="*/ 308941 h 420659"/>
                <a:gd name="connsiteX421" fmla="*/ 1141740 w 3817880"/>
                <a:gd name="connsiteY421" fmla="*/ 324915 h 420659"/>
                <a:gd name="connsiteX422" fmla="*/ 1045893 w 3817880"/>
                <a:gd name="connsiteY422" fmla="*/ 324915 h 420659"/>
                <a:gd name="connsiteX423" fmla="*/ 1045893 w 3817880"/>
                <a:gd name="connsiteY423" fmla="*/ 308941 h 420659"/>
                <a:gd name="connsiteX424" fmla="*/ 1069322 w 3817880"/>
                <a:gd name="connsiteY424" fmla="*/ 306811 h 420659"/>
                <a:gd name="connsiteX425" fmla="*/ 1076245 w 3817880"/>
                <a:gd name="connsiteY425" fmla="*/ 298824 h 420659"/>
                <a:gd name="connsiteX426" fmla="*/ 1076245 w 3817880"/>
                <a:gd name="connsiteY426" fmla="*/ 31519 h 420659"/>
                <a:gd name="connsiteX427" fmla="*/ 1042698 w 3817880"/>
                <a:gd name="connsiteY427" fmla="*/ 31519 h 420659"/>
                <a:gd name="connsiteX428" fmla="*/ 1042698 w 3817880"/>
                <a:gd name="connsiteY428" fmla="*/ 18207 h 420659"/>
                <a:gd name="connsiteX429" fmla="*/ 1096479 w 3817880"/>
                <a:gd name="connsiteY429" fmla="*/ 2233 h 420659"/>
                <a:gd name="connsiteX430" fmla="*/ 913306 w 3817880"/>
                <a:gd name="connsiteY430" fmla="*/ 110326 h 420659"/>
                <a:gd name="connsiteX431" fmla="*/ 913306 w 3817880"/>
                <a:gd name="connsiteY431" fmla="*/ 127365 h 420659"/>
                <a:gd name="connsiteX432" fmla="*/ 881889 w 3817880"/>
                <a:gd name="connsiteY432" fmla="*/ 141742 h 420659"/>
                <a:gd name="connsiteX433" fmla="*/ 870707 w 3817880"/>
                <a:gd name="connsiteY433" fmla="*/ 181146 h 420659"/>
                <a:gd name="connsiteX434" fmla="*/ 882954 w 3817880"/>
                <a:gd name="connsiteY434" fmla="*/ 219484 h 420659"/>
                <a:gd name="connsiteX435" fmla="*/ 913306 w 3817880"/>
                <a:gd name="connsiteY435" fmla="*/ 234394 h 420659"/>
                <a:gd name="connsiteX436" fmla="*/ 913306 w 3817880"/>
                <a:gd name="connsiteY436" fmla="*/ 252498 h 420659"/>
                <a:gd name="connsiteX437" fmla="*/ 910111 w 3817880"/>
                <a:gd name="connsiteY437" fmla="*/ 252498 h 420659"/>
                <a:gd name="connsiteX438" fmla="*/ 903189 w 3817880"/>
                <a:gd name="connsiteY438" fmla="*/ 252498 h 420659"/>
                <a:gd name="connsiteX439" fmla="*/ 898929 w 3817880"/>
                <a:gd name="connsiteY439" fmla="*/ 261550 h 420659"/>
                <a:gd name="connsiteX440" fmla="*/ 897864 w 3817880"/>
                <a:gd name="connsiteY440" fmla="*/ 271667 h 420659"/>
                <a:gd name="connsiteX441" fmla="*/ 898929 w 3817880"/>
                <a:gd name="connsiteY441" fmla="*/ 278590 h 420659"/>
                <a:gd name="connsiteX442" fmla="*/ 898929 w 3817880"/>
                <a:gd name="connsiteY442" fmla="*/ 281784 h 420659"/>
                <a:gd name="connsiteX443" fmla="*/ 913838 w 3817880"/>
                <a:gd name="connsiteY443" fmla="*/ 283914 h 420659"/>
                <a:gd name="connsiteX444" fmla="*/ 913838 w 3817880"/>
                <a:gd name="connsiteY444" fmla="*/ 315331 h 420659"/>
                <a:gd name="connsiteX445" fmla="*/ 896799 w 3817880"/>
                <a:gd name="connsiteY445" fmla="*/ 312136 h 420659"/>
                <a:gd name="connsiteX446" fmla="*/ 868577 w 3817880"/>
                <a:gd name="connsiteY446" fmla="*/ 329175 h 420659"/>
                <a:gd name="connsiteX447" fmla="*/ 858460 w 3817880"/>
                <a:gd name="connsiteY447" fmla="*/ 355267 h 420659"/>
                <a:gd name="connsiteX448" fmla="*/ 875500 w 3817880"/>
                <a:gd name="connsiteY448" fmla="*/ 387748 h 420659"/>
                <a:gd name="connsiteX449" fmla="*/ 913838 w 3817880"/>
                <a:gd name="connsiteY449" fmla="*/ 401060 h 420659"/>
                <a:gd name="connsiteX450" fmla="*/ 913838 w 3817880"/>
                <a:gd name="connsiteY450" fmla="*/ 420229 h 420659"/>
                <a:gd name="connsiteX451" fmla="*/ 902656 w 3817880"/>
                <a:gd name="connsiteY451" fmla="*/ 420229 h 420659"/>
                <a:gd name="connsiteX452" fmla="*/ 845148 w 3817880"/>
                <a:gd name="connsiteY452" fmla="*/ 405852 h 420659"/>
                <a:gd name="connsiteX453" fmla="*/ 823849 w 3817880"/>
                <a:gd name="connsiteY453" fmla="*/ 364319 h 420659"/>
                <a:gd name="connsiteX454" fmla="*/ 836096 w 3817880"/>
                <a:gd name="connsiteY454" fmla="*/ 329175 h 420659"/>
                <a:gd name="connsiteX455" fmla="*/ 871240 w 3817880"/>
                <a:gd name="connsiteY455" fmla="*/ 310006 h 420659"/>
                <a:gd name="connsiteX456" fmla="*/ 868045 w 3817880"/>
                <a:gd name="connsiteY456" fmla="*/ 299889 h 420659"/>
                <a:gd name="connsiteX457" fmla="*/ 866980 w 3817880"/>
                <a:gd name="connsiteY457" fmla="*/ 289772 h 420659"/>
                <a:gd name="connsiteX458" fmla="*/ 872837 w 3817880"/>
                <a:gd name="connsiteY458" fmla="*/ 271667 h 420659"/>
                <a:gd name="connsiteX459" fmla="*/ 888812 w 3817880"/>
                <a:gd name="connsiteY459" fmla="*/ 249303 h 420659"/>
                <a:gd name="connsiteX460" fmla="*/ 848343 w 3817880"/>
                <a:gd name="connsiteY460" fmla="*/ 225874 h 420659"/>
                <a:gd name="connsiteX461" fmla="*/ 833966 w 3817880"/>
                <a:gd name="connsiteY461" fmla="*/ 183276 h 420659"/>
                <a:gd name="connsiteX462" fmla="*/ 857395 w 3817880"/>
                <a:gd name="connsiteY462" fmla="*/ 130560 h 420659"/>
                <a:gd name="connsiteX463" fmla="*/ 913306 w 3817880"/>
                <a:gd name="connsiteY463" fmla="*/ 110326 h 420659"/>
                <a:gd name="connsiteX464" fmla="*/ 913306 w 3817880"/>
                <a:gd name="connsiteY464" fmla="*/ 110326 h 420659"/>
                <a:gd name="connsiteX465" fmla="*/ 569856 w 3817880"/>
                <a:gd name="connsiteY465" fmla="*/ 325448 h 420659"/>
                <a:gd name="connsiteX466" fmla="*/ 569856 w 3817880"/>
                <a:gd name="connsiteY466" fmla="*/ 309473 h 420659"/>
                <a:gd name="connsiteX467" fmla="*/ 593285 w 3817880"/>
                <a:gd name="connsiteY467" fmla="*/ 307343 h 420659"/>
                <a:gd name="connsiteX468" fmla="*/ 601272 w 3817880"/>
                <a:gd name="connsiteY468" fmla="*/ 299356 h 420659"/>
                <a:gd name="connsiteX469" fmla="*/ 601272 w 3817880"/>
                <a:gd name="connsiteY469" fmla="*/ 141742 h 420659"/>
                <a:gd name="connsiteX470" fmla="*/ 569856 w 3817880"/>
                <a:gd name="connsiteY470" fmla="*/ 141742 h 420659"/>
                <a:gd name="connsiteX471" fmla="*/ 569856 w 3817880"/>
                <a:gd name="connsiteY471" fmla="*/ 127365 h 420659"/>
                <a:gd name="connsiteX472" fmla="*/ 620442 w 3817880"/>
                <a:gd name="connsiteY472" fmla="*/ 112456 h 420659"/>
                <a:gd name="connsiteX473" fmla="*/ 637481 w 3817880"/>
                <a:gd name="connsiteY473" fmla="*/ 112456 h 420659"/>
                <a:gd name="connsiteX474" fmla="*/ 637481 w 3817880"/>
                <a:gd name="connsiteY474" fmla="*/ 135885 h 420659"/>
                <a:gd name="connsiteX475" fmla="*/ 680079 w 3817880"/>
                <a:gd name="connsiteY475" fmla="*/ 115651 h 420659"/>
                <a:gd name="connsiteX476" fmla="*/ 708301 w 3817880"/>
                <a:gd name="connsiteY476" fmla="*/ 108729 h 420659"/>
                <a:gd name="connsiteX477" fmla="*/ 751964 w 3817880"/>
                <a:gd name="connsiteY477" fmla="*/ 126833 h 420659"/>
                <a:gd name="connsiteX478" fmla="*/ 766341 w 3817880"/>
                <a:gd name="connsiteY478" fmla="*/ 176354 h 420659"/>
                <a:gd name="connsiteX479" fmla="*/ 766341 w 3817880"/>
                <a:gd name="connsiteY479" fmla="*/ 298824 h 420659"/>
                <a:gd name="connsiteX480" fmla="*/ 774328 w 3817880"/>
                <a:gd name="connsiteY480" fmla="*/ 306811 h 420659"/>
                <a:gd name="connsiteX481" fmla="*/ 797757 w 3817880"/>
                <a:gd name="connsiteY481" fmla="*/ 308941 h 420659"/>
                <a:gd name="connsiteX482" fmla="*/ 797757 w 3817880"/>
                <a:gd name="connsiteY482" fmla="*/ 324915 h 420659"/>
                <a:gd name="connsiteX483" fmla="*/ 700846 w 3817880"/>
                <a:gd name="connsiteY483" fmla="*/ 324915 h 420659"/>
                <a:gd name="connsiteX484" fmla="*/ 700846 w 3817880"/>
                <a:gd name="connsiteY484" fmla="*/ 308941 h 420659"/>
                <a:gd name="connsiteX485" fmla="*/ 722145 w 3817880"/>
                <a:gd name="connsiteY485" fmla="*/ 306811 h 420659"/>
                <a:gd name="connsiteX486" fmla="*/ 730133 w 3817880"/>
                <a:gd name="connsiteY486" fmla="*/ 298824 h 420659"/>
                <a:gd name="connsiteX487" fmla="*/ 730133 w 3817880"/>
                <a:gd name="connsiteY487" fmla="*/ 182743 h 420659"/>
                <a:gd name="connsiteX488" fmla="*/ 720015 w 3817880"/>
                <a:gd name="connsiteY488" fmla="*/ 147599 h 420659"/>
                <a:gd name="connsiteX489" fmla="*/ 684872 w 3817880"/>
                <a:gd name="connsiteY489" fmla="*/ 137482 h 420659"/>
                <a:gd name="connsiteX490" fmla="*/ 662508 w 3817880"/>
                <a:gd name="connsiteY490" fmla="*/ 140677 h 420659"/>
                <a:gd name="connsiteX491" fmla="*/ 636416 w 3817880"/>
                <a:gd name="connsiteY491" fmla="*/ 151859 h 420659"/>
                <a:gd name="connsiteX492" fmla="*/ 636416 w 3817880"/>
                <a:gd name="connsiteY492" fmla="*/ 298291 h 420659"/>
                <a:gd name="connsiteX493" fmla="*/ 644403 w 3817880"/>
                <a:gd name="connsiteY493" fmla="*/ 306279 h 420659"/>
                <a:gd name="connsiteX494" fmla="*/ 664637 w 3817880"/>
                <a:gd name="connsiteY494" fmla="*/ 308408 h 420659"/>
                <a:gd name="connsiteX495" fmla="*/ 664637 w 3817880"/>
                <a:gd name="connsiteY495" fmla="*/ 324383 h 420659"/>
                <a:gd name="connsiteX496" fmla="*/ 569856 w 3817880"/>
                <a:gd name="connsiteY496" fmla="*/ 324383 h 420659"/>
                <a:gd name="connsiteX497" fmla="*/ 569856 w 3817880"/>
                <a:gd name="connsiteY497" fmla="*/ 325448 h 420659"/>
                <a:gd name="connsiteX498" fmla="*/ 501166 w 3817880"/>
                <a:gd name="connsiteY498" fmla="*/ 15012 h 420659"/>
                <a:gd name="connsiteX499" fmla="*/ 519270 w 3817880"/>
                <a:gd name="connsiteY499" fmla="*/ 22999 h 420659"/>
                <a:gd name="connsiteX500" fmla="*/ 527258 w 3817880"/>
                <a:gd name="connsiteY500" fmla="*/ 41104 h 420659"/>
                <a:gd name="connsiteX501" fmla="*/ 519270 w 3817880"/>
                <a:gd name="connsiteY501" fmla="*/ 58143 h 420659"/>
                <a:gd name="connsiteX502" fmla="*/ 501166 w 3817880"/>
                <a:gd name="connsiteY502" fmla="*/ 66130 h 420659"/>
                <a:gd name="connsiteX503" fmla="*/ 484127 w 3817880"/>
                <a:gd name="connsiteY503" fmla="*/ 58143 h 420659"/>
                <a:gd name="connsiteX504" fmla="*/ 476140 w 3817880"/>
                <a:gd name="connsiteY504" fmla="*/ 41104 h 420659"/>
                <a:gd name="connsiteX505" fmla="*/ 484127 w 3817880"/>
                <a:gd name="connsiteY505" fmla="*/ 22999 h 420659"/>
                <a:gd name="connsiteX506" fmla="*/ 501166 w 3817880"/>
                <a:gd name="connsiteY506" fmla="*/ 15012 h 420659"/>
                <a:gd name="connsiteX507" fmla="*/ 501166 w 3817880"/>
                <a:gd name="connsiteY507" fmla="*/ 15012 h 420659"/>
                <a:gd name="connsiteX508" fmla="*/ 500101 w 3817880"/>
                <a:gd name="connsiteY508" fmla="*/ 112988 h 420659"/>
                <a:gd name="connsiteX509" fmla="*/ 517141 w 3817880"/>
                <a:gd name="connsiteY509" fmla="*/ 112988 h 420659"/>
                <a:gd name="connsiteX510" fmla="*/ 517141 w 3817880"/>
                <a:gd name="connsiteY510" fmla="*/ 299889 h 420659"/>
                <a:gd name="connsiteX511" fmla="*/ 525128 w 3817880"/>
                <a:gd name="connsiteY511" fmla="*/ 307876 h 420659"/>
                <a:gd name="connsiteX512" fmla="*/ 547492 w 3817880"/>
                <a:gd name="connsiteY512" fmla="*/ 310006 h 420659"/>
                <a:gd name="connsiteX513" fmla="*/ 547492 w 3817880"/>
                <a:gd name="connsiteY513" fmla="*/ 325980 h 420659"/>
                <a:gd name="connsiteX514" fmla="*/ 449516 w 3817880"/>
                <a:gd name="connsiteY514" fmla="*/ 325980 h 420659"/>
                <a:gd name="connsiteX515" fmla="*/ 449516 w 3817880"/>
                <a:gd name="connsiteY515" fmla="*/ 310006 h 420659"/>
                <a:gd name="connsiteX516" fmla="*/ 472945 w 3817880"/>
                <a:gd name="connsiteY516" fmla="*/ 307876 h 420659"/>
                <a:gd name="connsiteX517" fmla="*/ 479867 w 3817880"/>
                <a:gd name="connsiteY517" fmla="*/ 299889 h 420659"/>
                <a:gd name="connsiteX518" fmla="*/ 479867 w 3817880"/>
                <a:gd name="connsiteY518" fmla="*/ 142275 h 420659"/>
                <a:gd name="connsiteX519" fmla="*/ 449516 w 3817880"/>
                <a:gd name="connsiteY519" fmla="*/ 142275 h 420659"/>
                <a:gd name="connsiteX520" fmla="*/ 449516 w 3817880"/>
                <a:gd name="connsiteY520" fmla="*/ 127365 h 420659"/>
                <a:gd name="connsiteX521" fmla="*/ 500101 w 3817880"/>
                <a:gd name="connsiteY521" fmla="*/ 112988 h 420659"/>
                <a:gd name="connsiteX522" fmla="*/ 500101 w 3817880"/>
                <a:gd name="connsiteY522" fmla="*/ 112988 h 420659"/>
                <a:gd name="connsiteX523" fmla="*/ 410112 w 3817880"/>
                <a:gd name="connsiteY523" fmla="*/ 119378 h 420659"/>
                <a:gd name="connsiteX524" fmla="*/ 410112 w 3817880"/>
                <a:gd name="connsiteY524" fmla="*/ 168899 h 420659"/>
                <a:gd name="connsiteX525" fmla="*/ 388813 w 3817880"/>
                <a:gd name="connsiteY525" fmla="*/ 168899 h 420659"/>
                <a:gd name="connsiteX526" fmla="*/ 384553 w 3817880"/>
                <a:gd name="connsiteY526" fmla="*/ 138547 h 420659"/>
                <a:gd name="connsiteX527" fmla="*/ 368579 w 3817880"/>
                <a:gd name="connsiteY527" fmla="*/ 130560 h 420659"/>
                <a:gd name="connsiteX528" fmla="*/ 352604 w 3817880"/>
                <a:gd name="connsiteY528" fmla="*/ 128430 h 420659"/>
                <a:gd name="connsiteX529" fmla="*/ 325448 w 3817880"/>
                <a:gd name="connsiteY529" fmla="*/ 137482 h 420659"/>
                <a:gd name="connsiteX530" fmla="*/ 315331 w 3817880"/>
                <a:gd name="connsiteY530" fmla="*/ 159847 h 420659"/>
                <a:gd name="connsiteX531" fmla="*/ 323318 w 3817880"/>
                <a:gd name="connsiteY531" fmla="*/ 181146 h 420659"/>
                <a:gd name="connsiteX532" fmla="*/ 352604 w 3817880"/>
                <a:gd name="connsiteY532" fmla="*/ 200315 h 420659"/>
                <a:gd name="connsiteX533" fmla="*/ 363786 w 3817880"/>
                <a:gd name="connsiteY533" fmla="*/ 204575 h 420659"/>
                <a:gd name="connsiteX534" fmla="*/ 399995 w 3817880"/>
                <a:gd name="connsiteY534" fmla="*/ 224809 h 420659"/>
                <a:gd name="connsiteX535" fmla="*/ 412242 w 3817880"/>
                <a:gd name="connsiteY535" fmla="*/ 241848 h 420659"/>
                <a:gd name="connsiteX536" fmla="*/ 415437 w 3817880"/>
                <a:gd name="connsiteY536" fmla="*/ 263148 h 420659"/>
                <a:gd name="connsiteX537" fmla="*/ 394138 w 3817880"/>
                <a:gd name="connsiteY537" fmla="*/ 311603 h 420659"/>
                <a:gd name="connsiteX538" fmla="*/ 334500 w 3817880"/>
                <a:gd name="connsiteY538" fmla="*/ 328643 h 420659"/>
                <a:gd name="connsiteX539" fmla="*/ 304149 w 3817880"/>
                <a:gd name="connsiteY539" fmla="*/ 326513 h 420659"/>
                <a:gd name="connsiteX540" fmla="*/ 276992 w 3817880"/>
                <a:gd name="connsiteY540" fmla="*/ 319591 h 420659"/>
                <a:gd name="connsiteX541" fmla="*/ 276992 w 3817880"/>
                <a:gd name="connsiteY541" fmla="*/ 262083 h 420659"/>
                <a:gd name="connsiteX542" fmla="*/ 298291 w 3817880"/>
                <a:gd name="connsiteY542" fmla="*/ 262083 h 420659"/>
                <a:gd name="connsiteX543" fmla="*/ 302551 w 3817880"/>
                <a:gd name="connsiteY543" fmla="*/ 299356 h 420659"/>
                <a:gd name="connsiteX544" fmla="*/ 321720 w 3817880"/>
                <a:gd name="connsiteY544" fmla="*/ 307343 h 420659"/>
                <a:gd name="connsiteX545" fmla="*/ 340890 w 3817880"/>
                <a:gd name="connsiteY545" fmla="*/ 310538 h 420659"/>
                <a:gd name="connsiteX546" fmla="*/ 370176 w 3817880"/>
                <a:gd name="connsiteY546" fmla="*/ 300421 h 420659"/>
                <a:gd name="connsiteX547" fmla="*/ 381358 w 3817880"/>
                <a:gd name="connsiteY547" fmla="*/ 274330 h 420659"/>
                <a:gd name="connsiteX548" fmla="*/ 373371 w 3817880"/>
                <a:gd name="connsiteY548" fmla="*/ 253031 h 420659"/>
                <a:gd name="connsiteX549" fmla="*/ 336097 w 3817880"/>
                <a:gd name="connsiteY549" fmla="*/ 230666 h 420659"/>
                <a:gd name="connsiteX550" fmla="*/ 292434 w 3817880"/>
                <a:gd name="connsiteY550" fmla="*/ 203510 h 420659"/>
                <a:gd name="connsiteX551" fmla="*/ 280187 w 3817880"/>
                <a:gd name="connsiteY551" fmla="*/ 171029 h 420659"/>
                <a:gd name="connsiteX552" fmla="*/ 300421 w 3817880"/>
                <a:gd name="connsiteY552" fmla="*/ 125768 h 420659"/>
                <a:gd name="connsiteX553" fmla="*/ 357929 w 3817880"/>
                <a:gd name="connsiteY553" fmla="*/ 108729 h 420659"/>
                <a:gd name="connsiteX554" fmla="*/ 386150 w 3817880"/>
                <a:gd name="connsiteY554" fmla="*/ 111923 h 420659"/>
                <a:gd name="connsiteX555" fmla="*/ 410112 w 3817880"/>
                <a:gd name="connsiteY555" fmla="*/ 119378 h 420659"/>
                <a:gd name="connsiteX556" fmla="*/ 410112 w 3817880"/>
                <a:gd name="connsiteY556" fmla="*/ 119378 h 420659"/>
                <a:gd name="connsiteX557" fmla="*/ 3297 w 3817880"/>
                <a:gd name="connsiteY557" fmla="*/ 31519 h 420659"/>
                <a:gd name="connsiteX558" fmla="*/ 250901 w 3817880"/>
                <a:gd name="connsiteY558" fmla="*/ 31519 h 420659"/>
                <a:gd name="connsiteX559" fmla="*/ 250901 w 3817880"/>
                <a:gd name="connsiteY559" fmla="*/ 98079 h 420659"/>
                <a:gd name="connsiteX560" fmla="*/ 227471 w 3817880"/>
                <a:gd name="connsiteY560" fmla="*/ 98079 h 420659"/>
                <a:gd name="connsiteX561" fmla="*/ 221614 w 3817880"/>
                <a:gd name="connsiteY561" fmla="*/ 57610 h 420659"/>
                <a:gd name="connsiteX562" fmla="*/ 214692 w 3817880"/>
                <a:gd name="connsiteY562" fmla="*/ 50688 h 420659"/>
                <a:gd name="connsiteX563" fmla="*/ 148132 w 3817880"/>
                <a:gd name="connsiteY563" fmla="*/ 50688 h 420659"/>
                <a:gd name="connsiteX564" fmla="*/ 148132 w 3817880"/>
                <a:gd name="connsiteY564" fmla="*/ 298291 h 420659"/>
                <a:gd name="connsiteX565" fmla="*/ 155054 w 3817880"/>
                <a:gd name="connsiteY565" fmla="*/ 305214 h 420659"/>
                <a:gd name="connsiteX566" fmla="*/ 184341 w 3817880"/>
                <a:gd name="connsiteY566" fmla="*/ 307343 h 420659"/>
                <a:gd name="connsiteX567" fmla="*/ 184341 w 3817880"/>
                <a:gd name="connsiteY567" fmla="*/ 325448 h 420659"/>
                <a:gd name="connsiteX568" fmla="*/ 70390 w 3817880"/>
                <a:gd name="connsiteY568" fmla="*/ 325448 h 420659"/>
                <a:gd name="connsiteX569" fmla="*/ 70390 w 3817880"/>
                <a:gd name="connsiteY569" fmla="*/ 307343 h 420659"/>
                <a:gd name="connsiteX570" fmla="*/ 99676 w 3817880"/>
                <a:gd name="connsiteY570" fmla="*/ 305214 h 420659"/>
                <a:gd name="connsiteX571" fmla="*/ 106598 w 3817880"/>
                <a:gd name="connsiteY571" fmla="*/ 298291 h 420659"/>
                <a:gd name="connsiteX572" fmla="*/ 106598 w 3817880"/>
                <a:gd name="connsiteY572" fmla="*/ 50688 h 420659"/>
                <a:gd name="connsiteX573" fmla="*/ 40039 w 3817880"/>
                <a:gd name="connsiteY573" fmla="*/ 50688 h 420659"/>
                <a:gd name="connsiteX574" fmla="*/ 33116 w 3817880"/>
                <a:gd name="connsiteY574" fmla="*/ 57610 h 420659"/>
                <a:gd name="connsiteX575" fmla="*/ 27259 w 3817880"/>
                <a:gd name="connsiteY575" fmla="*/ 98079 h 420659"/>
                <a:gd name="connsiteX576" fmla="*/ 2233 w 3817880"/>
                <a:gd name="connsiteY576" fmla="*/ 98079 h 420659"/>
                <a:gd name="connsiteX577" fmla="*/ 2233 w 3817880"/>
                <a:gd name="connsiteY577" fmla="*/ 31519 h 4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Lst>
              <a:rect l="l" t="t" r="r" b="b"/>
              <a:pathLst>
                <a:path w="3817880" h="420659">
                  <a:moveTo>
                    <a:pt x="2873364" y="329175"/>
                  </a:moveTo>
                  <a:lnTo>
                    <a:pt x="2873364" y="302019"/>
                  </a:lnTo>
                  <a:cubicBezTo>
                    <a:pt x="2879221" y="303084"/>
                    <a:pt x="2885611" y="304149"/>
                    <a:pt x="2893598" y="304149"/>
                  </a:cubicBezTo>
                  <a:cubicBezTo>
                    <a:pt x="2903715" y="304149"/>
                    <a:pt x="2914898" y="302019"/>
                    <a:pt x="2926080" y="298291"/>
                  </a:cubicBezTo>
                  <a:cubicBezTo>
                    <a:pt x="2937262" y="294031"/>
                    <a:pt x="2949509" y="287109"/>
                    <a:pt x="2962288" y="278057"/>
                  </a:cubicBezTo>
                  <a:lnTo>
                    <a:pt x="2962288" y="303084"/>
                  </a:lnTo>
                  <a:cubicBezTo>
                    <a:pt x="2950041" y="312136"/>
                    <a:pt x="2936197" y="317993"/>
                    <a:pt x="2921820" y="322253"/>
                  </a:cubicBezTo>
                  <a:cubicBezTo>
                    <a:pt x="2908508" y="326513"/>
                    <a:pt x="2893598" y="329175"/>
                    <a:pt x="2880286" y="329175"/>
                  </a:cubicBezTo>
                  <a:cubicBezTo>
                    <a:pt x="2877624" y="329175"/>
                    <a:pt x="2875494" y="329175"/>
                    <a:pt x="2873364" y="329175"/>
                  </a:cubicBezTo>
                  <a:lnTo>
                    <a:pt x="2873364" y="329175"/>
                  </a:lnTo>
                  <a:close/>
                  <a:moveTo>
                    <a:pt x="2873364" y="209367"/>
                  </a:moveTo>
                  <a:lnTo>
                    <a:pt x="2873364" y="191263"/>
                  </a:lnTo>
                  <a:lnTo>
                    <a:pt x="2922885" y="191263"/>
                  </a:lnTo>
                  <a:lnTo>
                    <a:pt x="2922885" y="184341"/>
                  </a:lnTo>
                  <a:cubicBezTo>
                    <a:pt x="2922885" y="166236"/>
                    <a:pt x="2919690" y="152924"/>
                    <a:pt x="2911703" y="143872"/>
                  </a:cubicBezTo>
                  <a:cubicBezTo>
                    <a:pt x="2903715" y="133755"/>
                    <a:pt x="2892533" y="128963"/>
                    <a:pt x="2878156" y="128963"/>
                  </a:cubicBezTo>
                  <a:cubicBezTo>
                    <a:pt x="2876027" y="128963"/>
                    <a:pt x="2874962" y="128963"/>
                    <a:pt x="2873897" y="128963"/>
                  </a:cubicBezTo>
                  <a:lnTo>
                    <a:pt x="2873897" y="109794"/>
                  </a:lnTo>
                  <a:cubicBezTo>
                    <a:pt x="2877091" y="109794"/>
                    <a:pt x="2880819" y="108729"/>
                    <a:pt x="2884014" y="108729"/>
                  </a:cubicBezTo>
                  <a:cubicBezTo>
                    <a:pt x="2909040" y="108729"/>
                    <a:pt x="2927677" y="116716"/>
                    <a:pt x="2941522" y="132158"/>
                  </a:cubicBezTo>
                  <a:cubicBezTo>
                    <a:pt x="2956431" y="148132"/>
                    <a:pt x="2962821" y="169431"/>
                    <a:pt x="2962821" y="194990"/>
                  </a:cubicBezTo>
                  <a:cubicBezTo>
                    <a:pt x="2962821" y="198185"/>
                    <a:pt x="2962821" y="201912"/>
                    <a:pt x="2962821" y="202978"/>
                  </a:cubicBezTo>
                  <a:cubicBezTo>
                    <a:pt x="2962821" y="205107"/>
                    <a:pt x="2962821" y="207237"/>
                    <a:pt x="2962821" y="208835"/>
                  </a:cubicBezTo>
                  <a:lnTo>
                    <a:pt x="2873364" y="208835"/>
                  </a:lnTo>
                  <a:lnTo>
                    <a:pt x="2873364" y="209367"/>
                  </a:lnTo>
                  <a:close/>
                  <a:moveTo>
                    <a:pt x="2994770" y="325448"/>
                  </a:moveTo>
                  <a:lnTo>
                    <a:pt x="2994770" y="309473"/>
                  </a:lnTo>
                  <a:lnTo>
                    <a:pt x="3017134" y="307343"/>
                  </a:lnTo>
                  <a:lnTo>
                    <a:pt x="3025121" y="299356"/>
                  </a:lnTo>
                  <a:lnTo>
                    <a:pt x="3025121" y="141742"/>
                  </a:lnTo>
                  <a:lnTo>
                    <a:pt x="2994770" y="141742"/>
                  </a:lnTo>
                  <a:lnTo>
                    <a:pt x="2994770" y="127365"/>
                  </a:lnTo>
                  <a:lnTo>
                    <a:pt x="3045355" y="112456"/>
                  </a:lnTo>
                  <a:lnTo>
                    <a:pt x="3062395" y="112456"/>
                  </a:lnTo>
                  <a:lnTo>
                    <a:pt x="3062395" y="152924"/>
                  </a:lnTo>
                  <a:cubicBezTo>
                    <a:pt x="3069317" y="146002"/>
                    <a:pt x="3077304" y="138015"/>
                    <a:pt x="3083694" y="131625"/>
                  </a:cubicBezTo>
                  <a:cubicBezTo>
                    <a:pt x="3091681" y="124703"/>
                    <a:pt x="3100733" y="116716"/>
                    <a:pt x="3108720" y="110326"/>
                  </a:cubicBezTo>
                  <a:cubicBezTo>
                    <a:pt x="3109785" y="110326"/>
                    <a:pt x="3111915" y="110326"/>
                    <a:pt x="3112980" y="110326"/>
                  </a:cubicBezTo>
                  <a:cubicBezTo>
                    <a:pt x="3114045" y="110326"/>
                    <a:pt x="3116175" y="109261"/>
                    <a:pt x="3119902" y="109261"/>
                  </a:cubicBezTo>
                  <a:cubicBezTo>
                    <a:pt x="3124162" y="109261"/>
                    <a:pt x="3128955" y="110326"/>
                    <a:pt x="3132149" y="111391"/>
                  </a:cubicBezTo>
                  <a:cubicBezTo>
                    <a:pt x="3136409" y="112456"/>
                    <a:pt x="3141202" y="113521"/>
                    <a:pt x="3145461" y="115651"/>
                  </a:cubicBezTo>
                  <a:lnTo>
                    <a:pt x="3145461" y="152924"/>
                  </a:lnTo>
                  <a:lnTo>
                    <a:pt x="3132149" y="152924"/>
                  </a:lnTo>
                  <a:cubicBezTo>
                    <a:pt x="3128955" y="149730"/>
                    <a:pt x="3125227" y="147067"/>
                    <a:pt x="3122032" y="144937"/>
                  </a:cubicBezTo>
                  <a:cubicBezTo>
                    <a:pt x="3118837" y="143872"/>
                    <a:pt x="3114045" y="142807"/>
                    <a:pt x="3109785" y="142807"/>
                  </a:cubicBezTo>
                  <a:cubicBezTo>
                    <a:pt x="3102863" y="142807"/>
                    <a:pt x="3094876" y="144937"/>
                    <a:pt x="3087421" y="150794"/>
                  </a:cubicBezTo>
                  <a:cubicBezTo>
                    <a:pt x="3079434" y="155054"/>
                    <a:pt x="3071446" y="163042"/>
                    <a:pt x="3062395" y="174223"/>
                  </a:cubicBezTo>
                  <a:lnTo>
                    <a:pt x="3062395" y="299356"/>
                  </a:lnTo>
                  <a:lnTo>
                    <a:pt x="3069317" y="307343"/>
                  </a:lnTo>
                  <a:lnTo>
                    <a:pt x="3099668" y="309473"/>
                  </a:lnTo>
                  <a:lnTo>
                    <a:pt x="3099668" y="325448"/>
                  </a:lnTo>
                  <a:lnTo>
                    <a:pt x="2994770" y="325448"/>
                  </a:lnTo>
                  <a:lnTo>
                    <a:pt x="2994770" y="325448"/>
                  </a:lnTo>
                  <a:close/>
                  <a:moveTo>
                    <a:pt x="3299880" y="119378"/>
                  </a:moveTo>
                  <a:lnTo>
                    <a:pt x="3299880" y="168899"/>
                  </a:lnTo>
                  <a:lnTo>
                    <a:pt x="3277516" y="168899"/>
                  </a:lnTo>
                  <a:lnTo>
                    <a:pt x="3274322" y="138547"/>
                  </a:lnTo>
                  <a:cubicBezTo>
                    <a:pt x="3268464" y="135353"/>
                    <a:pt x="3263139" y="132690"/>
                    <a:pt x="3257282" y="130560"/>
                  </a:cubicBezTo>
                  <a:cubicBezTo>
                    <a:pt x="3253022" y="129495"/>
                    <a:pt x="3247165" y="128430"/>
                    <a:pt x="3241308" y="128430"/>
                  </a:cubicBezTo>
                  <a:cubicBezTo>
                    <a:pt x="3230126" y="128430"/>
                    <a:pt x="3221074" y="131625"/>
                    <a:pt x="3215216" y="137482"/>
                  </a:cubicBezTo>
                  <a:cubicBezTo>
                    <a:pt x="3208294" y="143340"/>
                    <a:pt x="3205099" y="149730"/>
                    <a:pt x="3205099" y="159847"/>
                  </a:cubicBezTo>
                  <a:cubicBezTo>
                    <a:pt x="3205099" y="168899"/>
                    <a:pt x="3207229" y="175821"/>
                    <a:pt x="3213086" y="181146"/>
                  </a:cubicBezTo>
                  <a:cubicBezTo>
                    <a:pt x="3218943" y="187003"/>
                    <a:pt x="3227463" y="192328"/>
                    <a:pt x="3242373" y="200315"/>
                  </a:cubicBezTo>
                  <a:cubicBezTo>
                    <a:pt x="3244502" y="201380"/>
                    <a:pt x="3248230" y="202445"/>
                    <a:pt x="3253555" y="204575"/>
                  </a:cubicBezTo>
                  <a:cubicBezTo>
                    <a:pt x="3269529" y="212562"/>
                    <a:pt x="3281776" y="218952"/>
                    <a:pt x="3288699" y="224809"/>
                  </a:cubicBezTo>
                  <a:cubicBezTo>
                    <a:pt x="3294556" y="229069"/>
                    <a:pt x="3298815" y="234926"/>
                    <a:pt x="3300946" y="241848"/>
                  </a:cubicBezTo>
                  <a:cubicBezTo>
                    <a:pt x="3304140" y="247706"/>
                    <a:pt x="3305205" y="255160"/>
                    <a:pt x="3305205" y="263148"/>
                  </a:cubicBezTo>
                  <a:cubicBezTo>
                    <a:pt x="3305205" y="283382"/>
                    <a:pt x="3298283" y="299356"/>
                    <a:pt x="3283906" y="311603"/>
                  </a:cubicBezTo>
                  <a:cubicBezTo>
                    <a:pt x="3269529" y="322785"/>
                    <a:pt x="3248763" y="328643"/>
                    <a:pt x="3223203" y="328643"/>
                  </a:cubicBezTo>
                  <a:cubicBezTo>
                    <a:pt x="3213086" y="328643"/>
                    <a:pt x="3202969" y="327578"/>
                    <a:pt x="3193917" y="326513"/>
                  </a:cubicBezTo>
                  <a:cubicBezTo>
                    <a:pt x="3183800" y="325448"/>
                    <a:pt x="3174748" y="323318"/>
                    <a:pt x="3166761" y="319591"/>
                  </a:cubicBezTo>
                  <a:lnTo>
                    <a:pt x="3166761" y="262083"/>
                  </a:lnTo>
                  <a:lnTo>
                    <a:pt x="3188060" y="262083"/>
                  </a:lnTo>
                  <a:lnTo>
                    <a:pt x="3192319" y="299356"/>
                  </a:lnTo>
                  <a:cubicBezTo>
                    <a:pt x="3199242" y="303616"/>
                    <a:pt x="3204566" y="306279"/>
                    <a:pt x="3211489" y="307343"/>
                  </a:cubicBezTo>
                  <a:cubicBezTo>
                    <a:pt x="3217346" y="309473"/>
                    <a:pt x="3223736" y="310538"/>
                    <a:pt x="3229593" y="310538"/>
                  </a:cubicBezTo>
                  <a:cubicBezTo>
                    <a:pt x="3241840" y="310538"/>
                    <a:pt x="3251957" y="307343"/>
                    <a:pt x="3259944" y="300421"/>
                  </a:cubicBezTo>
                  <a:cubicBezTo>
                    <a:pt x="3267932" y="293499"/>
                    <a:pt x="3271126" y="285512"/>
                    <a:pt x="3271126" y="274330"/>
                  </a:cubicBezTo>
                  <a:cubicBezTo>
                    <a:pt x="3271126" y="265278"/>
                    <a:pt x="3268997" y="258355"/>
                    <a:pt x="3263139" y="253031"/>
                  </a:cubicBezTo>
                  <a:cubicBezTo>
                    <a:pt x="3257282" y="247173"/>
                    <a:pt x="3246100" y="239719"/>
                    <a:pt x="3225866" y="230666"/>
                  </a:cubicBezTo>
                  <a:cubicBezTo>
                    <a:pt x="3204566" y="221614"/>
                    <a:pt x="3189657" y="211497"/>
                    <a:pt x="3182203" y="203510"/>
                  </a:cubicBezTo>
                  <a:cubicBezTo>
                    <a:pt x="3173150" y="194458"/>
                    <a:pt x="3169955" y="183276"/>
                    <a:pt x="3169955" y="171029"/>
                  </a:cubicBezTo>
                  <a:cubicBezTo>
                    <a:pt x="3169955" y="151859"/>
                    <a:pt x="3176878" y="135885"/>
                    <a:pt x="3190190" y="125768"/>
                  </a:cubicBezTo>
                  <a:cubicBezTo>
                    <a:pt x="3203502" y="114586"/>
                    <a:pt x="3222671" y="108729"/>
                    <a:pt x="3247698" y="108729"/>
                  </a:cubicBezTo>
                  <a:cubicBezTo>
                    <a:pt x="3257814" y="108729"/>
                    <a:pt x="3266867" y="109794"/>
                    <a:pt x="3274854" y="111923"/>
                  </a:cubicBezTo>
                  <a:cubicBezTo>
                    <a:pt x="3283906" y="114053"/>
                    <a:pt x="3291893" y="116183"/>
                    <a:pt x="3299880" y="119378"/>
                  </a:cubicBezTo>
                  <a:lnTo>
                    <a:pt x="3299880" y="119378"/>
                  </a:lnTo>
                  <a:close/>
                  <a:moveTo>
                    <a:pt x="3389870" y="112988"/>
                  </a:moveTo>
                  <a:lnTo>
                    <a:pt x="3406909" y="112988"/>
                  </a:lnTo>
                  <a:lnTo>
                    <a:pt x="3406909" y="299889"/>
                  </a:lnTo>
                  <a:lnTo>
                    <a:pt x="3413831" y="307876"/>
                  </a:lnTo>
                  <a:lnTo>
                    <a:pt x="3437261" y="310006"/>
                  </a:lnTo>
                  <a:lnTo>
                    <a:pt x="3437261" y="325980"/>
                  </a:lnTo>
                  <a:lnTo>
                    <a:pt x="3339284" y="325980"/>
                  </a:lnTo>
                  <a:lnTo>
                    <a:pt x="3339284" y="310006"/>
                  </a:lnTo>
                  <a:lnTo>
                    <a:pt x="3361648" y="307876"/>
                  </a:lnTo>
                  <a:lnTo>
                    <a:pt x="3369635" y="299889"/>
                  </a:lnTo>
                  <a:lnTo>
                    <a:pt x="3369635" y="142275"/>
                  </a:lnTo>
                  <a:lnTo>
                    <a:pt x="3339284" y="142275"/>
                  </a:lnTo>
                  <a:lnTo>
                    <a:pt x="3339284" y="127365"/>
                  </a:lnTo>
                  <a:lnTo>
                    <a:pt x="3389870" y="112988"/>
                  </a:lnTo>
                  <a:lnTo>
                    <a:pt x="3389870" y="112988"/>
                  </a:lnTo>
                  <a:close/>
                  <a:moveTo>
                    <a:pt x="3390934" y="15012"/>
                  </a:moveTo>
                  <a:cubicBezTo>
                    <a:pt x="3398922" y="15012"/>
                    <a:pt x="3404246" y="17142"/>
                    <a:pt x="3409039" y="22999"/>
                  </a:cubicBezTo>
                  <a:cubicBezTo>
                    <a:pt x="3414896" y="27259"/>
                    <a:pt x="3417026" y="33116"/>
                    <a:pt x="3417026" y="41104"/>
                  </a:cubicBezTo>
                  <a:cubicBezTo>
                    <a:pt x="3417026" y="48026"/>
                    <a:pt x="3414896" y="53351"/>
                    <a:pt x="3409039" y="58143"/>
                  </a:cubicBezTo>
                  <a:cubicBezTo>
                    <a:pt x="3404779" y="64000"/>
                    <a:pt x="3398922" y="66130"/>
                    <a:pt x="3390934" y="66130"/>
                  </a:cubicBezTo>
                  <a:cubicBezTo>
                    <a:pt x="3384013" y="66130"/>
                    <a:pt x="3378688" y="64000"/>
                    <a:pt x="3372830" y="58143"/>
                  </a:cubicBezTo>
                  <a:cubicBezTo>
                    <a:pt x="3368571" y="53883"/>
                    <a:pt x="3365908" y="48026"/>
                    <a:pt x="3365908" y="41104"/>
                  </a:cubicBezTo>
                  <a:cubicBezTo>
                    <a:pt x="3365908" y="33116"/>
                    <a:pt x="3368038" y="27792"/>
                    <a:pt x="3372830" y="22999"/>
                  </a:cubicBezTo>
                  <a:cubicBezTo>
                    <a:pt x="3378688" y="17142"/>
                    <a:pt x="3384545" y="15012"/>
                    <a:pt x="3390934" y="15012"/>
                  </a:cubicBezTo>
                  <a:lnTo>
                    <a:pt x="3390934" y="15012"/>
                  </a:lnTo>
                  <a:close/>
                  <a:moveTo>
                    <a:pt x="3484651" y="140677"/>
                  </a:moveTo>
                  <a:lnTo>
                    <a:pt x="3457494" y="140677"/>
                  </a:lnTo>
                  <a:lnTo>
                    <a:pt x="3457494" y="127365"/>
                  </a:lnTo>
                  <a:lnTo>
                    <a:pt x="3485716" y="114053"/>
                  </a:lnTo>
                  <a:lnTo>
                    <a:pt x="3504885" y="73585"/>
                  </a:lnTo>
                  <a:lnTo>
                    <a:pt x="3521924" y="73585"/>
                  </a:lnTo>
                  <a:lnTo>
                    <a:pt x="3521924" y="120975"/>
                  </a:lnTo>
                  <a:lnTo>
                    <a:pt x="3588484" y="120975"/>
                  </a:lnTo>
                  <a:lnTo>
                    <a:pt x="3588484" y="141210"/>
                  </a:lnTo>
                  <a:lnTo>
                    <a:pt x="3521924" y="141210"/>
                  </a:lnTo>
                  <a:lnTo>
                    <a:pt x="3521924" y="256225"/>
                  </a:lnTo>
                  <a:cubicBezTo>
                    <a:pt x="3521924" y="275395"/>
                    <a:pt x="3524054" y="288707"/>
                    <a:pt x="3529912" y="294564"/>
                  </a:cubicBezTo>
                  <a:cubicBezTo>
                    <a:pt x="3534172" y="301486"/>
                    <a:pt x="3544821" y="304681"/>
                    <a:pt x="3558133" y="304681"/>
                  </a:cubicBezTo>
                  <a:cubicBezTo>
                    <a:pt x="3562393" y="304681"/>
                    <a:pt x="3567185" y="304681"/>
                    <a:pt x="3573043" y="303616"/>
                  </a:cubicBezTo>
                  <a:cubicBezTo>
                    <a:pt x="3577302" y="303616"/>
                    <a:pt x="3583160" y="302551"/>
                    <a:pt x="3589017" y="301486"/>
                  </a:cubicBezTo>
                  <a:lnTo>
                    <a:pt x="3589017" y="317461"/>
                  </a:lnTo>
                  <a:cubicBezTo>
                    <a:pt x="3578900" y="320655"/>
                    <a:pt x="3568783" y="323318"/>
                    <a:pt x="3559731" y="325448"/>
                  </a:cubicBezTo>
                  <a:cubicBezTo>
                    <a:pt x="3549614" y="326513"/>
                    <a:pt x="3540561" y="327578"/>
                    <a:pt x="3531509" y="327578"/>
                  </a:cubicBezTo>
                  <a:cubicBezTo>
                    <a:pt x="3514470" y="327578"/>
                    <a:pt x="3502223" y="324383"/>
                    <a:pt x="3495300" y="317461"/>
                  </a:cubicBezTo>
                  <a:cubicBezTo>
                    <a:pt x="3488378" y="311603"/>
                    <a:pt x="3485184" y="299356"/>
                    <a:pt x="3485184" y="282317"/>
                  </a:cubicBezTo>
                  <a:lnTo>
                    <a:pt x="3485184" y="140677"/>
                  </a:lnTo>
                  <a:lnTo>
                    <a:pt x="3484651" y="140677"/>
                  </a:lnTo>
                  <a:close/>
                  <a:moveTo>
                    <a:pt x="3592744" y="114053"/>
                  </a:moveTo>
                  <a:lnTo>
                    <a:pt x="3687526" y="114053"/>
                  </a:lnTo>
                  <a:lnTo>
                    <a:pt x="3687526" y="131093"/>
                  </a:lnTo>
                  <a:lnTo>
                    <a:pt x="3665162" y="132158"/>
                  </a:lnTo>
                  <a:lnTo>
                    <a:pt x="3659304" y="140145"/>
                  </a:lnTo>
                  <a:lnTo>
                    <a:pt x="3712020" y="276460"/>
                  </a:lnTo>
                  <a:lnTo>
                    <a:pt x="3765800" y="140145"/>
                  </a:lnTo>
                  <a:lnTo>
                    <a:pt x="3762606" y="132158"/>
                  </a:lnTo>
                  <a:lnTo>
                    <a:pt x="3739176" y="131093"/>
                  </a:lnTo>
                  <a:lnTo>
                    <a:pt x="3739176" y="114053"/>
                  </a:lnTo>
                  <a:lnTo>
                    <a:pt x="3817984" y="114053"/>
                  </a:lnTo>
                  <a:lnTo>
                    <a:pt x="3817984" y="131093"/>
                  </a:lnTo>
                  <a:lnTo>
                    <a:pt x="3791892" y="134287"/>
                  </a:lnTo>
                  <a:lnTo>
                    <a:pt x="3704033" y="347279"/>
                  </a:lnTo>
                  <a:cubicBezTo>
                    <a:pt x="3692851" y="373371"/>
                    <a:pt x="3682734" y="392540"/>
                    <a:pt x="3671552" y="403722"/>
                  </a:cubicBezTo>
                  <a:cubicBezTo>
                    <a:pt x="3660369" y="414904"/>
                    <a:pt x="3648122" y="420762"/>
                    <a:pt x="3634278" y="420762"/>
                  </a:cubicBezTo>
                  <a:cubicBezTo>
                    <a:pt x="3625226" y="420762"/>
                    <a:pt x="3617238" y="418632"/>
                    <a:pt x="3611914" y="413839"/>
                  </a:cubicBezTo>
                  <a:cubicBezTo>
                    <a:pt x="3606056" y="409580"/>
                    <a:pt x="3603926" y="403722"/>
                    <a:pt x="3603926" y="396800"/>
                  </a:cubicBezTo>
                  <a:cubicBezTo>
                    <a:pt x="3603926" y="392540"/>
                    <a:pt x="3604992" y="387748"/>
                    <a:pt x="3606056" y="384553"/>
                  </a:cubicBezTo>
                  <a:cubicBezTo>
                    <a:pt x="3608186" y="380293"/>
                    <a:pt x="3611914" y="376566"/>
                    <a:pt x="3615108" y="373371"/>
                  </a:cubicBezTo>
                  <a:lnTo>
                    <a:pt x="3656642" y="389345"/>
                  </a:lnTo>
                  <a:cubicBezTo>
                    <a:pt x="3663564" y="382423"/>
                    <a:pt x="3669954" y="373371"/>
                    <a:pt x="3675811" y="362189"/>
                  </a:cubicBezTo>
                  <a:cubicBezTo>
                    <a:pt x="3681668" y="351007"/>
                    <a:pt x="3686993" y="338760"/>
                    <a:pt x="3692851" y="323850"/>
                  </a:cubicBezTo>
                  <a:lnTo>
                    <a:pt x="3618304" y="133755"/>
                  </a:lnTo>
                  <a:lnTo>
                    <a:pt x="3592212" y="131625"/>
                  </a:lnTo>
                  <a:lnTo>
                    <a:pt x="3592212" y="114053"/>
                  </a:lnTo>
                  <a:close/>
                  <a:moveTo>
                    <a:pt x="2548019" y="114053"/>
                  </a:moveTo>
                  <a:lnTo>
                    <a:pt x="2643865" y="114053"/>
                  </a:lnTo>
                  <a:lnTo>
                    <a:pt x="2643865" y="131093"/>
                  </a:lnTo>
                  <a:lnTo>
                    <a:pt x="2620436" y="132158"/>
                  </a:lnTo>
                  <a:lnTo>
                    <a:pt x="2616176" y="140145"/>
                  </a:lnTo>
                  <a:lnTo>
                    <a:pt x="2666762" y="283382"/>
                  </a:lnTo>
                  <a:lnTo>
                    <a:pt x="2723205" y="140145"/>
                  </a:lnTo>
                  <a:lnTo>
                    <a:pt x="2720010" y="132158"/>
                  </a:lnTo>
                  <a:lnTo>
                    <a:pt x="2696581" y="131093"/>
                  </a:lnTo>
                  <a:lnTo>
                    <a:pt x="2696581" y="114053"/>
                  </a:lnTo>
                  <a:lnTo>
                    <a:pt x="2773258" y="114053"/>
                  </a:lnTo>
                  <a:lnTo>
                    <a:pt x="2773258" y="131093"/>
                  </a:lnTo>
                  <a:lnTo>
                    <a:pt x="2748231" y="134287"/>
                  </a:lnTo>
                  <a:lnTo>
                    <a:pt x="2671554" y="325448"/>
                  </a:lnTo>
                  <a:lnTo>
                    <a:pt x="2646528" y="325448"/>
                  </a:lnTo>
                  <a:lnTo>
                    <a:pt x="2575708" y="132690"/>
                  </a:lnTo>
                  <a:lnTo>
                    <a:pt x="2548552" y="130560"/>
                  </a:lnTo>
                  <a:lnTo>
                    <a:pt x="2548552" y="114053"/>
                  </a:lnTo>
                  <a:lnTo>
                    <a:pt x="2548019" y="114053"/>
                  </a:lnTo>
                  <a:close/>
                  <a:moveTo>
                    <a:pt x="2873364" y="110326"/>
                  </a:moveTo>
                  <a:lnTo>
                    <a:pt x="2873364" y="129495"/>
                  </a:lnTo>
                  <a:cubicBezTo>
                    <a:pt x="2860052" y="130560"/>
                    <a:pt x="2849935" y="137482"/>
                    <a:pt x="2839818" y="147599"/>
                  </a:cubicBezTo>
                  <a:cubicBezTo>
                    <a:pt x="2829701" y="158782"/>
                    <a:pt x="2823843" y="173691"/>
                    <a:pt x="2822779" y="191263"/>
                  </a:cubicBezTo>
                  <a:lnTo>
                    <a:pt x="2873364" y="191263"/>
                  </a:lnTo>
                  <a:lnTo>
                    <a:pt x="2873364" y="209367"/>
                  </a:lnTo>
                  <a:lnTo>
                    <a:pt x="2820649" y="209367"/>
                  </a:lnTo>
                  <a:lnTo>
                    <a:pt x="2820649" y="215224"/>
                  </a:lnTo>
                  <a:cubicBezTo>
                    <a:pt x="2820649" y="242381"/>
                    <a:pt x="2827571" y="263680"/>
                    <a:pt x="2839818" y="280719"/>
                  </a:cubicBezTo>
                  <a:cubicBezTo>
                    <a:pt x="2848870" y="290837"/>
                    <a:pt x="2860052" y="298824"/>
                    <a:pt x="2873364" y="302019"/>
                  </a:cubicBezTo>
                  <a:lnTo>
                    <a:pt x="2873364" y="329175"/>
                  </a:lnTo>
                  <a:cubicBezTo>
                    <a:pt x="2847273" y="328110"/>
                    <a:pt x="2825973" y="317993"/>
                    <a:pt x="2808934" y="299889"/>
                  </a:cubicBezTo>
                  <a:cubicBezTo>
                    <a:pt x="2790830" y="279655"/>
                    <a:pt x="2781778" y="253563"/>
                    <a:pt x="2781778" y="221082"/>
                  </a:cubicBezTo>
                  <a:cubicBezTo>
                    <a:pt x="2781778" y="188600"/>
                    <a:pt x="2791895" y="162509"/>
                    <a:pt x="2809999" y="141210"/>
                  </a:cubicBezTo>
                  <a:cubicBezTo>
                    <a:pt x="2827038" y="123106"/>
                    <a:pt x="2847273" y="112988"/>
                    <a:pt x="2873364" y="110326"/>
                  </a:cubicBezTo>
                  <a:lnTo>
                    <a:pt x="2873364" y="110326"/>
                  </a:lnTo>
                  <a:close/>
                  <a:moveTo>
                    <a:pt x="1632686" y="323318"/>
                  </a:moveTo>
                  <a:lnTo>
                    <a:pt x="1632686" y="304149"/>
                  </a:lnTo>
                  <a:cubicBezTo>
                    <a:pt x="1636946" y="303084"/>
                    <a:pt x="1641738" y="302019"/>
                    <a:pt x="1647063" y="299889"/>
                  </a:cubicBezTo>
                  <a:cubicBezTo>
                    <a:pt x="1656115" y="296694"/>
                    <a:pt x="1666232" y="291902"/>
                    <a:pt x="1677414" y="285512"/>
                  </a:cubicBezTo>
                  <a:lnTo>
                    <a:pt x="1677414" y="207237"/>
                  </a:lnTo>
                  <a:cubicBezTo>
                    <a:pt x="1659310" y="213095"/>
                    <a:pt x="1644933" y="217354"/>
                    <a:pt x="1632153" y="222147"/>
                  </a:cubicBezTo>
                  <a:lnTo>
                    <a:pt x="1632153" y="204042"/>
                  </a:lnTo>
                  <a:cubicBezTo>
                    <a:pt x="1645465" y="200847"/>
                    <a:pt x="1660375" y="196055"/>
                    <a:pt x="1677414" y="192860"/>
                  </a:cubicBezTo>
                  <a:lnTo>
                    <a:pt x="1677414" y="178483"/>
                  </a:lnTo>
                  <a:cubicBezTo>
                    <a:pt x="1677414" y="160379"/>
                    <a:pt x="1674219" y="148132"/>
                    <a:pt x="1668362" y="140145"/>
                  </a:cubicBezTo>
                  <a:cubicBezTo>
                    <a:pt x="1662505" y="133223"/>
                    <a:pt x="1651323" y="130028"/>
                    <a:pt x="1636946" y="130028"/>
                  </a:cubicBezTo>
                  <a:cubicBezTo>
                    <a:pt x="1635881" y="130028"/>
                    <a:pt x="1633751" y="130028"/>
                    <a:pt x="1632686" y="130028"/>
                  </a:cubicBezTo>
                  <a:lnTo>
                    <a:pt x="1632686" y="110858"/>
                  </a:lnTo>
                  <a:cubicBezTo>
                    <a:pt x="1638543" y="110858"/>
                    <a:pt x="1642803" y="109794"/>
                    <a:pt x="1648660" y="109794"/>
                  </a:cubicBezTo>
                  <a:cubicBezTo>
                    <a:pt x="1672089" y="109794"/>
                    <a:pt x="1688064" y="115651"/>
                    <a:pt x="1699246" y="125768"/>
                  </a:cubicBezTo>
                  <a:cubicBezTo>
                    <a:pt x="1709363" y="135885"/>
                    <a:pt x="1715220" y="151859"/>
                    <a:pt x="1715220" y="174223"/>
                  </a:cubicBezTo>
                  <a:lnTo>
                    <a:pt x="1715220" y="300421"/>
                  </a:lnTo>
                  <a:lnTo>
                    <a:pt x="1722143" y="308408"/>
                  </a:lnTo>
                  <a:lnTo>
                    <a:pt x="1745572" y="310538"/>
                  </a:lnTo>
                  <a:lnTo>
                    <a:pt x="1745572" y="326513"/>
                  </a:lnTo>
                  <a:lnTo>
                    <a:pt x="1683804" y="326513"/>
                  </a:lnTo>
                  <a:lnTo>
                    <a:pt x="1677947" y="300421"/>
                  </a:lnTo>
                  <a:cubicBezTo>
                    <a:pt x="1663570" y="310538"/>
                    <a:pt x="1650790" y="317461"/>
                    <a:pt x="1638543" y="321720"/>
                  </a:cubicBezTo>
                  <a:cubicBezTo>
                    <a:pt x="1636946" y="322253"/>
                    <a:pt x="1634816" y="322253"/>
                    <a:pt x="1632686" y="323318"/>
                  </a:cubicBezTo>
                  <a:lnTo>
                    <a:pt x="1632686" y="323318"/>
                  </a:lnTo>
                  <a:close/>
                  <a:moveTo>
                    <a:pt x="2494771" y="15012"/>
                  </a:moveTo>
                  <a:cubicBezTo>
                    <a:pt x="2502758" y="15012"/>
                    <a:pt x="2508083" y="17142"/>
                    <a:pt x="2512875" y="22999"/>
                  </a:cubicBezTo>
                  <a:cubicBezTo>
                    <a:pt x="2518732" y="27259"/>
                    <a:pt x="2520862" y="33116"/>
                    <a:pt x="2520862" y="41104"/>
                  </a:cubicBezTo>
                  <a:cubicBezTo>
                    <a:pt x="2520862" y="48026"/>
                    <a:pt x="2518732" y="53351"/>
                    <a:pt x="2512875" y="58143"/>
                  </a:cubicBezTo>
                  <a:cubicBezTo>
                    <a:pt x="2508616" y="64000"/>
                    <a:pt x="2502758" y="66130"/>
                    <a:pt x="2494771" y="66130"/>
                  </a:cubicBezTo>
                  <a:cubicBezTo>
                    <a:pt x="2487849" y="66130"/>
                    <a:pt x="2482524" y="64000"/>
                    <a:pt x="2477731" y="58143"/>
                  </a:cubicBezTo>
                  <a:cubicBezTo>
                    <a:pt x="2471874" y="53883"/>
                    <a:pt x="2469744" y="48026"/>
                    <a:pt x="2469744" y="41104"/>
                  </a:cubicBezTo>
                  <a:cubicBezTo>
                    <a:pt x="2469744" y="33116"/>
                    <a:pt x="2471874" y="27792"/>
                    <a:pt x="2477731" y="22999"/>
                  </a:cubicBezTo>
                  <a:cubicBezTo>
                    <a:pt x="2482524" y="17142"/>
                    <a:pt x="2488381" y="15012"/>
                    <a:pt x="2494771" y="15012"/>
                  </a:cubicBezTo>
                  <a:lnTo>
                    <a:pt x="2494771" y="15012"/>
                  </a:lnTo>
                  <a:close/>
                  <a:moveTo>
                    <a:pt x="2493706" y="112988"/>
                  </a:moveTo>
                  <a:lnTo>
                    <a:pt x="2510745" y="112988"/>
                  </a:lnTo>
                  <a:lnTo>
                    <a:pt x="2510745" y="299889"/>
                  </a:lnTo>
                  <a:lnTo>
                    <a:pt x="2518732" y="307876"/>
                  </a:lnTo>
                  <a:lnTo>
                    <a:pt x="2542162" y="310006"/>
                  </a:lnTo>
                  <a:lnTo>
                    <a:pt x="2542162" y="325980"/>
                  </a:lnTo>
                  <a:lnTo>
                    <a:pt x="2443120" y="325980"/>
                  </a:lnTo>
                  <a:lnTo>
                    <a:pt x="2443120" y="310006"/>
                  </a:lnTo>
                  <a:lnTo>
                    <a:pt x="2466549" y="307876"/>
                  </a:lnTo>
                  <a:lnTo>
                    <a:pt x="2473472" y="299889"/>
                  </a:lnTo>
                  <a:lnTo>
                    <a:pt x="2473472" y="142275"/>
                  </a:lnTo>
                  <a:lnTo>
                    <a:pt x="2443120" y="142275"/>
                  </a:lnTo>
                  <a:lnTo>
                    <a:pt x="2443120" y="127365"/>
                  </a:lnTo>
                  <a:lnTo>
                    <a:pt x="2493706" y="112988"/>
                  </a:lnTo>
                  <a:lnTo>
                    <a:pt x="2493706" y="112988"/>
                  </a:lnTo>
                  <a:close/>
                  <a:moveTo>
                    <a:pt x="2191790" y="325448"/>
                  </a:moveTo>
                  <a:lnTo>
                    <a:pt x="2191790" y="309473"/>
                  </a:lnTo>
                  <a:lnTo>
                    <a:pt x="2215219" y="307343"/>
                  </a:lnTo>
                  <a:lnTo>
                    <a:pt x="2223206" y="299356"/>
                  </a:lnTo>
                  <a:lnTo>
                    <a:pt x="2223206" y="141742"/>
                  </a:lnTo>
                  <a:lnTo>
                    <a:pt x="2191790" y="141742"/>
                  </a:lnTo>
                  <a:lnTo>
                    <a:pt x="2191790" y="127365"/>
                  </a:lnTo>
                  <a:lnTo>
                    <a:pt x="2242376" y="112456"/>
                  </a:lnTo>
                  <a:lnTo>
                    <a:pt x="2259415" y="112456"/>
                  </a:lnTo>
                  <a:lnTo>
                    <a:pt x="2259415" y="135885"/>
                  </a:lnTo>
                  <a:cubicBezTo>
                    <a:pt x="2277519" y="125768"/>
                    <a:pt x="2290831" y="118846"/>
                    <a:pt x="2302013" y="115651"/>
                  </a:cubicBezTo>
                  <a:cubicBezTo>
                    <a:pt x="2312130" y="111391"/>
                    <a:pt x="2321183" y="108729"/>
                    <a:pt x="2330235" y="108729"/>
                  </a:cubicBezTo>
                  <a:cubicBezTo>
                    <a:pt x="2349404" y="108729"/>
                    <a:pt x="2363781" y="115651"/>
                    <a:pt x="2373898" y="126833"/>
                  </a:cubicBezTo>
                  <a:cubicBezTo>
                    <a:pt x="2384015" y="138015"/>
                    <a:pt x="2388275" y="155054"/>
                    <a:pt x="2388275" y="176354"/>
                  </a:cubicBezTo>
                  <a:lnTo>
                    <a:pt x="2388275" y="298824"/>
                  </a:lnTo>
                  <a:lnTo>
                    <a:pt x="2396262" y="306811"/>
                  </a:lnTo>
                  <a:lnTo>
                    <a:pt x="2419691" y="308941"/>
                  </a:lnTo>
                  <a:lnTo>
                    <a:pt x="2419691" y="324915"/>
                  </a:lnTo>
                  <a:lnTo>
                    <a:pt x="2323845" y="324915"/>
                  </a:lnTo>
                  <a:lnTo>
                    <a:pt x="2323845" y="308941"/>
                  </a:lnTo>
                  <a:lnTo>
                    <a:pt x="2344079" y="306811"/>
                  </a:lnTo>
                  <a:lnTo>
                    <a:pt x="2352066" y="298824"/>
                  </a:lnTo>
                  <a:lnTo>
                    <a:pt x="2352066" y="182743"/>
                  </a:lnTo>
                  <a:cubicBezTo>
                    <a:pt x="2352066" y="166769"/>
                    <a:pt x="2348872" y="155587"/>
                    <a:pt x="2341949" y="147599"/>
                  </a:cubicBezTo>
                  <a:cubicBezTo>
                    <a:pt x="2335027" y="140677"/>
                    <a:pt x="2323845" y="137482"/>
                    <a:pt x="2308403" y="137482"/>
                  </a:cubicBezTo>
                  <a:cubicBezTo>
                    <a:pt x="2300416" y="137482"/>
                    <a:pt x="2294026" y="138547"/>
                    <a:pt x="2284974" y="140677"/>
                  </a:cubicBezTo>
                  <a:cubicBezTo>
                    <a:pt x="2276987" y="143872"/>
                    <a:pt x="2267935" y="147599"/>
                    <a:pt x="2258882" y="151859"/>
                  </a:cubicBezTo>
                  <a:lnTo>
                    <a:pt x="2258882" y="298291"/>
                  </a:lnTo>
                  <a:lnTo>
                    <a:pt x="2266870" y="306279"/>
                  </a:lnTo>
                  <a:lnTo>
                    <a:pt x="2287104" y="308408"/>
                  </a:lnTo>
                  <a:lnTo>
                    <a:pt x="2287104" y="324383"/>
                  </a:lnTo>
                  <a:lnTo>
                    <a:pt x="2191790" y="324383"/>
                  </a:lnTo>
                  <a:lnTo>
                    <a:pt x="2191790" y="325448"/>
                  </a:lnTo>
                  <a:close/>
                  <a:moveTo>
                    <a:pt x="1885614" y="31519"/>
                  </a:moveTo>
                  <a:lnTo>
                    <a:pt x="1992642" y="31519"/>
                  </a:lnTo>
                  <a:lnTo>
                    <a:pt x="1992642" y="48558"/>
                  </a:lnTo>
                  <a:lnTo>
                    <a:pt x="1965486" y="50688"/>
                  </a:lnTo>
                  <a:lnTo>
                    <a:pt x="1958563" y="57610"/>
                  </a:lnTo>
                  <a:lnTo>
                    <a:pt x="1958563" y="216289"/>
                  </a:lnTo>
                  <a:cubicBezTo>
                    <a:pt x="1958563" y="246641"/>
                    <a:pt x="1964421" y="269005"/>
                    <a:pt x="1976668" y="282849"/>
                  </a:cubicBezTo>
                  <a:cubicBezTo>
                    <a:pt x="1988915" y="296161"/>
                    <a:pt x="2009149" y="303084"/>
                    <a:pt x="2036306" y="303084"/>
                  </a:cubicBezTo>
                  <a:cubicBezTo>
                    <a:pt x="2063462" y="303084"/>
                    <a:pt x="2083696" y="296161"/>
                    <a:pt x="2095944" y="282849"/>
                  </a:cubicBezTo>
                  <a:cubicBezTo>
                    <a:pt x="2108191" y="268472"/>
                    <a:pt x="2114048" y="246641"/>
                    <a:pt x="2114048" y="216289"/>
                  </a:cubicBezTo>
                  <a:lnTo>
                    <a:pt x="2114048" y="60805"/>
                  </a:lnTo>
                  <a:lnTo>
                    <a:pt x="2106061" y="52818"/>
                  </a:lnTo>
                  <a:lnTo>
                    <a:pt x="2078904" y="48558"/>
                  </a:lnTo>
                  <a:lnTo>
                    <a:pt x="2078904" y="31519"/>
                  </a:lnTo>
                  <a:lnTo>
                    <a:pt x="2172088" y="31519"/>
                  </a:lnTo>
                  <a:lnTo>
                    <a:pt x="2172088" y="48558"/>
                  </a:lnTo>
                  <a:lnTo>
                    <a:pt x="2144932" y="52818"/>
                  </a:lnTo>
                  <a:lnTo>
                    <a:pt x="2136944" y="60805"/>
                  </a:lnTo>
                  <a:lnTo>
                    <a:pt x="2136944" y="219484"/>
                  </a:lnTo>
                  <a:cubicBezTo>
                    <a:pt x="2136944" y="240783"/>
                    <a:pt x="2135880" y="256758"/>
                    <a:pt x="2132685" y="267940"/>
                  </a:cubicBezTo>
                  <a:cubicBezTo>
                    <a:pt x="2130555" y="279122"/>
                    <a:pt x="2124697" y="288174"/>
                    <a:pt x="2118308" y="297226"/>
                  </a:cubicBezTo>
                  <a:cubicBezTo>
                    <a:pt x="2109256" y="307343"/>
                    <a:pt x="2098073" y="315331"/>
                    <a:pt x="2081034" y="320655"/>
                  </a:cubicBezTo>
                  <a:cubicBezTo>
                    <a:pt x="2065059" y="327578"/>
                    <a:pt x="2047488" y="329708"/>
                    <a:pt x="2028319" y="329708"/>
                  </a:cubicBezTo>
                  <a:cubicBezTo>
                    <a:pt x="2008084" y="329708"/>
                    <a:pt x="1989980" y="327578"/>
                    <a:pt x="1974538" y="320655"/>
                  </a:cubicBezTo>
                  <a:cubicBezTo>
                    <a:pt x="1958563" y="314798"/>
                    <a:pt x="1946317" y="307343"/>
                    <a:pt x="1937264" y="297226"/>
                  </a:cubicBezTo>
                  <a:cubicBezTo>
                    <a:pt x="1930342" y="288174"/>
                    <a:pt x="1925017" y="279122"/>
                    <a:pt x="1922888" y="267940"/>
                  </a:cubicBezTo>
                  <a:cubicBezTo>
                    <a:pt x="1919693" y="256758"/>
                    <a:pt x="1918627" y="240783"/>
                    <a:pt x="1918627" y="219484"/>
                  </a:cubicBezTo>
                  <a:lnTo>
                    <a:pt x="1918627" y="57610"/>
                  </a:lnTo>
                  <a:lnTo>
                    <a:pt x="1910640" y="50688"/>
                  </a:lnTo>
                  <a:lnTo>
                    <a:pt x="1885614" y="48558"/>
                  </a:lnTo>
                  <a:lnTo>
                    <a:pt x="1885614" y="31519"/>
                  </a:lnTo>
                  <a:close/>
                  <a:moveTo>
                    <a:pt x="1632686" y="110326"/>
                  </a:moveTo>
                  <a:lnTo>
                    <a:pt x="1632686" y="129495"/>
                  </a:lnTo>
                  <a:cubicBezTo>
                    <a:pt x="1629491" y="129495"/>
                    <a:pt x="1624699" y="130560"/>
                    <a:pt x="1621504" y="130560"/>
                  </a:cubicBezTo>
                  <a:cubicBezTo>
                    <a:pt x="1615647" y="131625"/>
                    <a:pt x="1610322" y="133755"/>
                    <a:pt x="1604464" y="136418"/>
                  </a:cubicBezTo>
                  <a:lnTo>
                    <a:pt x="1604464" y="173691"/>
                  </a:lnTo>
                  <a:lnTo>
                    <a:pt x="1574113" y="173691"/>
                  </a:lnTo>
                  <a:cubicBezTo>
                    <a:pt x="1568256" y="173691"/>
                    <a:pt x="1565061" y="172626"/>
                    <a:pt x="1562931" y="170496"/>
                  </a:cubicBezTo>
                  <a:cubicBezTo>
                    <a:pt x="1560801" y="168366"/>
                    <a:pt x="1560801" y="164639"/>
                    <a:pt x="1560801" y="160379"/>
                  </a:cubicBezTo>
                  <a:cubicBezTo>
                    <a:pt x="1560801" y="145470"/>
                    <a:pt x="1568788" y="133223"/>
                    <a:pt x="1584230" y="124170"/>
                  </a:cubicBezTo>
                  <a:cubicBezTo>
                    <a:pt x="1597542" y="116183"/>
                    <a:pt x="1613517" y="111923"/>
                    <a:pt x="1632686" y="110326"/>
                  </a:cubicBezTo>
                  <a:lnTo>
                    <a:pt x="1632686" y="110326"/>
                  </a:lnTo>
                  <a:close/>
                  <a:moveTo>
                    <a:pt x="1632686" y="204042"/>
                  </a:moveTo>
                  <a:lnTo>
                    <a:pt x="1632686" y="222147"/>
                  </a:lnTo>
                  <a:cubicBezTo>
                    <a:pt x="1620439" y="226407"/>
                    <a:pt x="1611387" y="231199"/>
                    <a:pt x="1605529" y="235459"/>
                  </a:cubicBezTo>
                  <a:cubicBezTo>
                    <a:pt x="1594347" y="244511"/>
                    <a:pt x="1587425" y="254628"/>
                    <a:pt x="1587425" y="269005"/>
                  </a:cubicBezTo>
                  <a:cubicBezTo>
                    <a:pt x="1587425" y="279122"/>
                    <a:pt x="1590620" y="288174"/>
                    <a:pt x="1597542" y="295096"/>
                  </a:cubicBezTo>
                  <a:cubicBezTo>
                    <a:pt x="1603400" y="302019"/>
                    <a:pt x="1611919" y="304149"/>
                    <a:pt x="1623634" y="304149"/>
                  </a:cubicBezTo>
                  <a:cubicBezTo>
                    <a:pt x="1625764" y="304149"/>
                    <a:pt x="1629491" y="304149"/>
                    <a:pt x="1632686" y="304149"/>
                  </a:cubicBezTo>
                  <a:lnTo>
                    <a:pt x="1632686" y="323318"/>
                  </a:lnTo>
                  <a:cubicBezTo>
                    <a:pt x="1623634" y="326513"/>
                    <a:pt x="1614582" y="327578"/>
                    <a:pt x="1605529" y="327578"/>
                  </a:cubicBezTo>
                  <a:cubicBezTo>
                    <a:pt x="1588490" y="327578"/>
                    <a:pt x="1575178" y="323318"/>
                    <a:pt x="1565061" y="313201"/>
                  </a:cubicBezTo>
                  <a:cubicBezTo>
                    <a:pt x="1554944" y="303084"/>
                    <a:pt x="1549087" y="288174"/>
                    <a:pt x="1549087" y="272732"/>
                  </a:cubicBezTo>
                  <a:cubicBezTo>
                    <a:pt x="1549087" y="253563"/>
                    <a:pt x="1557074" y="239186"/>
                    <a:pt x="1572516" y="227471"/>
                  </a:cubicBezTo>
                  <a:cubicBezTo>
                    <a:pt x="1583165" y="221082"/>
                    <a:pt x="1603400" y="213095"/>
                    <a:pt x="1632686" y="204042"/>
                  </a:cubicBezTo>
                  <a:lnTo>
                    <a:pt x="1632686" y="204042"/>
                  </a:lnTo>
                  <a:close/>
                  <a:moveTo>
                    <a:pt x="913306" y="420229"/>
                  </a:moveTo>
                  <a:lnTo>
                    <a:pt x="913306" y="401060"/>
                  </a:lnTo>
                  <a:cubicBezTo>
                    <a:pt x="914371" y="401060"/>
                    <a:pt x="916501" y="401060"/>
                    <a:pt x="917565" y="401060"/>
                  </a:cubicBezTo>
                  <a:cubicBezTo>
                    <a:pt x="936735" y="401060"/>
                    <a:pt x="951112" y="396800"/>
                    <a:pt x="963891" y="387748"/>
                  </a:cubicBezTo>
                  <a:cubicBezTo>
                    <a:pt x="976138" y="378696"/>
                    <a:pt x="983061" y="367514"/>
                    <a:pt x="983061" y="354202"/>
                  </a:cubicBezTo>
                  <a:cubicBezTo>
                    <a:pt x="983061" y="345150"/>
                    <a:pt x="980931" y="337162"/>
                    <a:pt x="975073" y="332903"/>
                  </a:cubicBezTo>
                  <a:cubicBezTo>
                    <a:pt x="969216" y="328643"/>
                    <a:pt x="956969" y="323850"/>
                    <a:pt x="937800" y="320655"/>
                  </a:cubicBezTo>
                  <a:lnTo>
                    <a:pt x="912773" y="316396"/>
                  </a:lnTo>
                  <a:lnTo>
                    <a:pt x="912773" y="284979"/>
                  </a:lnTo>
                  <a:lnTo>
                    <a:pt x="940995" y="289239"/>
                  </a:lnTo>
                  <a:cubicBezTo>
                    <a:pt x="968151" y="293499"/>
                    <a:pt x="987320" y="300421"/>
                    <a:pt x="998502" y="308408"/>
                  </a:cubicBezTo>
                  <a:cubicBezTo>
                    <a:pt x="1009685" y="316396"/>
                    <a:pt x="1015542" y="328643"/>
                    <a:pt x="1015542" y="343552"/>
                  </a:cubicBezTo>
                  <a:cubicBezTo>
                    <a:pt x="1015542" y="352604"/>
                    <a:pt x="1013412" y="360591"/>
                    <a:pt x="1008620" y="369644"/>
                  </a:cubicBezTo>
                  <a:cubicBezTo>
                    <a:pt x="1002762" y="378696"/>
                    <a:pt x="997437" y="386683"/>
                    <a:pt x="988385" y="393073"/>
                  </a:cubicBezTo>
                  <a:cubicBezTo>
                    <a:pt x="977203" y="402125"/>
                    <a:pt x="963359" y="409047"/>
                    <a:pt x="948982" y="414372"/>
                  </a:cubicBezTo>
                  <a:cubicBezTo>
                    <a:pt x="937800" y="416502"/>
                    <a:pt x="925552" y="419164"/>
                    <a:pt x="913306" y="420229"/>
                  </a:cubicBezTo>
                  <a:lnTo>
                    <a:pt x="913306" y="420229"/>
                  </a:lnTo>
                  <a:close/>
                  <a:moveTo>
                    <a:pt x="913306" y="252498"/>
                  </a:moveTo>
                  <a:lnTo>
                    <a:pt x="913306" y="234394"/>
                  </a:lnTo>
                  <a:lnTo>
                    <a:pt x="913306" y="234394"/>
                  </a:lnTo>
                  <a:cubicBezTo>
                    <a:pt x="925552" y="234394"/>
                    <a:pt x="936735" y="230134"/>
                    <a:pt x="944722" y="219484"/>
                  </a:cubicBezTo>
                  <a:cubicBezTo>
                    <a:pt x="952709" y="210432"/>
                    <a:pt x="955904" y="197120"/>
                    <a:pt x="955904" y="181146"/>
                  </a:cubicBezTo>
                  <a:cubicBezTo>
                    <a:pt x="955904" y="164106"/>
                    <a:pt x="952709" y="151859"/>
                    <a:pt x="944722" y="141742"/>
                  </a:cubicBezTo>
                  <a:cubicBezTo>
                    <a:pt x="936735" y="131625"/>
                    <a:pt x="926618" y="127365"/>
                    <a:pt x="913306" y="127365"/>
                  </a:cubicBezTo>
                  <a:lnTo>
                    <a:pt x="913306" y="127365"/>
                  </a:lnTo>
                  <a:lnTo>
                    <a:pt x="913306" y="110326"/>
                  </a:lnTo>
                  <a:cubicBezTo>
                    <a:pt x="914371" y="109261"/>
                    <a:pt x="916501" y="109261"/>
                    <a:pt x="917565" y="109261"/>
                  </a:cubicBezTo>
                  <a:cubicBezTo>
                    <a:pt x="925552" y="109261"/>
                    <a:pt x="934605" y="110326"/>
                    <a:pt x="942592" y="112456"/>
                  </a:cubicBezTo>
                  <a:cubicBezTo>
                    <a:pt x="950579" y="114586"/>
                    <a:pt x="959631" y="118313"/>
                    <a:pt x="967619" y="122573"/>
                  </a:cubicBezTo>
                  <a:lnTo>
                    <a:pt x="1030451" y="122573"/>
                  </a:lnTo>
                  <a:lnTo>
                    <a:pt x="1030451" y="142807"/>
                  </a:lnTo>
                  <a:lnTo>
                    <a:pt x="981996" y="142807"/>
                  </a:lnTo>
                  <a:cubicBezTo>
                    <a:pt x="986255" y="148665"/>
                    <a:pt x="988918" y="155054"/>
                    <a:pt x="991048" y="161976"/>
                  </a:cubicBezTo>
                  <a:cubicBezTo>
                    <a:pt x="993178" y="168899"/>
                    <a:pt x="994243" y="175288"/>
                    <a:pt x="994243" y="183276"/>
                  </a:cubicBezTo>
                  <a:cubicBezTo>
                    <a:pt x="994243" y="203510"/>
                    <a:pt x="986255" y="219484"/>
                    <a:pt x="970813" y="232796"/>
                  </a:cubicBezTo>
                  <a:cubicBezTo>
                    <a:pt x="955904" y="245576"/>
                    <a:pt x="936735" y="251433"/>
                    <a:pt x="913306" y="252498"/>
                  </a:cubicBezTo>
                  <a:lnTo>
                    <a:pt x="913306" y="252498"/>
                  </a:lnTo>
                  <a:close/>
                  <a:moveTo>
                    <a:pt x="1344082" y="109261"/>
                  </a:moveTo>
                  <a:lnTo>
                    <a:pt x="1361121" y="109261"/>
                  </a:lnTo>
                  <a:lnTo>
                    <a:pt x="1361121" y="254628"/>
                  </a:lnTo>
                  <a:cubicBezTo>
                    <a:pt x="1361121" y="271667"/>
                    <a:pt x="1364316" y="282849"/>
                    <a:pt x="1371238" y="290837"/>
                  </a:cubicBezTo>
                  <a:cubicBezTo>
                    <a:pt x="1378160" y="297759"/>
                    <a:pt x="1388278" y="302019"/>
                    <a:pt x="1402655" y="302019"/>
                  </a:cubicBezTo>
                  <a:cubicBezTo>
                    <a:pt x="1410642" y="302019"/>
                    <a:pt x="1419694" y="300954"/>
                    <a:pt x="1427681" y="298824"/>
                  </a:cubicBezTo>
                  <a:cubicBezTo>
                    <a:pt x="1436733" y="296694"/>
                    <a:pt x="1444720" y="292967"/>
                    <a:pt x="1453773" y="288707"/>
                  </a:cubicBezTo>
                  <a:lnTo>
                    <a:pt x="1453773" y="140145"/>
                  </a:lnTo>
                  <a:lnTo>
                    <a:pt x="1422889" y="140145"/>
                  </a:lnTo>
                  <a:lnTo>
                    <a:pt x="1422889" y="126833"/>
                  </a:lnTo>
                  <a:lnTo>
                    <a:pt x="1473474" y="109794"/>
                  </a:lnTo>
                  <a:lnTo>
                    <a:pt x="1490514" y="109794"/>
                  </a:lnTo>
                  <a:lnTo>
                    <a:pt x="1490514" y="299889"/>
                  </a:lnTo>
                  <a:lnTo>
                    <a:pt x="1498501" y="307876"/>
                  </a:lnTo>
                  <a:lnTo>
                    <a:pt x="1518735" y="310006"/>
                  </a:lnTo>
                  <a:lnTo>
                    <a:pt x="1518735" y="325980"/>
                  </a:lnTo>
                  <a:lnTo>
                    <a:pt x="1453240" y="325980"/>
                  </a:lnTo>
                  <a:lnTo>
                    <a:pt x="1453240" y="300954"/>
                  </a:lnTo>
                  <a:cubicBezTo>
                    <a:pt x="1439928" y="311071"/>
                    <a:pt x="1427149" y="317993"/>
                    <a:pt x="1415967" y="322253"/>
                  </a:cubicBezTo>
                  <a:cubicBezTo>
                    <a:pt x="1403720" y="326513"/>
                    <a:pt x="1393602" y="329175"/>
                    <a:pt x="1382421" y="329175"/>
                  </a:cubicBezTo>
                  <a:cubicBezTo>
                    <a:pt x="1363251" y="329175"/>
                    <a:pt x="1349939" y="323318"/>
                    <a:pt x="1339822" y="312136"/>
                  </a:cubicBezTo>
                  <a:cubicBezTo>
                    <a:pt x="1329705" y="300954"/>
                    <a:pt x="1323848" y="283914"/>
                    <a:pt x="1323848" y="262615"/>
                  </a:cubicBezTo>
                  <a:lnTo>
                    <a:pt x="1323848" y="140145"/>
                  </a:lnTo>
                  <a:lnTo>
                    <a:pt x="1292431" y="140145"/>
                  </a:lnTo>
                  <a:lnTo>
                    <a:pt x="1292431" y="126833"/>
                  </a:lnTo>
                  <a:lnTo>
                    <a:pt x="1344082" y="109261"/>
                  </a:lnTo>
                  <a:lnTo>
                    <a:pt x="1344082" y="109261"/>
                  </a:lnTo>
                  <a:close/>
                  <a:moveTo>
                    <a:pt x="1096479" y="2233"/>
                  </a:moveTo>
                  <a:lnTo>
                    <a:pt x="1113518" y="2233"/>
                  </a:lnTo>
                  <a:lnTo>
                    <a:pt x="1113518" y="136418"/>
                  </a:lnTo>
                  <a:cubicBezTo>
                    <a:pt x="1130557" y="126300"/>
                    <a:pt x="1143869" y="119378"/>
                    <a:pt x="1155052" y="116183"/>
                  </a:cubicBezTo>
                  <a:cubicBezTo>
                    <a:pt x="1166233" y="111923"/>
                    <a:pt x="1175286" y="109261"/>
                    <a:pt x="1184338" y="109261"/>
                  </a:cubicBezTo>
                  <a:cubicBezTo>
                    <a:pt x="1203507" y="109261"/>
                    <a:pt x="1217884" y="116183"/>
                    <a:pt x="1228001" y="127365"/>
                  </a:cubicBezTo>
                  <a:cubicBezTo>
                    <a:pt x="1238118" y="138547"/>
                    <a:pt x="1242911" y="155587"/>
                    <a:pt x="1242911" y="176886"/>
                  </a:cubicBezTo>
                  <a:lnTo>
                    <a:pt x="1242911" y="299356"/>
                  </a:lnTo>
                  <a:lnTo>
                    <a:pt x="1250898" y="307343"/>
                  </a:lnTo>
                  <a:lnTo>
                    <a:pt x="1273262" y="309473"/>
                  </a:lnTo>
                  <a:lnTo>
                    <a:pt x="1273262" y="325448"/>
                  </a:lnTo>
                  <a:lnTo>
                    <a:pt x="1178480" y="325448"/>
                  </a:lnTo>
                  <a:lnTo>
                    <a:pt x="1178480" y="309473"/>
                  </a:lnTo>
                  <a:lnTo>
                    <a:pt x="1198715" y="307343"/>
                  </a:lnTo>
                  <a:lnTo>
                    <a:pt x="1205637" y="299356"/>
                  </a:lnTo>
                  <a:lnTo>
                    <a:pt x="1205637" y="183276"/>
                  </a:lnTo>
                  <a:cubicBezTo>
                    <a:pt x="1205637" y="167301"/>
                    <a:pt x="1202442" y="155054"/>
                    <a:pt x="1195520" y="148132"/>
                  </a:cubicBezTo>
                  <a:cubicBezTo>
                    <a:pt x="1188598" y="141210"/>
                    <a:pt x="1177416" y="138015"/>
                    <a:pt x="1161974" y="138015"/>
                  </a:cubicBezTo>
                  <a:cubicBezTo>
                    <a:pt x="1155052" y="138015"/>
                    <a:pt x="1147597" y="139080"/>
                    <a:pt x="1139610" y="141210"/>
                  </a:cubicBezTo>
                  <a:cubicBezTo>
                    <a:pt x="1131622" y="144405"/>
                    <a:pt x="1122570" y="148132"/>
                    <a:pt x="1113518" y="152392"/>
                  </a:cubicBezTo>
                  <a:lnTo>
                    <a:pt x="1113518" y="298824"/>
                  </a:lnTo>
                  <a:lnTo>
                    <a:pt x="1121505" y="306811"/>
                  </a:lnTo>
                  <a:lnTo>
                    <a:pt x="1141740" y="308941"/>
                  </a:lnTo>
                  <a:lnTo>
                    <a:pt x="1141740" y="324915"/>
                  </a:lnTo>
                  <a:lnTo>
                    <a:pt x="1045893" y="324915"/>
                  </a:lnTo>
                  <a:lnTo>
                    <a:pt x="1045893" y="308941"/>
                  </a:lnTo>
                  <a:lnTo>
                    <a:pt x="1069322" y="306811"/>
                  </a:lnTo>
                  <a:lnTo>
                    <a:pt x="1076245" y="298824"/>
                  </a:lnTo>
                  <a:lnTo>
                    <a:pt x="1076245" y="31519"/>
                  </a:lnTo>
                  <a:lnTo>
                    <a:pt x="1042698" y="31519"/>
                  </a:lnTo>
                  <a:lnTo>
                    <a:pt x="1042698" y="18207"/>
                  </a:lnTo>
                  <a:lnTo>
                    <a:pt x="1096479" y="2233"/>
                  </a:lnTo>
                  <a:close/>
                  <a:moveTo>
                    <a:pt x="913306" y="110326"/>
                  </a:moveTo>
                  <a:lnTo>
                    <a:pt x="913306" y="127365"/>
                  </a:lnTo>
                  <a:cubicBezTo>
                    <a:pt x="899994" y="127365"/>
                    <a:pt x="889877" y="131625"/>
                    <a:pt x="881889" y="141742"/>
                  </a:cubicBezTo>
                  <a:cubicBezTo>
                    <a:pt x="873902" y="150794"/>
                    <a:pt x="870707" y="164106"/>
                    <a:pt x="870707" y="181146"/>
                  </a:cubicBezTo>
                  <a:cubicBezTo>
                    <a:pt x="870707" y="197120"/>
                    <a:pt x="873902" y="210432"/>
                    <a:pt x="882954" y="219484"/>
                  </a:cubicBezTo>
                  <a:cubicBezTo>
                    <a:pt x="890941" y="229601"/>
                    <a:pt x="901059" y="234394"/>
                    <a:pt x="913306" y="234394"/>
                  </a:cubicBezTo>
                  <a:lnTo>
                    <a:pt x="913306" y="252498"/>
                  </a:lnTo>
                  <a:cubicBezTo>
                    <a:pt x="912240" y="252498"/>
                    <a:pt x="911176" y="252498"/>
                    <a:pt x="910111" y="252498"/>
                  </a:cubicBezTo>
                  <a:lnTo>
                    <a:pt x="903189" y="252498"/>
                  </a:lnTo>
                  <a:cubicBezTo>
                    <a:pt x="901059" y="255693"/>
                    <a:pt x="899994" y="258355"/>
                    <a:pt x="898929" y="261550"/>
                  </a:cubicBezTo>
                  <a:cubicBezTo>
                    <a:pt x="898929" y="264745"/>
                    <a:pt x="897864" y="268472"/>
                    <a:pt x="897864" y="271667"/>
                  </a:cubicBezTo>
                  <a:cubicBezTo>
                    <a:pt x="897864" y="272732"/>
                    <a:pt x="898929" y="274862"/>
                    <a:pt x="898929" y="278590"/>
                  </a:cubicBezTo>
                  <a:cubicBezTo>
                    <a:pt x="898929" y="280719"/>
                    <a:pt x="898929" y="281784"/>
                    <a:pt x="898929" y="281784"/>
                  </a:cubicBezTo>
                  <a:lnTo>
                    <a:pt x="913838" y="283914"/>
                  </a:lnTo>
                  <a:lnTo>
                    <a:pt x="913838" y="315331"/>
                  </a:lnTo>
                  <a:lnTo>
                    <a:pt x="896799" y="312136"/>
                  </a:lnTo>
                  <a:cubicBezTo>
                    <a:pt x="884552" y="315331"/>
                    <a:pt x="875500" y="321188"/>
                    <a:pt x="868577" y="329175"/>
                  </a:cubicBezTo>
                  <a:cubicBezTo>
                    <a:pt x="861655" y="337162"/>
                    <a:pt x="858460" y="345150"/>
                    <a:pt x="858460" y="355267"/>
                  </a:cubicBezTo>
                  <a:cubicBezTo>
                    <a:pt x="858460" y="368579"/>
                    <a:pt x="864317" y="378696"/>
                    <a:pt x="875500" y="387748"/>
                  </a:cubicBezTo>
                  <a:cubicBezTo>
                    <a:pt x="885617" y="395735"/>
                    <a:pt x="897864" y="399995"/>
                    <a:pt x="913838" y="401060"/>
                  </a:cubicBezTo>
                  <a:lnTo>
                    <a:pt x="913838" y="420229"/>
                  </a:lnTo>
                  <a:cubicBezTo>
                    <a:pt x="910643" y="420229"/>
                    <a:pt x="906916" y="420229"/>
                    <a:pt x="902656" y="420229"/>
                  </a:cubicBezTo>
                  <a:cubicBezTo>
                    <a:pt x="877629" y="420229"/>
                    <a:pt x="858993" y="415969"/>
                    <a:pt x="845148" y="405852"/>
                  </a:cubicBezTo>
                  <a:cubicBezTo>
                    <a:pt x="830771" y="395735"/>
                    <a:pt x="823849" y="382423"/>
                    <a:pt x="823849" y="364319"/>
                  </a:cubicBezTo>
                  <a:cubicBezTo>
                    <a:pt x="823849" y="351007"/>
                    <a:pt x="828109" y="338227"/>
                    <a:pt x="836096" y="329175"/>
                  </a:cubicBezTo>
                  <a:cubicBezTo>
                    <a:pt x="845148" y="319058"/>
                    <a:pt x="856330" y="312136"/>
                    <a:pt x="871240" y="310006"/>
                  </a:cubicBezTo>
                  <a:cubicBezTo>
                    <a:pt x="870175" y="306811"/>
                    <a:pt x="869110" y="303084"/>
                    <a:pt x="868045" y="299889"/>
                  </a:cubicBezTo>
                  <a:cubicBezTo>
                    <a:pt x="866980" y="296694"/>
                    <a:pt x="866980" y="292967"/>
                    <a:pt x="866980" y="289772"/>
                  </a:cubicBezTo>
                  <a:cubicBezTo>
                    <a:pt x="866980" y="285512"/>
                    <a:pt x="869110" y="278590"/>
                    <a:pt x="872837" y="271667"/>
                  </a:cubicBezTo>
                  <a:cubicBezTo>
                    <a:pt x="876032" y="264745"/>
                    <a:pt x="880824" y="257290"/>
                    <a:pt x="888812" y="249303"/>
                  </a:cubicBezTo>
                  <a:cubicBezTo>
                    <a:pt x="871772" y="245043"/>
                    <a:pt x="858460" y="237056"/>
                    <a:pt x="848343" y="225874"/>
                  </a:cubicBezTo>
                  <a:cubicBezTo>
                    <a:pt x="839291" y="213627"/>
                    <a:pt x="833966" y="199783"/>
                    <a:pt x="833966" y="183276"/>
                  </a:cubicBezTo>
                  <a:cubicBezTo>
                    <a:pt x="833966" y="161976"/>
                    <a:pt x="841953" y="143872"/>
                    <a:pt x="857395" y="130560"/>
                  </a:cubicBezTo>
                  <a:cubicBezTo>
                    <a:pt x="870175" y="117248"/>
                    <a:pt x="889344" y="110326"/>
                    <a:pt x="913306" y="110326"/>
                  </a:cubicBezTo>
                  <a:lnTo>
                    <a:pt x="913306" y="110326"/>
                  </a:lnTo>
                  <a:close/>
                  <a:moveTo>
                    <a:pt x="569856" y="325448"/>
                  </a:moveTo>
                  <a:lnTo>
                    <a:pt x="569856" y="309473"/>
                  </a:lnTo>
                  <a:lnTo>
                    <a:pt x="593285" y="307343"/>
                  </a:lnTo>
                  <a:lnTo>
                    <a:pt x="601272" y="299356"/>
                  </a:lnTo>
                  <a:lnTo>
                    <a:pt x="601272" y="141742"/>
                  </a:lnTo>
                  <a:lnTo>
                    <a:pt x="569856" y="141742"/>
                  </a:lnTo>
                  <a:lnTo>
                    <a:pt x="569856" y="127365"/>
                  </a:lnTo>
                  <a:lnTo>
                    <a:pt x="620442" y="112456"/>
                  </a:lnTo>
                  <a:lnTo>
                    <a:pt x="637481" y="112456"/>
                  </a:lnTo>
                  <a:lnTo>
                    <a:pt x="637481" y="135885"/>
                  </a:lnTo>
                  <a:cubicBezTo>
                    <a:pt x="654520" y="125768"/>
                    <a:pt x="668897" y="118846"/>
                    <a:pt x="680079" y="115651"/>
                  </a:cubicBezTo>
                  <a:cubicBezTo>
                    <a:pt x="690197" y="111391"/>
                    <a:pt x="699249" y="108729"/>
                    <a:pt x="708301" y="108729"/>
                  </a:cubicBezTo>
                  <a:cubicBezTo>
                    <a:pt x="727470" y="108729"/>
                    <a:pt x="741847" y="115651"/>
                    <a:pt x="751964" y="126833"/>
                  </a:cubicBezTo>
                  <a:cubicBezTo>
                    <a:pt x="762081" y="138015"/>
                    <a:pt x="766341" y="155054"/>
                    <a:pt x="766341" y="176354"/>
                  </a:cubicBezTo>
                  <a:lnTo>
                    <a:pt x="766341" y="298824"/>
                  </a:lnTo>
                  <a:lnTo>
                    <a:pt x="774328" y="306811"/>
                  </a:lnTo>
                  <a:lnTo>
                    <a:pt x="797757" y="308941"/>
                  </a:lnTo>
                  <a:lnTo>
                    <a:pt x="797757" y="324915"/>
                  </a:lnTo>
                  <a:lnTo>
                    <a:pt x="700846" y="324915"/>
                  </a:lnTo>
                  <a:lnTo>
                    <a:pt x="700846" y="308941"/>
                  </a:lnTo>
                  <a:lnTo>
                    <a:pt x="722145" y="306811"/>
                  </a:lnTo>
                  <a:lnTo>
                    <a:pt x="730133" y="298824"/>
                  </a:lnTo>
                  <a:lnTo>
                    <a:pt x="730133" y="182743"/>
                  </a:lnTo>
                  <a:cubicBezTo>
                    <a:pt x="730133" y="166769"/>
                    <a:pt x="726938" y="155587"/>
                    <a:pt x="720015" y="147599"/>
                  </a:cubicBezTo>
                  <a:cubicBezTo>
                    <a:pt x="713093" y="140677"/>
                    <a:pt x="701911" y="137482"/>
                    <a:pt x="684872" y="137482"/>
                  </a:cubicBezTo>
                  <a:cubicBezTo>
                    <a:pt x="677949" y="137482"/>
                    <a:pt x="671560" y="138547"/>
                    <a:pt x="662508" y="140677"/>
                  </a:cubicBezTo>
                  <a:cubicBezTo>
                    <a:pt x="654520" y="143872"/>
                    <a:pt x="645468" y="147599"/>
                    <a:pt x="636416" y="151859"/>
                  </a:cubicBezTo>
                  <a:lnTo>
                    <a:pt x="636416" y="298291"/>
                  </a:lnTo>
                  <a:lnTo>
                    <a:pt x="644403" y="306279"/>
                  </a:lnTo>
                  <a:lnTo>
                    <a:pt x="664637" y="308408"/>
                  </a:lnTo>
                  <a:lnTo>
                    <a:pt x="664637" y="324383"/>
                  </a:lnTo>
                  <a:lnTo>
                    <a:pt x="569856" y="324383"/>
                  </a:lnTo>
                  <a:lnTo>
                    <a:pt x="569856" y="325448"/>
                  </a:lnTo>
                  <a:close/>
                  <a:moveTo>
                    <a:pt x="501166" y="15012"/>
                  </a:moveTo>
                  <a:cubicBezTo>
                    <a:pt x="509153" y="15012"/>
                    <a:pt x="514478" y="17142"/>
                    <a:pt x="519270" y="22999"/>
                  </a:cubicBezTo>
                  <a:cubicBezTo>
                    <a:pt x="525128" y="27259"/>
                    <a:pt x="527258" y="33116"/>
                    <a:pt x="527258" y="41104"/>
                  </a:cubicBezTo>
                  <a:cubicBezTo>
                    <a:pt x="527258" y="48026"/>
                    <a:pt x="525128" y="53351"/>
                    <a:pt x="519270" y="58143"/>
                  </a:cubicBezTo>
                  <a:cubicBezTo>
                    <a:pt x="515011" y="64000"/>
                    <a:pt x="509153" y="66130"/>
                    <a:pt x="501166" y="66130"/>
                  </a:cubicBezTo>
                  <a:cubicBezTo>
                    <a:pt x="494244" y="66130"/>
                    <a:pt x="488919" y="64000"/>
                    <a:pt x="484127" y="58143"/>
                  </a:cubicBezTo>
                  <a:cubicBezTo>
                    <a:pt x="478270" y="53883"/>
                    <a:pt x="476140" y="48026"/>
                    <a:pt x="476140" y="41104"/>
                  </a:cubicBezTo>
                  <a:cubicBezTo>
                    <a:pt x="476140" y="33116"/>
                    <a:pt x="478270" y="27792"/>
                    <a:pt x="484127" y="22999"/>
                  </a:cubicBezTo>
                  <a:cubicBezTo>
                    <a:pt x="488919" y="17142"/>
                    <a:pt x="494244" y="15012"/>
                    <a:pt x="501166" y="15012"/>
                  </a:cubicBezTo>
                  <a:lnTo>
                    <a:pt x="501166" y="15012"/>
                  </a:lnTo>
                  <a:close/>
                  <a:moveTo>
                    <a:pt x="500101" y="112988"/>
                  </a:moveTo>
                  <a:lnTo>
                    <a:pt x="517141" y="112988"/>
                  </a:lnTo>
                  <a:lnTo>
                    <a:pt x="517141" y="299889"/>
                  </a:lnTo>
                  <a:lnTo>
                    <a:pt x="525128" y="307876"/>
                  </a:lnTo>
                  <a:lnTo>
                    <a:pt x="547492" y="310006"/>
                  </a:lnTo>
                  <a:lnTo>
                    <a:pt x="547492" y="325980"/>
                  </a:lnTo>
                  <a:lnTo>
                    <a:pt x="449516" y="325980"/>
                  </a:lnTo>
                  <a:lnTo>
                    <a:pt x="449516" y="310006"/>
                  </a:lnTo>
                  <a:lnTo>
                    <a:pt x="472945" y="307876"/>
                  </a:lnTo>
                  <a:lnTo>
                    <a:pt x="479867" y="299889"/>
                  </a:lnTo>
                  <a:lnTo>
                    <a:pt x="479867" y="142275"/>
                  </a:lnTo>
                  <a:lnTo>
                    <a:pt x="449516" y="142275"/>
                  </a:lnTo>
                  <a:lnTo>
                    <a:pt x="449516" y="127365"/>
                  </a:lnTo>
                  <a:lnTo>
                    <a:pt x="500101" y="112988"/>
                  </a:lnTo>
                  <a:lnTo>
                    <a:pt x="500101" y="112988"/>
                  </a:lnTo>
                  <a:close/>
                  <a:moveTo>
                    <a:pt x="410112" y="119378"/>
                  </a:moveTo>
                  <a:lnTo>
                    <a:pt x="410112" y="168899"/>
                  </a:lnTo>
                  <a:lnTo>
                    <a:pt x="388813" y="168899"/>
                  </a:lnTo>
                  <a:lnTo>
                    <a:pt x="384553" y="138547"/>
                  </a:lnTo>
                  <a:cubicBezTo>
                    <a:pt x="378696" y="135353"/>
                    <a:pt x="373371" y="132690"/>
                    <a:pt x="368579" y="130560"/>
                  </a:cubicBezTo>
                  <a:cubicBezTo>
                    <a:pt x="362721" y="129495"/>
                    <a:pt x="357397" y="128430"/>
                    <a:pt x="352604" y="128430"/>
                  </a:cubicBezTo>
                  <a:cubicBezTo>
                    <a:pt x="340357" y="128430"/>
                    <a:pt x="332370" y="131625"/>
                    <a:pt x="325448" y="137482"/>
                  </a:cubicBezTo>
                  <a:cubicBezTo>
                    <a:pt x="318526" y="143340"/>
                    <a:pt x="315331" y="149730"/>
                    <a:pt x="315331" y="159847"/>
                  </a:cubicBezTo>
                  <a:cubicBezTo>
                    <a:pt x="315331" y="168899"/>
                    <a:pt x="318526" y="175821"/>
                    <a:pt x="323318" y="181146"/>
                  </a:cubicBezTo>
                  <a:cubicBezTo>
                    <a:pt x="329175" y="187003"/>
                    <a:pt x="337695" y="192328"/>
                    <a:pt x="352604" y="200315"/>
                  </a:cubicBezTo>
                  <a:cubicBezTo>
                    <a:pt x="354734" y="201380"/>
                    <a:pt x="358462" y="202445"/>
                    <a:pt x="363786" y="204575"/>
                  </a:cubicBezTo>
                  <a:cubicBezTo>
                    <a:pt x="379761" y="212562"/>
                    <a:pt x="392008" y="218952"/>
                    <a:pt x="399995" y="224809"/>
                  </a:cubicBezTo>
                  <a:cubicBezTo>
                    <a:pt x="404255" y="229069"/>
                    <a:pt x="409047" y="234926"/>
                    <a:pt x="412242" y="241848"/>
                  </a:cubicBezTo>
                  <a:cubicBezTo>
                    <a:pt x="414372" y="247706"/>
                    <a:pt x="415437" y="255160"/>
                    <a:pt x="415437" y="263148"/>
                  </a:cubicBezTo>
                  <a:cubicBezTo>
                    <a:pt x="415437" y="283382"/>
                    <a:pt x="408515" y="299356"/>
                    <a:pt x="394138" y="311603"/>
                  </a:cubicBezTo>
                  <a:cubicBezTo>
                    <a:pt x="379761" y="322785"/>
                    <a:pt x="358994" y="328643"/>
                    <a:pt x="334500" y="328643"/>
                  </a:cubicBezTo>
                  <a:cubicBezTo>
                    <a:pt x="323318" y="328643"/>
                    <a:pt x="313201" y="327578"/>
                    <a:pt x="304149" y="326513"/>
                  </a:cubicBezTo>
                  <a:cubicBezTo>
                    <a:pt x="294031" y="325448"/>
                    <a:pt x="284979" y="323318"/>
                    <a:pt x="276992" y="319591"/>
                  </a:cubicBezTo>
                  <a:lnTo>
                    <a:pt x="276992" y="262083"/>
                  </a:lnTo>
                  <a:lnTo>
                    <a:pt x="298291" y="262083"/>
                  </a:lnTo>
                  <a:lnTo>
                    <a:pt x="302551" y="299356"/>
                  </a:lnTo>
                  <a:cubicBezTo>
                    <a:pt x="309473" y="303616"/>
                    <a:pt x="314798" y="306279"/>
                    <a:pt x="321720" y="307343"/>
                  </a:cubicBezTo>
                  <a:cubicBezTo>
                    <a:pt x="327578" y="309473"/>
                    <a:pt x="333967" y="310538"/>
                    <a:pt x="340890" y="310538"/>
                  </a:cubicBezTo>
                  <a:cubicBezTo>
                    <a:pt x="353137" y="310538"/>
                    <a:pt x="362189" y="307343"/>
                    <a:pt x="370176" y="300421"/>
                  </a:cubicBezTo>
                  <a:cubicBezTo>
                    <a:pt x="378163" y="293499"/>
                    <a:pt x="381358" y="285512"/>
                    <a:pt x="381358" y="274330"/>
                  </a:cubicBezTo>
                  <a:cubicBezTo>
                    <a:pt x="381358" y="265278"/>
                    <a:pt x="379228" y="258355"/>
                    <a:pt x="373371" y="253031"/>
                  </a:cubicBezTo>
                  <a:cubicBezTo>
                    <a:pt x="369111" y="247173"/>
                    <a:pt x="356332" y="239719"/>
                    <a:pt x="336097" y="230666"/>
                  </a:cubicBezTo>
                  <a:cubicBezTo>
                    <a:pt x="314798" y="221614"/>
                    <a:pt x="299889" y="211497"/>
                    <a:pt x="292434" y="203510"/>
                  </a:cubicBezTo>
                  <a:cubicBezTo>
                    <a:pt x="284447" y="194458"/>
                    <a:pt x="280187" y="183276"/>
                    <a:pt x="280187" y="171029"/>
                  </a:cubicBezTo>
                  <a:cubicBezTo>
                    <a:pt x="280187" y="151859"/>
                    <a:pt x="287109" y="135885"/>
                    <a:pt x="300421" y="125768"/>
                  </a:cubicBezTo>
                  <a:cubicBezTo>
                    <a:pt x="313733" y="114586"/>
                    <a:pt x="332902" y="108729"/>
                    <a:pt x="357929" y="108729"/>
                  </a:cubicBezTo>
                  <a:cubicBezTo>
                    <a:pt x="368046" y="108729"/>
                    <a:pt x="377098" y="109794"/>
                    <a:pt x="386150" y="111923"/>
                  </a:cubicBezTo>
                  <a:cubicBezTo>
                    <a:pt x="394138" y="114053"/>
                    <a:pt x="402125" y="116183"/>
                    <a:pt x="410112" y="119378"/>
                  </a:cubicBezTo>
                  <a:lnTo>
                    <a:pt x="410112" y="119378"/>
                  </a:lnTo>
                  <a:close/>
                  <a:moveTo>
                    <a:pt x="3297" y="31519"/>
                  </a:moveTo>
                  <a:lnTo>
                    <a:pt x="250901" y="31519"/>
                  </a:lnTo>
                  <a:lnTo>
                    <a:pt x="250901" y="98079"/>
                  </a:lnTo>
                  <a:lnTo>
                    <a:pt x="227471" y="98079"/>
                  </a:lnTo>
                  <a:lnTo>
                    <a:pt x="221614" y="57610"/>
                  </a:lnTo>
                  <a:lnTo>
                    <a:pt x="214692" y="50688"/>
                  </a:lnTo>
                  <a:lnTo>
                    <a:pt x="148132" y="50688"/>
                  </a:lnTo>
                  <a:lnTo>
                    <a:pt x="148132" y="298291"/>
                  </a:lnTo>
                  <a:lnTo>
                    <a:pt x="155054" y="305214"/>
                  </a:lnTo>
                  <a:lnTo>
                    <a:pt x="184341" y="307343"/>
                  </a:lnTo>
                  <a:lnTo>
                    <a:pt x="184341" y="325448"/>
                  </a:lnTo>
                  <a:lnTo>
                    <a:pt x="70390" y="325448"/>
                  </a:lnTo>
                  <a:lnTo>
                    <a:pt x="70390" y="307343"/>
                  </a:lnTo>
                  <a:lnTo>
                    <a:pt x="99676" y="305214"/>
                  </a:lnTo>
                  <a:lnTo>
                    <a:pt x="106598" y="298291"/>
                  </a:lnTo>
                  <a:lnTo>
                    <a:pt x="106598" y="50688"/>
                  </a:lnTo>
                  <a:lnTo>
                    <a:pt x="40039" y="50688"/>
                  </a:lnTo>
                  <a:lnTo>
                    <a:pt x="33116" y="57610"/>
                  </a:lnTo>
                  <a:lnTo>
                    <a:pt x="27259" y="98079"/>
                  </a:lnTo>
                  <a:lnTo>
                    <a:pt x="2233" y="98079"/>
                  </a:lnTo>
                  <a:lnTo>
                    <a:pt x="2233" y="31519"/>
                  </a:lnTo>
                  <a:close/>
                </a:path>
              </a:pathLst>
            </a:custGeom>
            <a:solidFill>
              <a:srgbClr val="81308C"/>
            </a:solidFill>
            <a:ln w="5325" cap="flat">
              <a:noFill/>
              <a:prstDash val="solid"/>
              <a:miter/>
            </a:ln>
          </p:spPr>
          <p:txBody>
            <a:bodyPr rtlCol="0" anchor="ctr"/>
            <a:lstStyle/>
            <a:p>
              <a:endParaRPr lang="zh-CN" altLang="en-US" dirty="0"/>
            </a:p>
          </p:txBody>
        </p:sp>
        <p:pic>
          <p:nvPicPr>
            <p:cNvPr id="55" name="图片 5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85028" y="2913592"/>
              <a:ext cx="1584000" cy="1584000"/>
            </a:xfrm>
            <a:prstGeom prst="rect">
              <a:avLst/>
            </a:prstGeom>
          </p:spPr>
        </p:pic>
      </p:grpSp>
      <p:grpSp>
        <p:nvGrpSpPr>
          <p:cNvPr id="2" name="组合 1">
            <a:extLst>
              <a:ext uri="{FF2B5EF4-FFF2-40B4-BE49-F238E27FC236}">
                <a16:creationId xmlns:a16="http://schemas.microsoft.com/office/drawing/2014/main" id="{32D201EC-ED34-CF01-B7D7-EBB1A162E3AC}"/>
              </a:ext>
            </a:extLst>
          </p:cNvPr>
          <p:cNvGrpSpPr/>
          <p:nvPr/>
        </p:nvGrpSpPr>
        <p:grpSpPr>
          <a:xfrm>
            <a:off x="4130742" y="3496119"/>
            <a:ext cx="7503908" cy="1284485"/>
            <a:chOff x="4239920" y="3323338"/>
            <a:chExt cx="6123473" cy="1284485"/>
          </a:xfrm>
        </p:grpSpPr>
        <p:sp>
          <p:nvSpPr>
            <p:cNvPr id="10" name="iṥļïḍe"/>
            <p:cNvSpPr/>
            <p:nvPr/>
          </p:nvSpPr>
          <p:spPr>
            <a:xfrm>
              <a:off x="4371340" y="3432145"/>
              <a:ext cx="557848" cy="626379"/>
            </a:xfrm>
            <a:prstGeom prst="roundRect">
              <a:avLst/>
            </a:prstGeom>
            <a:solidFill>
              <a:srgbClr val="70388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algn="ctr"/>
              <a:endParaRPr sz="3200">
                <a:cs typeface="+mn-ea"/>
                <a:sym typeface="+mn-lt"/>
              </a:endParaRPr>
            </a:p>
          </p:txBody>
        </p:sp>
        <p:sp>
          <p:nvSpPr>
            <p:cNvPr id="39" name="文本框 38"/>
            <p:cNvSpPr txBox="1"/>
            <p:nvPr/>
          </p:nvSpPr>
          <p:spPr>
            <a:xfrm>
              <a:off x="4239920" y="3323338"/>
              <a:ext cx="2133781" cy="461665"/>
            </a:xfrm>
            <a:prstGeom prst="rect">
              <a:avLst/>
            </a:prstGeom>
            <a:noFill/>
          </p:spPr>
          <p:txBody>
            <a:bodyPr wrap="square" rtlCol="0">
              <a:spAutoFit/>
              <a:scene3d>
                <a:camera prst="orthographicFront"/>
                <a:lightRig rig="threePt" dir="t"/>
              </a:scene3d>
              <a:sp3d contourW="12700"/>
            </a:bodyPr>
            <a:lstStyle/>
            <a:p>
              <a:pPr algn="ctr"/>
              <a:r>
                <a:rPr lang="zh-CN" altLang="en-US" sz="2400" b="1" dirty="0">
                  <a:solidFill>
                    <a:schemeClr val="tx1">
                      <a:lumMod val="75000"/>
                      <a:lumOff val="25000"/>
                    </a:schemeClr>
                  </a:solidFill>
                  <a:latin typeface="思源宋体 Heavy" panose="02020900000000000000" pitchFamily="18" charset="-122"/>
                  <a:ea typeface="思源宋体 Heavy" panose="02020900000000000000" pitchFamily="18" charset="-122"/>
                  <a:cs typeface="+mn-ea"/>
                  <a:sym typeface="+mn-lt"/>
                </a:rPr>
                <a:t>平衡</a:t>
              </a:r>
            </a:p>
          </p:txBody>
        </p:sp>
        <p:sp>
          <p:nvSpPr>
            <p:cNvPr id="40" name="文本框 39"/>
            <p:cNvSpPr txBox="1"/>
            <p:nvPr/>
          </p:nvSpPr>
          <p:spPr>
            <a:xfrm>
              <a:off x="4963303" y="3770799"/>
              <a:ext cx="5400090" cy="837024"/>
            </a:xfrm>
            <a:prstGeom prst="rect">
              <a:avLst/>
            </a:prstGeom>
            <a:noFill/>
          </p:spPr>
          <p:txBody>
            <a:bodyPr wrap="square" rtlCol="0">
              <a:spAutoFit/>
            </a:bodyPr>
            <a:lstStyle/>
            <a:p>
              <a:pPr>
                <a:lnSpc>
                  <a:spcPts val="3000"/>
                </a:lnSpc>
              </a:pPr>
              <a:r>
                <a:rPr lang="zh-CN" altLang="en-US" sz="2000" b="1"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在不牺牲个人福祉的情况下，完成自己的目标；</a:t>
              </a:r>
              <a:endParaRPr lang="en-US" altLang="zh-CN" sz="2000" b="1"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endParaRPr>
            </a:p>
            <a:p>
              <a:pPr>
                <a:lnSpc>
                  <a:spcPts val="3000"/>
                </a:lnSpc>
              </a:pPr>
              <a:r>
                <a:rPr lang="zh-CN" altLang="en-US" sz="2000" b="1"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在完成必须的工作的同时，仍然有时间去做更喜欢的事情</a:t>
              </a:r>
            </a:p>
          </p:txBody>
        </p:sp>
      </p:grpSp>
      <p:pic>
        <p:nvPicPr>
          <p:cNvPr id="5" name="图片 4">
            <a:extLst>
              <a:ext uri="{FF2B5EF4-FFF2-40B4-BE49-F238E27FC236}">
                <a16:creationId xmlns:a16="http://schemas.microsoft.com/office/drawing/2014/main" id="{85CB6B33-6DD1-2AD0-EE33-AECCE478C4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5647" y="1232395"/>
            <a:ext cx="2571750" cy="2571750"/>
          </a:xfrm>
          <a:prstGeom prst="rect">
            <a:avLst/>
          </a:prstGeom>
        </p:spPr>
      </p:pic>
      <p:pic>
        <p:nvPicPr>
          <p:cNvPr id="4" name="图形 3" descr="实心填充的天使表情 纯色填充">
            <a:extLst>
              <a:ext uri="{FF2B5EF4-FFF2-40B4-BE49-F238E27FC236}">
                <a16:creationId xmlns:a16="http://schemas.microsoft.com/office/drawing/2014/main" id="{37E9C9AA-335A-9316-183A-3268457E14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17957" y="3636613"/>
            <a:ext cx="591302" cy="591302"/>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 calcmode="lin" valueType="num">
                                      <p:cBhvr additive="base">
                                        <p:cTn id="10" dur="500" fill="hold"/>
                                        <p:tgtEl>
                                          <p:spTgt spid="49"/>
                                        </p:tgtEl>
                                        <p:attrNameLst>
                                          <p:attrName>ppt_x</p:attrName>
                                        </p:attrNameLst>
                                      </p:cBhvr>
                                      <p:tavLst>
                                        <p:tav tm="0">
                                          <p:val>
                                            <p:strVal val="#ppt_x"/>
                                          </p:val>
                                        </p:tav>
                                        <p:tav tm="100000">
                                          <p:val>
                                            <p:strVal val="#ppt_x"/>
                                          </p:val>
                                        </p:tav>
                                      </p:tavLst>
                                    </p:anim>
                                    <p:anim calcmode="lin" valueType="num">
                                      <p:cBhvr additive="base">
                                        <p:cTn id="11" dur="500" fill="hold"/>
                                        <p:tgtEl>
                                          <p:spTgt spid="49"/>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1+#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1+#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1+#ppt_w/2"/>
                                          </p:val>
                                        </p:tav>
                                        <p:tav tm="100000">
                                          <p:val>
                                            <p:strVal val="#ppt_x"/>
                                          </p:val>
                                        </p:tav>
                                      </p:tavLst>
                                    </p:anim>
                                    <p:anim calcmode="lin" valueType="num">
                                      <p:cBhvr additive="base">
                                        <p:cTn id="40" dur="500" fill="hold"/>
                                        <p:tgtEl>
                                          <p:spTgt spid="36"/>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1+#ppt_w/2"/>
                                          </p:val>
                                        </p:tav>
                                        <p:tav tm="100000">
                                          <p:val>
                                            <p:strVal val="#ppt_x"/>
                                          </p:val>
                                        </p:tav>
                                      </p:tavLst>
                                    </p:anim>
                                    <p:anim calcmode="lin" valueType="num">
                                      <p:cBhvr additive="base">
                                        <p:cTn id="44" dur="500" fill="hold"/>
                                        <p:tgtEl>
                                          <p:spTgt spid="37"/>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1+#ppt_w/2"/>
                                          </p:val>
                                        </p:tav>
                                        <p:tav tm="100000">
                                          <p:val>
                                            <p:strVal val="#ppt_x"/>
                                          </p:val>
                                        </p:tav>
                                      </p:tavLst>
                                    </p:anim>
                                    <p:anim calcmode="lin" valueType="num">
                                      <p:cBhvr additive="base">
                                        <p:cTn id="48" dur="500" fill="hold"/>
                                        <p:tgtEl>
                                          <p:spTgt spid="38"/>
                                        </p:tgtEl>
                                        <p:attrNameLst>
                                          <p:attrName>ppt_y</p:attrName>
                                        </p:attrNameLst>
                                      </p:cBhvr>
                                      <p:tavLst>
                                        <p:tav tm="0">
                                          <p:val>
                                            <p:strVal val="#ppt_y"/>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1000"/>
                                        <p:tgtEl>
                                          <p:spTgt spid="43"/>
                                        </p:tgtEl>
                                      </p:cBhvr>
                                    </p:animEffect>
                                    <p:anim calcmode="lin" valueType="num">
                                      <p:cBhvr>
                                        <p:cTn id="52" dur="1000" fill="hold"/>
                                        <p:tgtEl>
                                          <p:spTgt spid="43"/>
                                        </p:tgtEl>
                                        <p:attrNameLst>
                                          <p:attrName>ppt_x</p:attrName>
                                        </p:attrNameLst>
                                      </p:cBhvr>
                                      <p:tavLst>
                                        <p:tav tm="0">
                                          <p:val>
                                            <p:strVal val="#ppt_x"/>
                                          </p:val>
                                        </p:tav>
                                        <p:tav tm="100000">
                                          <p:val>
                                            <p:strVal val="#ppt_x"/>
                                          </p:val>
                                        </p:tav>
                                      </p:tavLst>
                                    </p:anim>
                                    <p:anim calcmode="lin" valueType="num">
                                      <p:cBhvr>
                                        <p:cTn id="5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additive="base">
                                        <p:cTn id="58" dur="500" fill="hold"/>
                                        <p:tgtEl>
                                          <p:spTgt spid="2"/>
                                        </p:tgtEl>
                                        <p:attrNameLst>
                                          <p:attrName>ppt_x</p:attrName>
                                        </p:attrNameLst>
                                      </p:cBhvr>
                                      <p:tavLst>
                                        <p:tav tm="0">
                                          <p:val>
                                            <p:strVal val="#ppt_x"/>
                                          </p:val>
                                        </p:tav>
                                        <p:tav tm="100000">
                                          <p:val>
                                            <p:strVal val="#ppt_x"/>
                                          </p:val>
                                        </p:tav>
                                      </p:tavLst>
                                    </p:anim>
                                    <p:anim calcmode="lin" valueType="num">
                                      <p:cBhvr additive="base">
                                        <p:cTn id="5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3" grpId="0" animBg="1"/>
      <p:bldP spid="35" grpId="0"/>
      <p:bldP spid="36" grpId="0"/>
      <p:bldP spid="37" grpId="0"/>
      <p:bldP spid="38" grpId="0"/>
      <p:bldP spid="43" grpId="0"/>
      <p:bldP spid="4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 name="组合 160"/>
          <p:cNvGrpSpPr/>
          <p:nvPr/>
        </p:nvGrpSpPr>
        <p:grpSpPr>
          <a:xfrm>
            <a:off x="0" y="-11121"/>
            <a:ext cx="6096000" cy="6858000"/>
            <a:chOff x="0" y="0"/>
            <a:chExt cx="6096000" cy="6858000"/>
          </a:xfrm>
        </p:grpSpPr>
        <p:cxnSp>
          <p:nvCxnSpPr>
            <p:cNvPr id="56" name="直接连接符 55"/>
            <p:cNvCxnSpPr/>
            <p:nvPr/>
          </p:nvCxnSpPr>
          <p:spPr>
            <a:xfrm>
              <a:off x="0" y="161364"/>
              <a:ext cx="6096000" cy="0"/>
            </a:xfrm>
            <a:prstGeom prst="line">
              <a:avLst/>
            </a:prstGeom>
            <a:ln w="3175">
              <a:solidFill>
                <a:srgbClr val="F5EDF7"/>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0" y="28950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0" y="417649"/>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0" y="54579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0" y="673934"/>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0" y="80207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0" y="93022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0" y="105836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0" y="118650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0" y="131464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0" y="144279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0" y="157093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0" y="169907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0" y="182721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0" y="195536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0" y="208350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0" y="221164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0" y="233978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0" y="246793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0" y="259607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0" y="2724216"/>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0" y="285235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0" y="298050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0" y="3108644"/>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0" y="3236786"/>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0" y="3364929"/>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0" y="349307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0" y="3621214"/>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0" y="3749356"/>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0" y="3877499"/>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a:off x="0" y="400564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0" y="413378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0" y="426192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0" y="439007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0" y="451821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0" y="464635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0" y="477449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0" y="490264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a:off x="0" y="503078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0" y="515892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a:off x="0" y="528706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0" y="541521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a:off x="0" y="554335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a:off x="0" y="567149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a:off x="0" y="579963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0" y="592778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0" y="605592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a:off x="0" y="6184066"/>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0" y="6312209"/>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nvCxnSpPr>
          <p:spPr>
            <a:xfrm>
              <a:off x="0" y="644035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0" y="6568494"/>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a:off x="0" y="6696636"/>
              <a:ext cx="6096000" cy="0"/>
            </a:xfrm>
            <a:prstGeom prst="line">
              <a:avLst/>
            </a:prstGeom>
            <a:ln w="3175">
              <a:solidFill>
                <a:srgbClr val="F5EDF7"/>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a:off x="143436" y="0"/>
              <a:ext cx="0" cy="6858000"/>
            </a:xfrm>
            <a:prstGeom prst="line">
              <a:avLst/>
            </a:prstGeom>
            <a:ln>
              <a:solidFill>
                <a:srgbClr val="F5EDF7"/>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a:off x="25716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37089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48462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598351"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712080"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82580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939537"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1053266"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a:off x="116699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a:off x="128072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a:off x="139445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a:off x="1508181"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a:off x="162190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a:off x="173563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1849367"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a:off x="1963096"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a:off x="207682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a:off x="219055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a:off x="230428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a:off x="2418011"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a:off x="253173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a:off x="264546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a:off x="2759197"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287292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a:off x="298665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a:off x="310038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a:off x="321411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a:off x="3327840"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a:off x="344156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nvCxnSpPr>
          <p:spPr>
            <a:xfrm>
              <a:off x="355529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a:off x="3669026"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a:off x="378275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a:off x="389648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a:off x="401021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a:off x="412394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a:off x="4237670"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a:off x="435139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a:off x="446512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a:off x="4578857"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a:off x="469258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a:off x="480631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a:off x="492004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p:nvCxnSpPr>
          <p:spPr>
            <a:xfrm>
              <a:off x="5033771"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a:off x="5147500"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a:off x="526122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a:off x="537495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5" name="直接连接符 154"/>
            <p:cNvCxnSpPr/>
            <p:nvPr/>
          </p:nvCxnSpPr>
          <p:spPr>
            <a:xfrm>
              <a:off x="5488686"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a:off x="560241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nvCxnSpPr>
          <p:spPr>
            <a:xfrm>
              <a:off x="571614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a:off x="582987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9" name="直接连接符 158"/>
            <p:cNvCxnSpPr/>
            <p:nvPr/>
          </p:nvCxnSpPr>
          <p:spPr>
            <a:xfrm>
              <a:off x="5943601" y="0"/>
              <a:ext cx="0" cy="6858000"/>
            </a:xfrm>
            <a:prstGeom prst="line">
              <a:avLst/>
            </a:prstGeom>
            <a:ln>
              <a:solidFill>
                <a:srgbClr val="F5EDF7"/>
              </a:solidFill>
            </a:ln>
          </p:spPr>
          <p:style>
            <a:lnRef idx="1">
              <a:schemeClr val="accent1"/>
            </a:lnRef>
            <a:fillRef idx="0">
              <a:schemeClr val="accent1"/>
            </a:fillRef>
            <a:effectRef idx="0">
              <a:schemeClr val="accent1"/>
            </a:effectRef>
            <a:fontRef idx="minor">
              <a:schemeClr val="tx1"/>
            </a:fontRef>
          </p:style>
        </p:cxnSp>
      </p:grpSp>
      <p:sp>
        <p:nvSpPr>
          <p:cNvPr id="162" name="矩形 161"/>
          <p:cNvSpPr/>
          <p:nvPr/>
        </p:nvSpPr>
        <p:spPr>
          <a:xfrm>
            <a:off x="6115874" y="0"/>
            <a:ext cx="6095995" cy="6858000"/>
          </a:xfrm>
          <a:prstGeom prst="rect">
            <a:avLst/>
          </a:prstGeom>
          <a:solidFill>
            <a:srgbClr val="703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FF0000"/>
              </a:solidFill>
              <a:cs typeface="+mn-ea"/>
              <a:sym typeface="+mn-lt"/>
            </a:endParaRPr>
          </a:p>
        </p:txBody>
      </p:sp>
      <p:sp>
        <p:nvSpPr>
          <p:cNvPr id="4" name="矩形: 圆角 3"/>
          <p:cNvSpPr/>
          <p:nvPr/>
        </p:nvSpPr>
        <p:spPr>
          <a:xfrm>
            <a:off x="825809" y="1638511"/>
            <a:ext cx="10516822" cy="4501214"/>
          </a:xfrm>
          <a:prstGeom prst="roundRect">
            <a:avLst>
              <a:gd name="adj" fmla="val 6751"/>
            </a:avLst>
          </a:prstGeom>
          <a:solidFill>
            <a:schemeClr val="bg1"/>
          </a:solidFill>
          <a:ln>
            <a:noFill/>
          </a:ln>
          <a:effectLst>
            <a:outerShdw blurRad="190500" dist="25400" sx="102000" sy="102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67" name="文本框 166"/>
          <p:cNvSpPr txBox="1"/>
          <p:nvPr/>
        </p:nvSpPr>
        <p:spPr>
          <a:xfrm>
            <a:off x="4169229" y="465451"/>
            <a:ext cx="3853542" cy="1015663"/>
          </a:xfrm>
          <a:prstGeom prst="rect">
            <a:avLst/>
          </a:prstGeom>
          <a:noFill/>
        </p:spPr>
        <p:txBody>
          <a:bodyPr wrap="square" rtlCol="0">
            <a:spAutoFit/>
          </a:bodyPr>
          <a:lstStyle/>
          <a:p>
            <a:pPr algn="ctr"/>
            <a:r>
              <a:rPr lang="zh-CN" altLang="en-US" sz="3600" b="1" dirty="0">
                <a:solidFill>
                  <a:srgbClr val="703881"/>
                </a:solidFill>
                <a:latin typeface="思源宋体 Heavy" panose="02020900000000000000" pitchFamily="18" charset="-122"/>
                <a:ea typeface="思源宋体 Heavy" panose="02020900000000000000" pitchFamily="18" charset="-122"/>
                <a:cs typeface="+mn-ea"/>
                <a:sym typeface="+mn-lt"/>
              </a:rPr>
              <a:t>目</a:t>
            </a:r>
            <a:r>
              <a:rPr lang="zh-CN" altLang="en-US" sz="3600" b="1" dirty="0">
                <a:gradFill>
                  <a:gsLst>
                    <a:gs pos="30000">
                      <a:srgbClr val="0D4E81"/>
                    </a:gs>
                    <a:gs pos="100000">
                      <a:srgbClr val="037FBD"/>
                    </a:gs>
                  </a:gsLst>
                  <a:lin ang="2700000" scaled="1"/>
                </a:gradFill>
                <a:latin typeface="思源宋体 Heavy" panose="02020900000000000000" pitchFamily="18" charset="-122"/>
                <a:ea typeface="思源宋体 Heavy" panose="02020900000000000000" pitchFamily="18" charset="-122"/>
                <a:cs typeface="+mn-ea"/>
                <a:sym typeface="+mn-lt"/>
              </a:rPr>
              <a:t>  </a:t>
            </a:r>
            <a:r>
              <a:rPr lang="zh-CN" altLang="en-US" sz="3600" b="1" dirty="0">
                <a:solidFill>
                  <a:schemeClr val="bg1"/>
                </a:solidFill>
                <a:latin typeface="思源宋体 Heavy" panose="02020900000000000000" pitchFamily="18" charset="-122"/>
                <a:ea typeface="思源宋体 Heavy" panose="02020900000000000000" pitchFamily="18" charset="-122"/>
                <a:cs typeface="+mn-ea"/>
                <a:sym typeface="+mn-lt"/>
              </a:rPr>
              <a:t>录</a:t>
            </a:r>
            <a:endParaRPr lang="en-US" altLang="zh-CN" sz="3600" b="1" dirty="0">
              <a:solidFill>
                <a:schemeClr val="bg1"/>
              </a:solidFill>
              <a:latin typeface="思源宋体 Heavy" panose="02020900000000000000" pitchFamily="18" charset="-122"/>
              <a:ea typeface="思源宋体 Heavy" panose="02020900000000000000" pitchFamily="18" charset="-122"/>
              <a:cs typeface="+mn-ea"/>
              <a:sym typeface="+mn-lt"/>
            </a:endParaRPr>
          </a:p>
          <a:p>
            <a:pPr algn="ctr"/>
            <a:r>
              <a:rPr lang="en-US" altLang="zh-CN" sz="2400" dirty="0">
                <a:solidFill>
                  <a:srgbClr val="703881"/>
                </a:solidFill>
                <a:latin typeface="思源宋体 Heavy" panose="02020900000000000000" pitchFamily="18" charset="-122"/>
                <a:ea typeface="思源宋体 Heavy" panose="02020900000000000000" pitchFamily="18" charset="-122"/>
                <a:cs typeface="+mn-ea"/>
                <a:sym typeface="+mn-lt"/>
              </a:rPr>
              <a:t>cont</a:t>
            </a:r>
            <a:r>
              <a:rPr lang="en-US" altLang="zh-CN" sz="2400" dirty="0">
                <a:solidFill>
                  <a:schemeClr val="bg1"/>
                </a:solidFill>
                <a:latin typeface="思源宋体 Heavy" panose="02020900000000000000" pitchFamily="18" charset="-122"/>
                <a:ea typeface="思源宋体 Heavy" panose="02020900000000000000" pitchFamily="18" charset="-122"/>
                <a:cs typeface="+mn-ea"/>
                <a:sym typeface="+mn-lt"/>
              </a:rPr>
              <a:t>ents</a:t>
            </a:r>
            <a:endParaRPr lang="zh-CN" altLang="en-US" sz="2400" dirty="0">
              <a:solidFill>
                <a:schemeClr val="bg1"/>
              </a:solidFill>
              <a:latin typeface="思源宋体 Heavy" panose="02020900000000000000" pitchFamily="18" charset="-122"/>
              <a:ea typeface="思源宋体 Heavy" panose="02020900000000000000" pitchFamily="18" charset="-122"/>
              <a:cs typeface="+mn-ea"/>
              <a:sym typeface="+mn-lt"/>
            </a:endParaRPr>
          </a:p>
        </p:txBody>
      </p:sp>
      <p:grpSp>
        <p:nvGrpSpPr>
          <p:cNvPr id="168" name="组合 167"/>
          <p:cNvGrpSpPr/>
          <p:nvPr/>
        </p:nvGrpSpPr>
        <p:grpSpPr>
          <a:xfrm>
            <a:off x="5317674" y="436197"/>
            <a:ext cx="190500" cy="135318"/>
            <a:chOff x="5372100" y="500744"/>
            <a:chExt cx="190500" cy="135318"/>
          </a:xfrm>
        </p:grpSpPr>
        <p:cxnSp>
          <p:nvCxnSpPr>
            <p:cNvPr id="169" name="直接连接符 168"/>
            <p:cNvCxnSpPr/>
            <p:nvPr/>
          </p:nvCxnSpPr>
          <p:spPr>
            <a:xfrm>
              <a:off x="5372100" y="500744"/>
              <a:ext cx="190500" cy="0"/>
            </a:xfrm>
            <a:prstGeom prst="line">
              <a:avLst/>
            </a:prstGeom>
            <a:ln>
              <a:solidFill>
                <a:srgbClr val="0D4E81"/>
              </a:solidFill>
            </a:ln>
          </p:spPr>
          <p:style>
            <a:lnRef idx="1">
              <a:schemeClr val="accent1"/>
            </a:lnRef>
            <a:fillRef idx="0">
              <a:schemeClr val="accent1"/>
            </a:fillRef>
            <a:effectRef idx="0">
              <a:schemeClr val="accent1"/>
            </a:effectRef>
            <a:fontRef idx="minor">
              <a:schemeClr val="tx1"/>
            </a:fontRef>
          </p:style>
        </p:cxnSp>
        <p:cxnSp>
          <p:nvCxnSpPr>
            <p:cNvPr id="170" name="直接连接符 169"/>
            <p:cNvCxnSpPr/>
            <p:nvPr/>
          </p:nvCxnSpPr>
          <p:spPr>
            <a:xfrm>
              <a:off x="5372100" y="500744"/>
              <a:ext cx="0" cy="135318"/>
            </a:xfrm>
            <a:prstGeom prst="line">
              <a:avLst/>
            </a:prstGeom>
            <a:ln>
              <a:solidFill>
                <a:srgbClr val="0D4E81"/>
              </a:solidFill>
            </a:ln>
          </p:spPr>
          <p:style>
            <a:lnRef idx="1">
              <a:schemeClr val="accent1"/>
            </a:lnRef>
            <a:fillRef idx="0">
              <a:schemeClr val="accent1"/>
            </a:fillRef>
            <a:effectRef idx="0">
              <a:schemeClr val="accent1"/>
            </a:effectRef>
            <a:fontRef idx="minor">
              <a:schemeClr val="tx1"/>
            </a:fontRef>
          </p:style>
        </p:cxnSp>
      </p:grpSp>
      <p:grpSp>
        <p:nvGrpSpPr>
          <p:cNvPr id="171" name="组合 170"/>
          <p:cNvGrpSpPr/>
          <p:nvPr/>
        </p:nvGrpSpPr>
        <p:grpSpPr>
          <a:xfrm flipH="1" flipV="1">
            <a:off x="6697438" y="1313308"/>
            <a:ext cx="190500" cy="135318"/>
            <a:chOff x="5372100" y="500744"/>
            <a:chExt cx="190500" cy="135318"/>
          </a:xfrm>
        </p:grpSpPr>
        <p:cxnSp>
          <p:nvCxnSpPr>
            <p:cNvPr id="172" name="直接连接符 171"/>
            <p:cNvCxnSpPr/>
            <p:nvPr/>
          </p:nvCxnSpPr>
          <p:spPr>
            <a:xfrm>
              <a:off x="5372100" y="500744"/>
              <a:ext cx="1905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直接连接符 172"/>
            <p:cNvCxnSpPr/>
            <p:nvPr/>
          </p:nvCxnSpPr>
          <p:spPr>
            <a:xfrm>
              <a:off x="5372100" y="500744"/>
              <a:ext cx="0" cy="13531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4" name="文本框 173"/>
          <p:cNvSpPr txBox="1"/>
          <p:nvPr/>
        </p:nvSpPr>
        <p:spPr>
          <a:xfrm>
            <a:off x="1872344" y="2892919"/>
            <a:ext cx="1992084" cy="1107996"/>
          </a:xfrm>
          <a:prstGeom prst="rect">
            <a:avLst/>
          </a:prstGeom>
          <a:noFill/>
        </p:spPr>
        <p:txBody>
          <a:bodyPr wrap="square" rtlCol="0">
            <a:spAutoFit/>
          </a:bodyPr>
          <a:lstStyle/>
          <a:p>
            <a:r>
              <a:rPr lang="en-US" altLang="zh-CN" sz="6600" i="1" dirty="0">
                <a:ln>
                  <a:solidFill>
                    <a:srgbClr val="703881"/>
                  </a:solidFill>
                </a:ln>
                <a:solidFill>
                  <a:srgbClr val="703881"/>
                </a:solidFill>
                <a:latin typeface="思源宋体 Heavy" panose="02020900000000000000" pitchFamily="18" charset="-122"/>
                <a:ea typeface="思源宋体 Heavy" panose="02020900000000000000" pitchFamily="18" charset="-122"/>
                <a:cs typeface="+mn-ea"/>
                <a:sym typeface="+mn-lt"/>
              </a:rPr>
              <a:t>01</a:t>
            </a:r>
            <a:endParaRPr lang="zh-CN" altLang="en-US" sz="6600" i="1" dirty="0">
              <a:ln>
                <a:solidFill>
                  <a:srgbClr val="703881"/>
                </a:solidFill>
              </a:ln>
              <a:solidFill>
                <a:srgbClr val="703881"/>
              </a:solidFill>
              <a:latin typeface="思源宋体 Heavy" panose="02020900000000000000" pitchFamily="18" charset="-122"/>
              <a:ea typeface="思源宋体 Heavy" panose="02020900000000000000" pitchFamily="18" charset="-122"/>
              <a:cs typeface="+mn-ea"/>
              <a:sym typeface="+mn-lt"/>
            </a:endParaRPr>
          </a:p>
        </p:txBody>
      </p:sp>
      <p:sp>
        <p:nvSpPr>
          <p:cNvPr id="175" name="文本框 174"/>
          <p:cNvSpPr txBox="1"/>
          <p:nvPr/>
        </p:nvSpPr>
        <p:spPr>
          <a:xfrm>
            <a:off x="936171" y="4071256"/>
            <a:ext cx="3026229" cy="523220"/>
          </a:xfrm>
          <a:prstGeom prst="rect">
            <a:avLst/>
          </a:prstGeom>
          <a:noFill/>
        </p:spPr>
        <p:txBody>
          <a:bodyPr wrap="square" rtlCol="0">
            <a:spAutoFit/>
          </a:bodyPr>
          <a:lstStyle/>
          <a:p>
            <a:pPr algn="ctr"/>
            <a:r>
              <a:rPr lang="zh-CN" altLang="en-US" sz="2800" b="1" dirty="0">
                <a:solidFill>
                  <a:srgbClr val="703881"/>
                </a:solidFill>
                <a:latin typeface="思源宋体 Heavy" panose="02020900000000000000" pitchFamily="18" charset="-122"/>
                <a:ea typeface="思源宋体 Heavy" panose="02020900000000000000" pitchFamily="18" charset="-122"/>
                <a:cs typeface="+mn-ea"/>
                <a:sym typeface="+mn-lt"/>
              </a:rPr>
              <a:t>做好准备</a:t>
            </a:r>
          </a:p>
        </p:txBody>
      </p:sp>
      <p:sp>
        <p:nvSpPr>
          <p:cNvPr id="176" name="文本框 175"/>
          <p:cNvSpPr txBox="1"/>
          <p:nvPr/>
        </p:nvSpPr>
        <p:spPr>
          <a:xfrm>
            <a:off x="4321631" y="2892919"/>
            <a:ext cx="1992084" cy="1107996"/>
          </a:xfrm>
          <a:prstGeom prst="rect">
            <a:avLst/>
          </a:prstGeom>
          <a:noFill/>
        </p:spPr>
        <p:txBody>
          <a:bodyPr wrap="square" rtlCol="0">
            <a:spAutoFit/>
          </a:bodyPr>
          <a:lstStyle/>
          <a:p>
            <a:r>
              <a:rPr lang="en-US" altLang="zh-CN" sz="6600" i="1" dirty="0">
                <a:ln>
                  <a:solidFill>
                    <a:srgbClr val="703881"/>
                  </a:solidFill>
                </a:ln>
                <a:noFill/>
                <a:latin typeface="思源宋体 Heavy" panose="02020900000000000000" pitchFamily="18" charset="-122"/>
                <a:ea typeface="思源宋体 Heavy" panose="02020900000000000000" pitchFamily="18" charset="-122"/>
                <a:cs typeface="+mn-ea"/>
                <a:sym typeface="+mn-lt"/>
              </a:rPr>
              <a:t>02</a:t>
            </a:r>
            <a:endParaRPr lang="zh-CN" altLang="en-US" sz="6600" i="1" dirty="0">
              <a:ln>
                <a:solidFill>
                  <a:srgbClr val="703881"/>
                </a:solidFill>
              </a:ln>
              <a:noFill/>
              <a:latin typeface="思源宋体 Heavy" panose="02020900000000000000" pitchFamily="18" charset="-122"/>
              <a:ea typeface="思源宋体 Heavy" panose="02020900000000000000" pitchFamily="18" charset="-122"/>
              <a:cs typeface="+mn-ea"/>
              <a:sym typeface="+mn-lt"/>
            </a:endParaRPr>
          </a:p>
        </p:txBody>
      </p:sp>
      <p:sp>
        <p:nvSpPr>
          <p:cNvPr id="177" name="文本框 176"/>
          <p:cNvSpPr txBox="1"/>
          <p:nvPr/>
        </p:nvSpPr>
        <p:spPr>
          <a:xfrm>
            <a:off x="3385458" y="4071256"/>
            <a:ext cx="3026229" cy="523220"/>
          </a:xfrm>
          <a:prstGeom prst="rect">
            <a:avLst/>
          </a:prstGeom>
          <a:noFill/>
        </p:spPr>
        <p:txBody>
          <a:bodyPr wrap="square" rtlCol="0">
            <a:spAutoFit/>
          </a:bodyPr>
          <a:lstStyle/>
          <a:p>
            <a:pPr algn="ctr"/>
            <a:r>
              <a:rPr lang="zh-CN" altLang="en-US" sz="2800" b="1" dirty="0">
                <a:solidFill>
                  <a:srgbClr val="703881"/>
                </a:solidFill>
                <a:latin typeface="思源宋体 Heavy" panose="02020900000000000000" pitchFamily="18" charset="-122"/>
                <a:ea typeface="思源宋体 Heavy" panose="02020900000000000000" pitchFamily="18" charset="-122"/>
                <a:cs typeface="+mn-ea"/>
                <a:sym typeface="+mn-lt"/>
              </a:rPr>
              <a:t>制定计划</a:t>
            </a:r>
          </a:p>
        </p:txBody>
      </p:sp>
      <p:sp>
        <p:nvSpPr>
          <p:cNvPr id="178" name="文本框 177"/>
          <p:cNvSpPr txBox="1"/>
          <p:nvPr/>
        </p:nvSpPr>
        <p:spPr>
          <a:xfrm>
            <a:off x="6792687" y="2892919"/>
            <a:ext cx="1992084" cy="1107996"/>
          </a:xfrm>
          <a:prstGeom prst="rect">
            <a:avLst/>
          </a:prstGeom>
          <a:noFill/>
        </p:spPr>
        <p:txBody>
          <a:bodyPr wrap="square" rtlCol="0">
            <a:spAutoFit/>
          </a:bodyPr>
          <a:lstStyle/>
          <a:p>
            <a:r>
              <a:rPr lang="en-US" altLang="zh-CN" sz="6600" i="1" dirty="0">
                <a:ln>
                  <a:solidFill>
                    <a:srgbClr val="703881"/>
                  </a:solidFill>
                </a:ln>
                <a:noFill/>
                <a:latin typeface="思源宋体 Heavy" panose="02020900000000000000" pitchFamily="18" charset="-122"/>
                <a:ea typeface="思源宋体 Heavy" panose="02020900000000000000" pitchFamily="18" charset="-122"/>
                <a:cs typeface="+mn-ea"/>
                <a:sym typeface="+mn-lt"/>
              </a:rPr>
              <a:t>03</a:t>
            </a:r>
            <a:endParaRPr lang="zh-CN" altLang="en-US" sz="6600" i="1" dirty="0">
              <a:ln>
                <a:solidFill>
                  <a:srgbClr val="703881"/>
                </a:solidFill>
              </a:ln>
              <a:noFill/>
              <a:latin typeface="思源宋体 Heavy" panose="02020900000000000000" pitchFamily="18" charset="-122"/>
              <a:ea typeface="思源宋体 Heavy" panose="02020900000000000000" pitchFamily="18" charset="-122"/>
              <a:cs typeface="+mn-ea"/>
              <a:sym typeface="+mn-lt"/>
            </a:endParaRPr>
          </a:p>
        </p:txBody>
      </p:sp>
      <p:sp>
        <p:nvSpPr>
          <p:cNvPr id="179" name="文本框 178"/>
          <p:cNvSpPr txBox="1"/>
          <p:nvPr/>
        </p:nvSpPr>
        <p:spPr>
          <a:xfrm>
            <a:off x="5856514" y="4071256"/>
            <a:ext cx="3026229" cy="523220"/>
          </a:xfrm>
          <a:prstGeom prst="rect">
            <a:avLst/>
          </a:prstGeom>
          <a:noFill/>
        </p:spPr>
        <p:txBody>
          <a:bodyPr wrap="square" rtlCol="0">
            <a:spAutoFit/>
          </a:bodyPr>
          <a:lstStyle/>
          <a:p>
            <a:pPr algn="ctr"/>
            <a:r>
              <a:rPr lang="zh-CN" altLang="en-US" sz="2800" b="1" dirty="0">
                <a:solidFill>
                  <a:srgbClr val="703881"/>
                </a:solidFill>
                <a:latin typeface="思源宋体 Heavy" panose="02020900000000000000" pitchFamily="18" charset="-122"/>
                <a:ea typeface="思源宋体 Heavy" panose="02020900000000000000" pitchFamily="18" charset="-122"/>
                <a:cs typeface="+mn-ea"/>
                <a:sym typeface="+mn-lt"/>
              </a:rPr>
              <a:t>注意事项</a:t>
            </a:r>
          </a:p>
        </p:txBody>
      </p:sp>
      <p:sp>
        <p:nvSpPr>
          <p:cNvPr id="180" name="文本框 179"/>
          <p:cNvSpPr txBox="1"/>
          <p:nvPr/>
        </p:nvSpPr>
        <p:spPr>
          <a:xfrm>
            <a:off x="9165772" y="2892919"/>
            <a:ext cx="1992084" cy="1107996"/>
          </a:xfrm>
          <a:prstGeom prst="rect">
            <a:avLst/>
          </a:prstGeom>
          <a:noFill/>
        </p:spPr>
        <p:txBody>
          <a:bodyPr wrap="square" rtlCol="0">
            <a:spAutoFit/>
          </a:bodyPr>
          <a:lstStyle/>
          <a:p>
            <a:r>
              <a:rPr lang="en-US" altLang="zh-CN" sz="6600" i="1" dirty="0">
                <a:ln>
                  <a:solidFill>
                    <a:srgbClr val="703881"/>
                  </a:solidFill>
                </a:ln>
                <a:noFill/>
                <a:latin typeface="思源宋体 Heavy" panose="02020900000000000000" pitchFamily="18" charset="-122"/>
                <a:ea typeface="思源宋体 Heavy" panose="02020900000000000000" pitchFamily="18" charset="-122"/>
                <a:cs typeface="+mn-ea"/>
                <a:sym typeface="+mn-lt"/>
              </a:rPr>
              <a:t>04</a:t>
            </a:r>
            <a:endParaRPr lang="zh-CN" altLang="en-US" sz="6600" i="1" dirty="0">
              <a:ln>
                <a:solidFill>
                  <a:srgbClr val="703881"/>
                </a:solidFill>
              </a:ln>
              <a:noFill/>
              <a:latin typeface="思源宋体 Heavy" panose="02020900000000000000" pitchFamily="18" charset="-122"/>
              <a:ea typeface="思源宋体 Heavy" panose="02020900000000000000" pitchFamily="18" charset="-122"/>
              <a:cs typeface="+mn-ea"/>
              <a:sym typeface="+mn-lt"/>
            </a:endParaRPr>
          </a:p>
        </p:txBody>
      </p:sp>
      <p:sp>
        <p:nvSpPr>
          <p:cNvPr id="181" name="文本框 180"/>
          <p:cNvSpPr txBox="1"/>
          <p:nvPr/>
        </p:nvSpPr>
        <p:spPr>
          <a:xfrm>
            <a:off x="8229599" y="4071256"/>
            <a:ext cx="3026229" cy="523220"/>
          </a:xfrm>
          <a:prstGeom prst="rect">
            <a:avLst/>
          </a:prstGeom>
          <a:noFill/>
        </p:spPr>
        <p:txBody>
          <a:bodyPr wrap="square" rtlCol="0">
            <a:spAutoFit/>
          </a:bodyPr>
          <a:lstStyle/>
          <a:p>
            <a:pPr algn="ctr"/>
            <a:r>
              <a:rPr lang="zh-CN" altLang="en-US" sz="2800" b="1" dirty="0">
                <a:solidFill>
                  <a:srgbClr val="703881"/>
                </a:solidFill>
                <a:latin typeface="思源宋体 Heavy" panose="02020900000000000000" pitchFamily="18" charset="-122"/>
                <a:ea typeface="思源宋体 Heavy" panose="02020900000000000000" pitchFamily="18" charset="-122"/>
                <a:cs typeface="+mn-ea"/>
                <a:sym typeface="+mn-lt"/>
              </a:rPr>
              <a:t>享受生活</a:t>
            </a:r>
          </a:p>
        </p:txBody>
      </p:sp>
      <p:cxnSp>
        <p:nvCxnSpPr>
          <p:cNvPr id="182" name="直接连接符 181"/>
          <p:cNvCxnSpPr/>
          <p:nvPr/>
        </p:nvCxnSpPr>
        <p:spPr>
          <a:xfrm>
            <a:off x="3668486" y="3274623"/>
            <a:ext cx="0" cy="970804"/>
          </a:xfrm>
          <a:prstGeom prst="line">
            <a:avLst/>
          </a:prstGeom>
          <a:ln>
            <a:solidFill>
              <a:srgbClr val="703881"/>
            </a:solidFill>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a:off x="6150430" y="3274623"/>
            <a:ext cx="0" cy="970804"/>
          </a:xfrm>
          <a:prstGeom prst="line">
            <a:avLst/>
          </a:prstGeom>
          <a:ln>
            <a:solidFill>
              <a:srgbClr val="703881"/>
            </a:solidFill>
          </a:ln>
        </p:spPr>
        <p:style>
          <a:lnRef idx="1">
            <a:schemeClr val="accent1"/>
          </a:lnRef>
          <a:fillRef idx="0">
            <a:schemeClr val="accent1"/>
          </a:fillRef>
          <a:effectRef idx="0">
            <a:schemeClr val="accent1"/>
          </a:effectRef>
          <a:fontRef idx="minor">
            <a:schemeClr val="tx1"/>
          </a:fontRef>
        </p:style>
      </p:cxnSp>
      <p:cxnSp>
        <p:nvCxnSpPr>
          <p:cNvPr id="184" name="直接连接符 183"/>
          <p:cNvCxnSpPr/>
          <p:nvPr/>
        </p:nvCxnSpPr>
        <p:spPr>
          <a:xfrm>
            <a:off x="8588830" y="3274623"/>
            <a:ext cx="0" cy="970804"/>
          </a:xfrm>
          <a:prstGeom prst="line">
            <a:avLst/>
          </a:prstGeom>
          <a:ln>
            <a:solidFill>
              <a:srgbClr val="703881"/>
            </a:solidFill>
          </a:ln>
        </p:spPr>
        <p:style>
          <a:lnRef idx="1">
            <a:schemeClr val="accent1"/>
          </a:lnRef>
          <a:fillRef idx="0">
            <a:schemeClr val="accent1"/>
          </a:fillRef>
          <a:effectRef idx="0">
            <a:schemeClr val="accent1"/>
          </a:effectRef>
          <a:fontRef idx="minor">
            <a:schemeClr val="tx1"/>
          </a:fontRef>
        </p:style>
      </p:cxnSp>
      <p:grpSp>
        <p:nvGrpSpPr>
          <p:cNvPr id="166" name="组合 165"/>
          <p:cNvGrpSpPr/>
          <p:nvPr/>
        </p:nvGrpSpPr>
        <p:grpSpPr>
          <a:xfrm>
            <a:off x="9788466" y="335123"/>
            <a:ext cx="1995085" cy="589128"/>
            <a:chOff x="9730702" y="211219"/>
            <a:chExt cx="2374282" cy="701101"/>
          </a:xfrm>
        </p:grpSpPr>
        <p:pic>
          <p:nvPicPr>
            <p:cNvPr id="185" name="图片 184"/>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brightnessContrast bright="12000" contrast="-400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9730702" y="211219"/>
              <a:ext cx="665681" cy="665680"/>
            </a:xfrm>
            <a:prstGeom prst="rect">
              <a:avLst/>
            </a:prstGeom>
          </p:spPr>
        </p:pic>
        <p:pic>
          <p:nvPicPr>
            <p:cNvPr id="186" name="图片 185"/>
            <p:cNvPicPr>
              <a:picLocks noChangeAspect="1"/>
            </p:cNvPicPr>
            <p:nvPr/>
          </p:nvPicPr>
          <p:blipFill rotWithShape="1">
            <a:blip r:embed="rId5">
              <a:biLevel thresh="25000"/>
            </a:blip>
            <a:srcRect l="30188"/>
            <a:stretch>
              <a:fillRect/>
            </a:stretch>
          </p:blipFill>
          <p:spPr>
            <a:xfrm>
              <a:off x="10483399" y="211219"/>
              <a:ext cx="1621585" cy="701101"/>
            </a:xfrm>
            <a:prstGeom prst="rect">
              <a:avLst/>
            </a:prstGeom>
          </p:spPr>
        </p:pic>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4"/>
                                        </p:tgtEl>
                                        <p:attrNameLst>
                                          <p:attrName>style.visibility</p:attrName>
                                        </p:attrNameLst>
                                      </p:cBhvr>
                                      <p:to>
                                        <p:strVal val="visible"/>
                                      </p:to>
                                    </p:set>
                                    <p:anim calcmode="lin" valueType="num">
                                      <p:cBhvr additive="base">
                                        <p:cTn id="7" dur="500" fill="hold"/>
                                        <p:tgtEl>
                                          <p:spTgt spid="174"/>
                                        </p:tgtEl>
                                        <p:attrNameLst>
                                          <p:attrName>ppt_x</p:attrName>
                                        </p:attrNameLst>
                                      </p:cBhvr>
                                      <p:tavLst>
                                        <p:tav tm="0">
                                          <p:val>
                                            <p:strVal val="#ppt_x"/>
                                          </p:val>
                                        </p:tav>
                                        <p:tav tm="100000">
                                          <p:val>
                                            <p:strVal val="#ppt_x"/>
                                          </p:val>
                                        </p:tav>
                                      </p:tavLst>
                                    </p:anim>
                                    <p:anim calcmode="lin" valueType="num">
                                      <p:cBhvr additive="base">
                                        <p:cTn id="8" dur="500" fill="hold"/>
                                        <p:tgtEl>
                                          <p:spTgt spid="1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5"/>
                                        </p:tgtEl>
                                        <p:attrNameLst>
                                          <p:attrName>style.visibility</p:attrName>
                                        </p:attrNameLst>
                                      </p:cBhvr>
                                      <p:to>
                                        <p:strVal val="visible"/>
                                      </p:to>
                                    </p:set>
                                    <p:anim calcmode="lin" valueType="num">
                                      <p:cBhvr additive="base">
                                        <p:cTn id="11" dur="500" fill="hold"/>
                                        <p:tgtEl>
                                          <p:spTgt spid="175"/>
                                        </p:tgtEl>
                                        <p:attrNameLst>
                                          <p:attrName>ppt_x</p:attrName>
                                        </p:attrNameLst>
                                      </p:cBhvr>
                                      <p:tavLst>
                                        <p:tav tm="0">
                                          <p:val>
                                            <p:strVal val="#ppt_x"/>
                                          </p:val>
                                        </p:tav>
                                        <p:tav tm="100000">
                                          <p:val>
                                            <p:strVal val="#ppt_x"/>
                                          </p:val>
                                        </p:tav>
                                      </p:tavLst>
                                    </p:anim>
                                    <p:anim calcmode="lin" valueType="num">
                                      <p:cBhvr additive="base">
                                        <p:cTn id="12" dur="500" fill="hold"/>
                                        <p:tgtEl>
                                          <p:spTgt spid="17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6"/>
                                        </p:tgtEl>
                                        <p:attrNameLst>
                                          <p:attrName>style.visibility</p:attrName>
                                        </p:attrNameLst>
                                      </p:cBhvr>
                                      <p:to>
                                        <p:strVal val="visible"/>
                                      </p:to>
                                    </p:set>
                                    <p:anim calcmode="lin" valueType="num">
                                      <p:cBhvr additive="base">
                                        <p:cTn id="15" dur="500" fill="hold"/>
                                        <p:tgtEl>
                                          <p:spTgt spid="176"/>
                                        </p:tgtEl>
                                        <p:attrNameLst>
                                          <p:attrName>ppt_x</p:attrName>
                                        </p:attrNameLst>
                                      </p:cBhvr>
                                      <p:tavLst>
                                        <p:tav tm="0">
                                          <p:val>
                                            <p:strVal val="#ppt_x"/>
                                          </p:val>
                                        </p:tav>
                                        <p:tav tm="100000">
                                          <p:val>
                                            <p:strVal val="#ppt_x"/>
                                          </p:val>
                                        </p:tav>
                                      </p:tavLst>
                                    </p:anim>
                                    <p:anim calcmode="lin" valueType="num">
                                      <p:cBhvr additive="base">
                                        <p:cTn id="16" dur="500" fill="hold"/>
                                        <p:tgtEl>
                                          <p:spTgt spid="17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7"/>
                                        </p:tgtEl>
                                        <p:attrNameLst>
                                          <p:attrName>style.visibility</p:attrName>
                                        </p:attrNameLst>
                                      </p:cBhvr>
                                      <p:to>
                                        <p:strVal val="visible"/>
                                      </p:to>
                                    </p:set>
                                    <p:anim calcmode="lin" valueType="num">
                                      <p:cBhvr additive="base">
                                        <p:cTn id="19" dur="500" fill="hold"/>
                                        <p:tgtEl>
                                          <p:spTgt spid="177"/>
                                        </p:tgtEl>
                                        <p:attrNameLst>
                                          <p:attrName>ppt_x</p:attrName>
                                        </p:attrNameLst>
                                      </p:cBhvr>
                                      <p:tavLst>
                                        <p:tav tm="0">
                                          <p:val>
                                            <p:strVal val="#ppt_x"/>
                                          </p:val>
                                        </p:tav>
                                        <p:tav tm="100000">
                                          <p:val>
                                            <p:strVal val="#ppt_x"/>
                                          </p:val>
                                        </p:tav>
                                      </p:tavLst>
                                    </p:anim>
                                    <p:anim calcmode="lin" valueType="num">
                                      <p:cBhvr additive="base">
                                        <p:cTn id="20" dur="500" fill="hold"/>
                                        <p:tgtEl>
                                          <p:spTgt spid="17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8"/>
                                        </p:tgtEl>
                                        <p:attrNameLst>
                                          <p:attrName>style.visibility</p:attrName>
                                        </p:attrNameLst>
                                      </p:cBhvr>
                                      <p:to>
                                        <p:strVal val="visible"/>
                                      </p:to>
                                    </p:set>
                                    <p:anim calcmode="lin" valueType="num">
                                      <p:cBhvr additive="base">
                                        <p:cTn id="23" dur="500" fill="hold"/>
                                        <p:tgtEl>
                                          <p:spTgt spid="178"/>
                                        </p:tgtEl>
                                        <p:attrNameLst>
                                          <p:attrName>ppt_x</p:attrName>
                                        </p:attrNameLst>
                                      </p:cBhvr>
                                      <p:tavLst>
                                        <p:tav tm="0">
                                          <p:val>
                                            <p:strVal val="#ppt_x"/>
                                          </p:val>
                                        </p:tav>
                                        <p:tav tm="100000">
                                          <p:val>
                                            <p:strVal val="#ppt_x"/>
                                          </p:val>
                                        </p:tav>
                                      </p:tavLst>
                                    </p:anim>
                                    <p:anim calcmode="lin" valueType="num">
                                      <p:cBhvr additive="base">
                                        <p:cTn id="24" dur="500" fill="hold"/>
                                        <p:tgtEl>
                                          <p:spTgt spid="17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9"/>
                                        </p:tgtEl>
                                        <p:attrNameLst>
                                          <p:attrName>style.visibility</p:attrName>
                                        </p:attrNameLst>
                                      </p:cBhvr>
                                      <p:to>
                                        <p:strVal val="visible"/>
                                      </p:to>
                                    </p:set>
                                    <p:anim calcmode="lin" valueType="num">
                                      <p:cBhvr additive="base">
                                        <p:cTn id="27" dur="500" fill="hold"/>
                                        <p:tgtEl>
                                          <p:spTgt spid="179"/>
                                        </p:tgtEl>
                                        <p:attrNameLst>
                                          <p:attrName>ppt_x</p:attrName>
                                        </p:attrNameLst>
                                      </p:cBhvr>
                                      <p:tavLst>
                                        <p:tav tm="0">
                                          <p:val>
                                            <p:strVal val="#ppt_x"/>
                                          </p:val>
                                        </p:tav>
                                        <p:tav tm="100000">
                                          <p:val>
                                            <p:strVal val="#ppt_x"/>
                                          </p:val>
                                        </p:tav>
                                      </p:tavLst>
                                    </p:anim>
                                    <p:anim calcmode="lin" valueType="num">
                                      <p:cBhvr additive="base">
                                        <p:cTn id="28" dur="500" fill="hold"/>
                                        <p:tgtEl>
                                          <p:spTgt spid="17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0"/>
                                        </p:tgtEl>
                                        <p:attrNameLst>
                                          <p:attrName>style.visibility</p:attrName>
                                        </p:attrNameLst>
                                      </p:cBhvr>
                                      <p:to>
                                        <p:strVal val="visible"/>
                                      </p:to>
                                    </p:set>
                                    <p:anim calcmode="lin" valueType="num">
                                      <p:cBhvr additive="base">
                                        <p:cTn id="31" dur="500" fill="hold"/>
                                        <p:tgtEl>
                                          <p:spTgt spid="180"/>
                                        </p:tgtEl>
                                        <p:attrNameLst>
                                          <p:attrName>ppt_x</p:attrName>
                                        </p:attrNameLst>
                                      </p:cBhvr>
                                      <p:tavLst>
                                        <p:tav tm="0">
                                          <p:val>
                                            <p:strVal val="#ppt_x"/>
                                          </p:val>
                                        </p:tav>
                                        <p:tav tm="100000">
                                          <p:val>
                                            <p:strVal val="#ppt_x"/>
                                          </p:val>
                                        </p:tav>
                                      </p:tavLst>
                                    </p:anim>
                                    <p:anim calcmode="lin" valueType="num">
                                      <p:cBhvr additive="base">
                                        <p:cTn id="32" dur="500" fill="hold"/>
                                        <p:tgtEl>
                                          <p:spTgt spid="18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1"/>
                                        </p:tgtEl>
                                        <p:attrNameLst>
                                          <p:attrName>style.visibility</p:attrName>
                                        </p:attrNameLst>
                                      </p:cBhvr>
                                      <p:to>
                                        <p:strVal val="visible"/>
                                      </p:to>
                                    </p:set>
                                    <p:anim calcmode="lin" valueType="num">
                                      <p:cBhvr additive="base">
                                        <p:cTn id="35" dur="500" fill="hold"/>
                                        <p:tgtEl>
                                          <p:spTgt spid="181"/>
                                        </p:tgtEl>
                                        <p:attrNameLst>
                                          <p:attrName>ppt_x</p:attrName>
                                        </p:attrNameLst>
                                      </p:cBhvr>
                                      <p:tavLst>
                                        <p:tav tm="0">
                                          <p:val>
                                            <p:strVal val="#ppt_x"/>
                                          </p:val>
                                        </p:tav>
                                        <p:tav tm="100000">
                                          <p:val>
                                            <p:strVal val="#ppt_x"/>
                                          </p:val>
                                        </p:tav>
                                      </p:tavLst>
                                    </p:anim>
                                    <p:anim calcmode="lin" valueType="num">
                                      <p:cBhvr additive="base">
                                        <p:cTn id="36" dur="500" fill="hold"/>
                                        <p:tgtEl>
                                          <p:spTgt spid="18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82"/>
                                        </p:tgtEl>
                                        <p:attrNameLst>
                                          <p:attrName>style.visibility</p:attrName>
                                        </p:attrNameLst>
                                      </p:cBhvr>
                                      <p:to>
                                        <p:strVal val="visible"/>
                                      </p:to>
                                    </p:set>
                                    <p:anim calcmode="lin" valueType="num">
                                      <p:cBhvr additive="base">
                                        <p:cTn id="39" dur="500" fill="hold"/>
                                        <p:tgtEl>
                                          <p:spTgt spid="182"/>
                                        </p:tgtEl>
                                        <p:attrNameLst>
                                          <p:attrName>ppt_x</p:attrName>
                                        </p:attrNameLst>
                                      </p:cBhvr>
                                      <p:tavLst>
                                        <p:tav tm="0">
                                          <p:val>
                                            <p:strVal val="#ppt_x"/>
                                          </p:val>
                                        </p:tav>
                                        <p:tav tm="100000">
                                          <p:val>
                                            <p:strVal val="#ppt_x"/>
                                          </p:val>
                                        </p:tav>
                                      </p:tavLst>
                                    </p:anim>
                                    <p:anim calcmode="lin" valueType="num">
                                      <p:cBhvr additive="base">
                                        <p:cTn id="40" dur="500" fill="hold"/>
                                        <p:tgtEl>
                                          <p:spTgt spid="18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3"/>
                                        </p:tgtEl>
                                        <p:attrNameLst>
                                          <p:attrName>style.visibility</p:attrName>
                                        </p:attrNameLst>
                                      </p:cBhvr>
                                      <p:to>
                                        <p:strVal val="visible"/>
                                      </p:to>
                                    </p:set>
                                    <p:anim calcmode="lin" valueType="num">
                                      <p:cBhvr additive="base">
                                        <p:cTn id="43" dur="500" fill="hold"/>
                                        <p:tgtEl>
                                          <p:spTgt spid="183"/>
                                        </p:tgtEl>
                                        <p:attrNameLst>
                                          <p:attrName>ppt_x</p:attrName>
                                        </p:attrNameLst>
                                      </p:cBhvr>
                                      <p:tavLst>
                                        <p:tav tm="0">
                                          <p:val>
                                            <p:strVal val="#ppt_x"/>
                                          </p:val>
                                        </p:tav>
                                        <p:tav tm="100000">
                                          <p:val>
                                            <p:strVal val="#ppt_x"/>
                                          </p:val>
                                        </p:tav>
                                      </p:tavLst>
                                    </p:anim>
                                    <p:anim calcmode="lin" valueType="num">
                                      <p:cBhvr additive="base">
                                        <p:cTn id="44" dur="500" fill="hold"/>
                                        <p:tgtEl>
                                          <p:spTgt spid="18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84"/>
                                        </p:tgtEl>
                                        <p:attrNameLst>
                                          <p:attrName>style.visibility</p:attrName>
                                        </p:attrNameLst>
                                      </p:cBhvr>
                                      <p:to>
                                        <p:strVal val="visible"/>
                                      </p:to>
                                    </p:set>
                                    <p:anim calcmode="lin" valueType="num">
                                      <p:cBhvr additive="base">
                                        <p:cTn id="47" dur="500" fill="hold"/>
                                        <p:tgtEl>
                                          <p:spTgt spid="184"/>
                                        </p:tgtEl>
                                        <p:attrNameLst>
                                          <p:attrName>ppt_x</p:attrName>
                                        </p:attrNameLst>
                                      </p:cBhvr>
                                      <p:tavLst>
                                        <p:tav tm="0">
                                          <p:val>
                                            <p:strVal val="#ppt_x"/>
                                          </p:val>
                                        </p:tav>
                                        <p:tav tm="100000">
                                          <p:val>
                                            <p:strVal val="#ppt_x"/>
                                          </p:val>
                                        </p:tav>
                                      </p:tavLst>
                                    </p:anim>
                                    <p:anim calcmode="lin" valueType="num">
                                      <p:cBhvr additive="base">
                                        <p:cTn id="48" dur="500" fill="hold"/>
                                        <p:tgtEl>
                                          <p:spTgt spid="1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P spid="175" grpId="0"/>
      <p:bldP spid="176" grpId="0"/>
      <p:bldP spid="177" grpId="0"/>
      <p:bldP spid="178" grpId="0"/>
      <p:bldP spid="179" grpId="0"/>
      <p:bldP spid="180" grpId="0"/>
      <p:bldP spid="18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03881"/>
        </a:solidFill>
        <a:effectLst/>
      </p:bgPr>
    </p:bg>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C8BE7220-E358-2B3B-5494-DF8A0CCD6E9A}"/>
              </a:ext>
            </a:extLst>
          </p:cNvPr>
          <p:cNvSpPr>
            <a:spLocks noGrp="1"/>
          </p:cNvSpPr>
          <p:nvPr>
            <p:ph type="title"/>
          </p:nvPr>
        </p:nvSpPr>
        <p:spPr/>
        <p:txBody>
          <a:bodyPr/>
          <a:lstStyle/>
          <a:p>
            <a:r>
              <a:rPr lang="zh-CN" altLang="en-US" b="1" dirty="0">
                <a:solidFill>
                  <a:schemeClr val="bg1"/>
                </a:solidFill>
              </a:rPr>
              <a:t>了解自身的特点</a:t>
            </a:r>
          </a:p>
        </p:txBody>
      </p:sp>
      <p:sp>
        <p:nvSpPr>
          <p:cNvPr id="5" name="文本占位符 4">
            <a:extLst>
              <a:ext uri="{FF2B5EF4-FFF2-40B4-BE49-F238E27FC236}">
                <a16:creationId xmlns:a16="http://schemas.microsoft.com/office/drawing/2014/main" id="{DFF5F554-C8A0-A385-1344-49280FFA2EF5}"/>
              </a:ext>
            </a:extLst>
          </p:cNvPr>
          <p:cNvSpPr>
            <a:spLocks noGrp="1"/>
          </p:cNvSpPr>
          <p:nvPr>
            <p:ph type="body" idx="1"/>
          </p:nvPr>
        </p:nvSpPr>
        <p:spPr/>
        <p:txBody>
          <a:bodyPr>
            <a:normAutofit/>
          </a:bodyPr>
          <a:lstStyle/>
          <a:p>
            <a:r>
              <a:rPr lang="zh-CN" altLang="en-US" dirty="0">
                <a:solidFill>
                  <a:schemeClr val="bg1"/>
                </a:solidFill>
              </a:rPr>
              <a:t>性格：有多大可能你会执行计划</a:t>
            </a:r>
          </a:p>
        </p:txBody>
      </p:sp>
      <p:pic>
        <p:nvPicPr>
          <p:cNvPr id="10" name="内容占位符 9">
            <a:extLst>
              <a:ext uri="{FF2B5EF4-FFF2-40B4-BE49-F238E27FC236}">
                <a16:creationId xmlns:a16="http://schemas.microsoft.com/office/drawing/2014/main" id="{A1C68829-B4AA-3315-68D6-914DA197CD1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42630" y="2638718"/>
            <a:ext cx="4171501" cy="3975195"/>
          </a:xfrm>
        </p:spPr>
      </p:pic>
      <p:sp>
        <p:nvSpPr>
          <p:cNvPr id="7" name="文本占位符 6">
            <a:extLst>
              <a:ext uri="{FF2B5EF4-FFF2-40B4-BE49-F238E27FC236}">
                <a16:creationId xmlns:a16="http://schemas.microsoft.com/office/drawing/2014/main" id="{AD7B8BFA-D956-933C-77B1-B0729A571EFC}"/>
              </a:ext>
            </a:extLst>
          </p:cNvPr>
          <p:cNvSpPr>
            <a:spLocks noGrp="1"/>
          </p:cNvSpPr>
          <p:nvPr>
            <p:ph type="body" sz="quarter" idx="3"/>
          </p:nvPr>
        </p:nvSpPr>
        <p:spPr/>
        <p:txBody>
          <a:bodyPr>
            <a:normAutofit/>
          </a:bodyPr>
          <a:lstStyle/>
          <a:p>
            <a:r>
              <a:rPr lang="zh-CN" altLang="en-US" dirty="0">
                <a:solidFill>
                  <a:schemeClr val="bg1"/>
                </a:solidFill>
              </a:rPr>
              <a:t>操作：有多少高效时间可以支配</a:t>
            </a:r>
          </a:p>
        </p:txBody>
      </p:sp>
      <p:pic>
        <p:nvPicPr>
          <p:cNvPr id="12" name="内容占位符 11">
            <a:extLst>
              <a:ext uri="{FF2B5EF4-FFF2-40B4-BE49-F238E27FC236}">
                <a16:creationId xmlns:a16="http://schemas.microsoft.com/office/drawing/2014/main" id="{1EE4E881-1571-81ED-8DF4-CD915748484F}"/>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278219" y="2737644"/>
            <a:ext cx="4032182" cy="3849937"/>
          </a:xfrm>
        </p:spPr>
      </p:pic>
    </p:spTree>
    <p:extLst>
      <p:ext uri="{BB962C8B-B14F-4D97-AF65-F5344CB8AC3E}">
        <p14:creationId xmlns:p14="http://schemas.microsoft.com/office/powerpoint/2010/main" val="431192896"/>
      </p:ext>
    </p:extLst>
  </p:cSld>
  <p:clrMapOvr>
    <a:masterClrMapping/>
  </p:clrMapOvr>
  <p:transition spd="slow" advClick="0" advTm="2000">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2"/>
          <p:cNvSpPr/>
          <p:nvPr/>
        </p:nvSpPr>
        <p:spPr>
          <a:xfrm>
            <a:off x="335837" y="1737236"/>
            <a:ext cx="6049973" cy="4111510"/>
          </a:xfrm>
          <a:prstGeom prst="rect">
            <a:avLst/>
          </a:prstGeom>
        </p:spPr>
        <p:txBody>
          <a:bodyPr wrap="square">
            <a:spAutoFit/>
          </a:bodyPr>
          <a:lstStyle/>
          <a:p>
            <a:pPr marL="800100" lvl="1" indent="-342900">
              <a:lnSpc>
                <a:spcPct val="150000"/>
              </a:lnSpc>
              <a:buClr>
                <a:srgbClr val="703881"/>
              </a:buClr>
              <a:buFont typeface="Wingdings" panose="05000000000000000000" pitchFamily="2" charset="2"/>
              <a:buChar char="u"/>
            </a:pPr>
            <a:r>
              <a:rPr lang="zh-CN" altLang="en-US" sz="2000" dirty="0">
                <a:solidFill>
                  <a:schemeClr val="tx2">
                    <a:lumMod val="50000"/>
                  </a:schemeClr>
                </a:solidFill>
                <a:latin typeface="微软雅黑" pitchFamily="34" charset="-122"/>
                <a:ea typeface="微软雅黑" pitchFamily="34" charset="-122"/>
              </a:rPr>
              <a:t>请回忆：</a:t>
            </a:r>
            <a:endParaRPr lang="en-US" altLang="zh-CN" sz="2000" dirty="0">
              <a:solidFill>
                <a:schemeClr val="tx2">
                  <a:lumMod val="50000"/>
                </a:schemeClr>
              </a:solidFill>
              <a:latin typeface="微软雅黑" pitchFamily="34" charset="-122"/>
              <a:ea typeface="微软雅黑" pitchFamily="34" charset="-122"/>
            </a:endParaRPr>
          </a:p>
          <a:p>
            <a:pPr marL="800100" lvl="1" indent="-342900">
              <a:lnSpc>
                <a:spcPct val="150000"/>
              </a:lnSpc>
              <a:buClr>
                <a:srgbClr val="703881"/>
              </a:buClr>
              <a:buFont typeface="Wingdings" panose="05000000000000000000" pitchFamily="2" charset="2"/>
              <a:buChar char="u"/>
            </a:pPr>
            <a:r>
              <a:rPr lang="zh-CN" altLang="en-US" sz="2000" dirty="0">
                <a:solidFill>
                  <a:schemeClr val="tx2">
                    <a:lumMod val="50000"/>
                  </a:schemeClr>
                </a:solidFill>
                <a:latin typeface="微软雅黑" pitchFamily="34" charset="-122"/>
                <a:ea typeface="微软雅黑" pitchFamily="34" charset="-122"/>
              </a:rPr>
              <a:t>本周典型工作日（或任务最多的某天），从早上起床到晚上睡觉，你都做了什么？</a:t>
            </a:r>
            <a:endParaRPr lang="en-US" altLang="zh-CN" sz="2000" dirty="0">
              <a:solidFill>
                <a:schemeClr val="tx2">
                  <a:lumMod val="50000"/>
                </a:schemeClr>
              </a:solidFill>
              <a:latin typeface="微软雅黑" pitchFamily="34" charset="-122"/>
              <a:ea typeface="微软雅黑" pitchFamily="34" charset="-122"/>
            </a:endParaRPr>
          </a:p>
          <a:p>
            <a:pPr marL="800100" lvl="1" indent="-342900">
              <a:lnSpc>
                <a:spcPct val="150000"/>
              </a:lnSpc>
              <a:buClr>
                <a:srgbClr val="703881"/>
              </a:buClr>
              <a:buFont typeface="Wingdings" panose="05000000000000000000" pitchFamily="2" charset="2"/>
              <a:buChar char="u"/>
            </a:pPr>
            <a:r>
              <a:rPr lang="en-US" altLang="zh-CN" sz="2000" dirty="0">
                <a:solidFill>
                  <a:schemeClr val="tx2">
                    <a:lumMod val="50000"/>
                  </a:schemeClr>
                </a:solidFill>
                <a:latin typeface="微软雅黑" pitchFamily="34" charset="-122"/>
                <a:ea typeface="微软雅黑" pitchFamily="34" charset="-122"/>
              </a:rPr>
              <a:t>2</a:t>
            </a:r>
            <a:r>
              <a:rPr lang="zh-CN" altLang="en-US" sz="2000" dirty="0">
                <a:solidFill>
                  <a:schemeClr val="tx2">
                    <a:lumMod val="50000"/>
                  </a:schemeClr>
                </a:solidFill>
                <a:latin typeface="微软雅黑" pitchFamily="34" charset="-122"/>
                <a:ea typeface="微软雅黑" pitchFamily="34" charset="-122"/>
              </a:rPr>
              <a:t>分钟，用纸笔回忆记录一下</a:t>
            </a:r>
            <a:endParaRPr lang="en-US" altLang="zh-CN" sz="2000" dirty="0">
              <a:solidFill>
                <a:schemeClr val="tx2">
                  <a:lumMod val="50000"/>
                </a:schemeClr>
              </a:solidFill>
              <a:latin typeface="微软雅黑" pitchFamily="34" charset="-122"/>
              <a:ea typeface="微软雅黑" pitchFamily="34" charset="-122"/>
            </a:endParaRPr>
          </a:p>
          <a:p>
            <a:pPr marL="1257300" lvl="2" indent="-342900">
              <a:lnSpc>
                <a:spcPct val="150000"/>
              </a:lnSpc>
              <a:buClr>
                <a:srgbClr val="703881"/>
              </a:buClr>
              <a:buFont typeface="Wingdings" panose="05000000000000000000" pitchFamily="2" charset="2"/>
              <a:buChar char="u"/>
            </a:pPr>
            <a:r>
              <a:rPr lang="en-US" altLang="zh-CN" sz="1600" dirty="0">
                <a:solidFill>
                  <a:schemeClr val="tx2">
                    <a:lumMod val="50000"/>
                  </a:schemeClr>
                </a:solidFill>
                <a:latin typeface="微软雅黑" pitchFamily="34" charset="-122"/>
                <a:ea typeface="微软雅黑" pitchFamily="34" charset="-122"/>
              </a:rPr>
              <a:t>1.  </a:t>
            </a:r>
            <a:r>
              <a:rPr lang="zh-CN" altLang="en-US" sz="1600" dirty="0">
                <a:solidFill>
                  <a:schemeClr val="tx2">
                    <a:lumMod val="50000"/>
                  </a:schemeClr>
                </a:solidFill>
                <a:latin typeface="微软雅黑" pitchFamily="34" charset="-122"/>
                <a:ea typeface="微软雅黑" pitchFamily="34" charset="-122"/>
              </a:rPr>
              <a:t>记录大段时间在做什么，不需要太详细</a:t>
            </a:r>
          </a:p>
          <a:p>
            <a:pPr marL="1257300" lvl="2" indent="-342900">
              <a:lnSpc>
                <a:spcPct val="150000"/>
              </a:lnSpc>
              <a:buClr>
                <a:srgbClr val="703881"/>
              </a:buClr>
              <a:buFont typeface="Wingdings" panose="05000000000000000000" pitchFamily="2" charset="2"/>
              <a:buChar char="u"/>
            </a:pPr>
            <a:r>
              <a:rPr lang="en-US" altLang="zh-CN" sz="1600" dirty="0">
                <a:solidFill>
                  <a:schemeClr val="tx2">
                    <a:lumMod val="50000"/>
                  </a:schemeClr>
                </a:solidFill>
                <a:latin typeface="微软雅黑" pitchFamily="34" charset="-122"/>
                <a:ea typeface="微软雅黑" pitchFamily="34" charset="-122"/>
              </a:rPr>
              <a:t>2. </a:t>
            </a:r>
            <a:r>
              <a:rPr lang="zh-CN" altLang="en-US" sz="1600" dirty="0">
                <a:solidFill>
                  <a:schemeClr val="tx2">
                    <a:lumMod val="50000"/>
                  </a:schemeClr>
                </a:solidFill>
                <a:latin typeface="微软雅黑" pitchFamily="34" charset="-122"/>
                <a:ea typeface="微软雅黑" pitchFamily="34" charset="-122"/>
              </a:rPr>
              <a:t>给典型工作做分类，如自习、社工、娱乐、上课、运动等</a:t>
            </a:r>
          </a:p>
          <a:p>
            <a:pPr marL="1257300" lvl="2" indent="-342900">
              <a:lnSpc>
                <a:spcPct val="150000"/>
              </a:lnSpc>
              <a:buClr>
                <a:srgbClr val="703881"/>
              </a:buClr>
              <a:buFont typeface="Wingdings" panose="05000000000000000000" pitchFamily="2" charset="2"/>
              <a:buChar char="u"/>
            </a:pPr>
            <a:r>
              <a:rPr lang="en-US" altLang="zh-CN" sz="1600" dirty="0">
                <a:solidFill>
                  <a:schemeClr val="tx2">
                    <a:lumMod val="50000"/>
                  </a:schemeClr>
                </a:solidFill>
                <a:latin typeface="微软雅黑" pitchFamily="34" charset="-122"/>
                <a:ea typeface="微软雅黑" pitchFamily="34" charset="-122"/>
              </a:rPr>
              <a:t>3. </a:t>
            </a:r>
            <a:r>
              <a:rPr lang="zh-CN" altLang="en-US" sz="1600" dirty="0">
                <a:solidFill>
                  <a:schemeClr val="tx2">
                    <a:lumMod val="50000"/>
                  </a:schemeClr>
                </a:solidFill>
                <a:latin typeface="微软雅黑" pitchFamily="34" charset="-122"/>
                <a:ea typeface="微软雅黑" pitchFamily="34" charset="-122"/>
              </a:rPr>
              <a:t>推荐工具：纸笔、</a:t>
            </a:r>
            <a:r>
              <a:rPr lang="en-US" altLang="zh-CN" sz="1600" dirty="0">
                <a:solidFill>
                  <a:schemeClr val="tx2">
                    <a:lumMod val="50000"/>
                  </a:schemeClr>
                </a:solidFill>
                <a:latin typeface="微软雅黑" pitchFamily="34" charset="-122"/>
                <a:ea typeface="微软雅黑" pitchFamily="34" charset="-122"/>
              </a:rPr>
              <a:t>APP</a:t>
            </a:r>
            <a:r>
              <a:rPr lang="zh-CN" altLang="en-US" sz="1600" dirty="0">
                <a:solidFill>
                  <a:schemeClr val="tx2">
                    <a:lumMod val="50000"/>
                  </a:schemeClr>
                </a:solidFill>
                <a:latin typeface="微软雅黑" pitchFamily="34" charset="-122"/>
                <a:ea typeface="微软雅黑" pitchFamily="34" charset="-122"/>
              </a:rPr>
              <a:t>（</a:t>
            </a:r>
            <a:r>
              <a:rPr lang="en-US" altLang="zh-CN" sz="1600" dirty="0" err="1">
                <a:solidFill>
                  <a:schemeClr val="tx2">
                    <a:lumMod val="50000"/>
                  </a:schemeClr>
                </a:solidFill>
                <a:latin typeface="微软雅黑" pitchFamily="34" charset="-122"/>
                <a:ea typeface="微软雅黑" pitchFamily="34" charset="-122"/>
              </a:rPr>
              <a:t>Mr.Time</a:t>
            </a:r>
            <a:r>
              <a:rPr lang="en-US" altLang="zh-CN" sz="1600" dirty="0">
                <a:solidFill>
                  <a:schemeClr val="tx2">
                    <a:lumMod val="50000"/>
                  </a:schemeClr>
                </a:solidFill>
                <a:latin typeface="微软雅黑" pitchFamily="34" charset="-122"/>
                <a:ea typeface="微软雅黑" pitchFamily="34" charset="-122"/>
              </a:rPr>
              <a:t>, </a:t>
            </a:r>
            <a:r>
              <a:rPr lang="en-US" altLang="zh-CN" sz="1600" dirty="0" err="1">
                <a:solidFill>
                  <a:schemeClr val="tx2">
                    <a:lumMod val="50000"/>
                  </a:schemeClr>
                </a:solidFill>
                <a:latin typeface="微软雅黑" pitchFamily="34" charset="-122"/>
                <a:ea typeface="微软雅黑" pitchFamily="34" charset="-122"/>
              </a:rPr>
              <a:t>Atimelogger</a:t>
            </a:r>
            <a:r>
              <a:rPr lang="zh-CN" altLang="en-US" sz="1600" dirty="0">
                <a:solidFill>
                  <a:schemeClr val="tx2">
                    <a:lumMod val="50000"/>
                  </a:schemeClr>
                </a:solidFill>
                <a:latin typeface="微软雅黑" pitchFamily="34" charset="-122"/>
                <a:ea typeface="微软雅黑" pitchFamily="34" charset="-122"/>
              </a:rPr>
              <a:t>）例如：我以为每天晚上都在学习，结果发现</a:t>
            </a:r>
            <a:r>
              <a:rPr lang="en-US" altLang="zh-CN" sz="1600" dirty="0">
                <a:solidFill>
                  <a:schemeClr val="tx2">
                    <a:lumMod val="50000"/>
                  </a:schemeClr>
                </a:solidFill>
                <a:latin typeface="微软雅黑" pitchFamily="34" charset="-122"/>
                <a:ea typeface="微软雅黑" pitchFamily="34" charset="-122"/>
              </a:rPr>
              <a:t>22:00-24:00</a:t>
            </a:r>
            <a:r>
              <a:rPr lang="zh-CN" altLang="en-US" sz="1600" dirty="0">
                <a:solidFill>
                  <a:schemeClr val="tx2">
                    <a:lumMod val="50000"/>
                  </a:schemeClr>
                </a:solidFill>
                <a:latin typeface="微软雅黑" pitchFamily="34" charset="-122"/>
                <a:ea typeface="微软雅黑" pitchFamily="34" charset="-122"/>
              </a:rPr>
              <a:t>经常是在玩手机</a:t>
            </a:r>
          </a:p>
        </p:txBody>
      </p:sp>
      <p:sp>
        <p:nvSpPr>
          <p:cNvPr id="15" name="TextBox 14"/>
          <p:cNvSpPr txBox="1"/>
          <p:nvPr/>
        </p:nvSpPr>
        <p:spPr>
          <a:xfrm>
            <a:off x="676665" y="494609"/>
            <a:ext cx="6555350" cy="646331"/>
          </a:xfrm>
          <a:prstGeom prst="rect">
            <a:avLst/>
          </a:prstGeom>
          <a:noFill/>
        </p:spPr>
        <p:txBody>
          <a:bodyPr wrap="square" rtlCol="0">
            <a:spAutoFit/>
          </a:bodyPr>
          <a:lstStyle/>
          <a:p>
            <a:r>
              <a:rPr lang="zh-CN" altLang="en-US" sz="3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了解现状：谁动了我的时间？</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4775" y="1140940"/>
            <a:ext cx="5289478" cy="5304103"/>
          </a:xfrm>
          <a:prstGeom prst="rect">
            <a:avLst/>
          </a:prstGeom>
        </p:spPr>
      </p:pic>
    </p:spTree>
    <p:extLst>
      <p:ext uri="{BB962C8B-B14F-4D97-AF65-F5344CB8AC3E}">
        <p14:creationId xmlns:p14="http://schemas.microsoft.com/office/powerpoint/2010/main" val="3399845707"/>
      </p:ext>
    </p:extLst>
  </p:cSld>
  <p:clrMapOvr>
    <a:masterClrMapping/>
  </p:clrMapOvr>
  <p:transition spd="slow" advClick="0" advTm="2000">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918" y="382357"/>
            <a:ext cx="6885170" cy="646331"/>
          </a:xfrm>
          <a:prstGeom prst="rect">
            <a:avLst/>
          </a:prstGeom>
          <a:noFill/>
        </p:spPr>
        <p:txBody>
          <a:bodyPr wrap="square" rtlCol="0">
            <a:spAutoFit/>
          </a:bodyPr>
          <a:lstStyle/>
          <a:p>
            <a:r>
              <a:rPr lang="zh-CN" altLang="en-US" sz="3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考虑你的黄金时间</a:t>
            </a:r>
          </a:p>
        </p:txBody>
      </p:sp>
      <p:graphicFrame>
        <p:nvGraphicFramePr>
          <p:cNvPr id="6" name="表格 5"/>
          <p:cNvGraphicFramePr>
            <a:graphicFrameLocks noGrp="1"/>
          </p:cNvGraphicFramePr>
          <p:nvPr/>
        </p:nvGraphicFramePr>
        <p:xfrm>
          <a:off x="1153915" y="1412776"/>
          <a:ext cx="9918898" cy="4681738"/>
        </p:xfrm>
        <a:graphic>
          <a:graphicData uri="http://schemas.openxmlformats.org/drawingml/2006/table">
            <a:tbl>
              <a:tblPr/>
              <a:tblGrid>
                <a:gridCol w="1352577">
                  <a:extLst>
                    <a:ext uri="{9D8B030D-6E8A-4147-A177-3AD203B41FA5}">
                      <a16:colId xmlns:a16="http://schemas.microsoft.com/office/drawing/2014/main" val="20000"/>
                    </a:ext>
                  </a:extLst>
                </a:gridCol>
                <a:gridCol w="4869277">
                  <a:extLst>
                    <a:ext uri="{9D8B030D-6E8A-4147-A177-3AD203B41FA5}">
                      <a16:colId xmlns:a16="http://schemas.microsoft.com/office/drawing/2014/main" val="20001"/>
                    </a:ext>
                  </a:extLst>
                </a:gridCol>
                <a:gridCol w="1532921">
                  <a:extLst>
                    <a:ext uri="{9D8B030D-6E8A-4147-A177-3AD203B41FA5}">
                      <a16:colId xmlns:a16="http://schemas.microsoft.com/office/drawing/2014/main" val="20002"/>
                    </a:ext>
                  </a:extLst>
                </a:gridCol>
                <a:gridCol w="2164123">
                  <a:extLst>
                    <a:ext uri="{9D8B030D-6E8A-4147-A177-3AD203B41FA5}">
                      <a16:colId xmlns:a16="http://schemas.microsoft.com/office/drawing/2014/main" val="20003"/>
                    </a:ext>
                  </a:extLst>
                </a:gridCol>
              </a:tblGrid>
              <a:tr h="392358">
                <a:tc>
                  <a:txBody>
                    <a:bodyPr/>
                    <a:lstStyle/>
                    <a:p>
                      <a:pPr algn="ctr">
                        <a:spcAft>
                          <a:spcPts val="0"/>
                        </a:spcAft>
                      </a:pPr>
                      <a:r>
                        <a:rPr lang="zh-CN" sz="2000" b="1" kern="100" dirty="0">
                          <a:latin typeface="微软雅黑" panose="020B0503020204020204" pitchFamily="34" charset="-122"/>
                          <a:ea typeface="微软雅黑" panose="020B0503020204020204" pitchFamily="34" charset="-122"/>
                          <a:cs typeface="Times New Roman"/>
                        </a:rPr>
                        <a:t>时间</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altLang="en-US" sz="2000" b="1" kern="100" dirty="0">
                          <a:latin typeface="微软雅黑" panose="020B0503020204020204" pitchFamily="34" charset="-122"/>
                          <a:ea typeface="微软雅黑" panose="020B0503020204020204" pitchFamily="34" charset="-122"/>
                          <a:cs typeface="Times New Roman"/>
                        </a:rPr>
                        <a:t>百灵鸟</a:t>
                      </a:r>
                      <a:endParaRPr lang="zh-CN" sz="2000" b="1" kern="100" dirty="0">
                        <a:latin typeface="微软雅黑" panose="020B0503020204020204" pitchFamily="34" charset="-122"/>
                        <a:ea typeface="微软雅黑" panose="020B0503020204020204"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000" b="1" kern="100" dirty="0">
                          <a:latin typeface="微软雅黑" panose="020B0503020204020204" pitchFamily="34" charset="-122"/>
                          <a:ea typeface="微软雅黑" panose="020B0503020204020204" pitchFamily="34" charset="-122"/>
                          <a:cs typeface="Times New Roman"/>
                        </a:rPr>
                        <a:t>你的活动高峰时间？</a:t>
                      </a:r>
                      <a:endParaRPr lang="zh-CN" altLang="zh-CN" sz="2000" b="1" kern="100" dirty="0">
                        <a:latin typeface="微软雅黑" panose="020B0503020204020204" pitchFamily="34" charset="-122"/>
                        <a:ea typeface="微软雅黑" panose="020B0503020204020204"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altLang="en-US" sz="2000" b="1" kern="100" dirty="0">
                          <a:latin typeface="微软雅黑" panose="020B0503020204020204" pitchFamily="34" charset="-122"/>
                          <a:ea typeface="微软雅黑" panose="020B0503020204020204" pitchFamily="34" charset="-122"/>
                          <a:cs typeface="Times New Roman"/>
                        </a:rPr>
                        <a:t>夜猫子</a:t>
                      </a:r>
                      <a:endParaRPr lang="zh-CN" sz="2000" b="1" kern="100" dirty="0">
                        <a:latin typeface="微软雅黑" panose="020B0503020204020204" pitchFamily="34" charset="-122"/>
                        <a:ea typeface="微软雅黑" panose="020B0503020204020204"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03543">
                <a:tc>
                  <a:txBody>
                    <a:bodyPr/>
                    <a:lstStyle/>
                    <a:p>
                      <a:pPr algn="ctr">
                        <a:spcAft>
                          <a:spcPts val="0"/>
                        </a:spcAft>
                      </a:pPr>
                      <a:r>
                        <a:rPr lang="en-US" sz="2000" b="0" kern="100" dirty="0">
                          <a:latin typeface="微软雅黑" panose="020B0503020204020204" pitchFamily="34" charset="-122"/>
                          <a:ea typeface="微软雅黑" panose="020B0503020204020204" pitchFamily="34" charset="-122"/>
                          <a:cs typeface="Times New Roman"/>
                        </a:rPr>
                        <a:t>9</a:t>
                      </a:r>
                      <a:r>
                        <a:rPr lang="en-US" altLang="zh-CN" sz="2000" b="0" kern="100" dirty="0">
                          <a:latin typeface="微软雅黑" panose="020B0503020204020204" pitchFamily="34" charset="-122"/>
                          <a:ea typeface="微软雅黑" panose="020B0503020204020204" pitchFamily="34" charset="-122"/>
                          <a:cs typeface="Times New Roman"/>
                        </a:rPr>
                        <a:t>AM</a:t>
                      </a:r>
                      <a:endParaRPr lang="zh-CN" sz="2000" b="0" kern="100" dirty="0">
                        <a:latin typeface="微软雅黑" panose="020B0503020204020204" pitchFamily="34" charset="-122"/>
                        <a:ea typeface="微软雅黑" panose="020B0503020204020204"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000" b="0" kern="100" dirty="0">
                          <a:latin typeface="微软雅黑" panose="020B0503020204020204" pitchFamily="34" charset="-122"/>
                          <a:ea typeface="微软雅黑" panose="020B0503020204020204" pitchFamily="34" charset="-122"/>
                          <a:cs typeface="Times New Roman"/>
                        </a:rPr>
                        <a:t>心智表现的巅峰期，适于做复杂的决定</a:t>
                      </a:r>
                      <a:r>
                        <a:rPr lang="zh-CN" altLang="en-US" sz="2000" b="0" kern="100" dirty="0">
                          <a:latin typeface="微软雅黑" panose="020B0503020204020204" pitchFamily="34" charset="-122"/>
                          <a:ea typeface="微软雅黑" panose="020B0503020204020204" pitchFamily="34" charset="-122"/>
                          <a:cs typeface="Times New Roman"/>
                        </a:rPr>
                        <a:t>，做数学题、写论文等</a:t>
                      </a:r>
                      <a:endParaRPr lang="zh-CN" sz="2000" b="0" kern="100" dirty="0">
                        <a:latin typeface="微软雅黑" panose="020B0503020204020204" pitchFamily="34" charset="-122"/>
                        <a:ea typeface="微软雅黑" panose="020B0503020204020204"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zh-CN" sz="2000" b="0" kern="100" dirty="0">
                        <a:latin typeface="微软雅黑" panose="020B0503020204020204" pitchFamily="34" charset="-122"/>
                        <a:ea typeface="微软雅黑" panose="020B0503020204020204"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altLang="en-US" sz="2000" b="0" kern="100" dirty="0">
                          <a:latin typeface="微软雅黑" panose="020B0503020204020204" pitchFamily="34" charset="-122"/>
                          <a:ea typeface="微软雅黑" panose="020B0503020204020204" pitchFamily="34" charset="-122"/>
                          <a:cs typeface="Times New Roman"/>
                        </a:rPr>
                        <a:t>睡懒觉</a:t>
                      </a:r>
                      <a:endParaRPr lang="zh-CN" sz="2000" b="0" kern="100" dirty="0">
                        <a:latin typeface="微软雅黑" panose="020B0503020204020204" pitchFamily="34" charset="-122"/>
                        <a:ea typeface="微软雅黑" panose="020B0503020204020204"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03543">
                <a:tc>
                  <a:txBody>
                    <a:bodyPr/>
                    <a:lstStyle/>
                    <a:p>
                      <a:pPr algn="ctr">
                        <a:spcAft>
                          <a:spcPts val="0"/>
                        </a:spcAft>
                      </a:pPr>
                      <a:r>
                        <a:rPr lang="en-US" sz="2000" b="0" kern="100" dirty="0">
                          <a:latin typeface="微软雅黑" panose="020B0503020204020204" pitchFamily="34" charset="-122"/>
                          <a:ea typeface="微软雅黑" panose="020B0503020204020204" pitchFamily="34" charset="-122"/>
                          <a:cs typeface="Times New Roman"/>
                        </a:rPr>
                        <a:t>12~2PM</a:t>
                      </a:r>
                      <a:endParaRPr lang="zh-CN" sz="2000" b="0" kern="100" dirty="0">
                        <a:latin typeface="微软雅黑" panose="020B0503020204020204" pitchFamily="34" charset="-122"/>
                        <a:ea typeface="微软雅黑" panose="020B0503020204020204"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000" b="0" kern="100" dirty="0">
                          <a:latin typeface="微软雅黑" panose="020B0503020204020204" pitchFamily="34" charset="-122"/>
                          <a:ea typeface="微软雅黑" panose="020B0503020204020204" pitchFamily="34" charset="-122"/>
                          <a:cs typeface="Times New Roman"/>
                        </a:rPr>
                        <a:t>思考力降低，享受午餐，稍事休息活动</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zh-CN" sz="2000" b="0" kern="100" dirty="0">
                        <a:latin typeface="微软雅黑" panose="020B0503020204020204" pitchFamily="34" charset="-122"/>
                        <a:ea typeface="微软雅黑" panose="020B0503020204020204"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altLang="en-US" sz="2000" b="0" kern="100" dirty="0">
                          <a:latin typeface="微软雅黑" panose="020B0503020204020204" pitchFamily="34" charset="-122"/>
                          <a:ea typeface="微软雅黑" panose="020B0503020204020204" pitchFamily="34" charset="-122"/>
                          <a:cs typeface="Times New Roman"/>
                        </a:rPr>
                        <a:t>补作业</a:t>
                      </a:r>
                      <a:endParaRPr lang="zh-CN" sz="2000" b="0" kern="100" dirty="0">
                        <a:latin typeface="微软雅黑" panose="020B0503020204020204" pitchFamily="34" charset="-122"/>
                        <a:ea typeface="微软雅黑" panose="020B0503020204020204"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03543">
                <a:tc>
                  <a:txBody>
                    <a:bodyPr/>
                    <a:lstStyle/>
                    <a:p>
                      <a:pPr algn="ctr">
                        <a:spcAft>
                          <a:spcPts val="0"/>
                        </a:spcAft>
                      </a:pPr>
                      <a:r>
                        <a:rPr lang="en-US" sz="2000" b="0" kern="100" dirty="0">
                          <a:latin typeface="微软雅黑" panose="020B0503020204020204" pitchFamily="34" charset="-122"/>
                          <a:ea typeface="微软雅黑" panose="020B0503020204020204" pitchFamily="34" charset="-122"/>
                          <a:cs typeface="Times New Roman"/>
                        </a:rPr>
                        <a:t>2~5PM</a:t>
                      </a:r>
                      <a:endParaRPr lang="zh-CN" sz="2000" b="0" kern="100" dirty="0">
                        <a:latin typeface="微软雅黑" panose="020B0503020204020204" pitchFamily="34" charset="-122"/>
                        <a:ea typeface="微软雅黑" panose="020B0503020204020204"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000" b="0" kern="100" dirty="0">
                          <a:latin typeface="微软雅黑" panose="020B0503020204020204" pitchFamily="34" charset="-122"/>
                          <a:ea typeface="微软雅黑" panose="020B0503020204020204" pitchFamily="34" charset="-122"/>
                          <a:cs typeface="Times New Roman"/>
                        </a:rPr>
                        <a:t>读书、学习、上课的好时间</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zh-CN" sz="2000" b="0" kern="100" dirty="0">
                        <a:latin typeface="微软雅黑" panose="020B0503020204020204" pitchFamily="34" charset="-122"/>
                        <a:ea typeface="微软雅黑" panose="020B0503020204020204"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altLang="en-US" sz="2000" b="0" kern="100" dirty="0">
                          <a:latin typeface="微软雅黑" panose="020B0503020204020204" pitchFamily="34" charset="-122"/>
                          <a:ea typeface="微软雅黑" panose="020B0503020204020204" pitchFamily="34" charset="-122"/>
                          <a:cs typeface="Times New Roman"/>
                        </a:rPr>
                        <a:t>打篮球</a:t>
                      </a:r>
                      <a:endParaRPr lang="zh-CN" sz="2000" b="0" kern="100" dirty="0">
                        <a:latin typeface="微软雅黑" panose="020B0503020204020204" pitchFamily="34" charset="-122"/>
                        <a:ea typeface="微软雅黑" panose="020B0503020204020204"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57965">
                <a:tc>
                  <a:txBody>
                    <a:bodyPr/>
                    <a:lstStyle/>
                    <a:p>
                      <a:pPr algn="ctr">
                        <a:spcAft>
                          <a:spcPts val="0"/>
                        </a:spcAft>
                      </a:pPr>
                      <a:r>
                        <a:rPr lang="en-US" sz="2000" b="0" kern="100" dirty="0">
                          <a:latin typeface="微软雅黑" panose="020B0503020204020204" pitchFamily="34" charset="-122"/>
                          <a:ea typeface="微软雅黑" panose="020B0503020204020204" pitchFamily="34" charset="-122"/>
                          <a:cs typeface="Times New Roman"/>
                        </a:rPr>
                        <a:t>4</a:t>
                      </a:r>
                      <a:r>
                        <a:rPr lang="en-US" altLang="zh-CN" sz="2000" b="0" kern="100" dirty="0">
                          <a:latin typeface="微软雅黑" panose="020B0503020204020204" pitchFamily="34" charset="-122"/>
                          <a:ea typeface="微软雅黑" panose="020B0503020204020204" pitchFamily="34" charset="-122"/>
                          <a:cs typeface="Times New Roman"/>
                        </a:rPr>
                        <a:t>~</a:t>
                      </a:r>
                      <a:r>
                        <a:rPr lang="en-US" sz="2000" b="0" kern="100" dirty="0">
                          <a:latin typeface="微软雅黑" panose="020B0503020204020204" pitchFamily="34" charset="-122"/>
                          <a:ea typeface="微软雅黑" panose="020B0503020204020204" pitchFamily="34" charset="-122"/>
                          <a:cs typeface="Times New Roman"/>
                        </a:rPr>
                        <a:t>5</a:t>
                      </a:r>
                      <a:r>
                        <a:rPr lang="en-US" altLang="zh-CN" sz="2000" b="0" kern="100" dirty="0">
                          <a:latin typeface="微软雅黑" panose="020B0503020204020204" pitchFamily="34" charset="-122"/>
                          <a:ea typeface="微软雅黑" panose="020B0503020204020204" pitchFamily="34" charset="-122"/>
                          <a:cs typeface="Times New Roman"/>
                        </a:rPr>
                        <a:t>PM</a:t>
                      </a:r>
                      <a:endParaRPr lang="zh-CN" sz="2000" b="0" kern="100" dirty="0">
                        <a:latin typeface="微软雅黑" panose="020B0503020204020204" pitchFamily="34" charset="-122"/>
                        <a:ea typeface="微软雅黑" panose="020B0503020204020204"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zh-CN" sz="2000" b="0" kern="100" dirty="0">
                          <a:latin typeface="微软雅黑" panose="020B0503020204020204" pitchFamily="34" charset="-122"/>
                          <a:ea typeface="微软雅黑" panose="020B0503020204020204" pitchFamily="34" charset="-122"/>
                          <a:cs typeface="Times New Roman"/>
                        </a:rPr>
                        <a:t>双手最灵活的时间</a:t>
                      </a:r>
                    </a:p>
                    <a:p>
                      <a:pPr algn="ctr">
                        <a:spcAft>
                          <a:spcPts val="0"/>
                        </a:spcAft>
                      </a:pPr>
                      <a:r>
                        <a:rPr lang="zh-CN" sz="2000" b="0" kern="100" dirty="0">
                          <a:latin typeface="微软雅黑" panose="020B0503020204020204" pitchFamily="34" charset="-122"/>
                          <a:ea typeface="微软雅黑" panose="020B0503020204020204" pitchFamily="34" charset="-122"/>
                          <a:cs typeface="Times New Roman"/>
                        </a:rPr>
                        <a:t>感觉最敏锐的时间</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zh-CN" sz="2000" b="0" kern="100" dirty="0">
                        <a:latin typeface="微软雅黑" panose="020B0503020204020204" pitchFamily="34" charset="-122"/>
                        <a:ea typeface="微软雅黑" panose="020B0503020204020204"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altLang="en-US" sz="2000" b="0" kern="100" dirty="0">
                          <a:latin typeface="微软雅黑" panose="020B0503020204020204" pitchFamily="34" charset="-122"/>
                          <a:ea typeface="微软雅黑" panose="020B0503020204020204" pitchFamily="34" charset="-122"/>
                          <a:cs typeface="Times New Roman"/>
                        </a:rPr>
                        <a:t>打游戏、</a:t>
                      </a:r>
                      <a:endParaRPr lang="en-US" altLang="zh-CN" sz="2000" b="0" kern="100" dirty="0">
                        <a:latin typeface="微软雅黑" panose="020B0503020204020204" pitchFamily="34" charset="-122"/>
                        <a:ea typeface="微软雅黑" panose="020B0503020204020204" pitchFamily="34" charset="-122"/>
                        <a:cs typeface="Times New Roman"/>
                      </a:endParaRPr>
                    </a:p>
                    <a:p>
                      <a:pPr algn="ctr">
                        <a:spcAft>
                          <a:spcPts val="0"/>
                        </a:spcAft>
                      </a:pPr>
                      <a:r>
                        <a:rPr lang="zh-CN" altLang="en-US" sz="2000" b="0" kern="100" dirty="0">
                          <a:latin typeface="微软雅黑" panose="020B0503020204020204" pitchFamily="34" charset="-122"/>
                          <a:ea typeface="微软雅黑" panose="020B0503020204020204" pitchFamily="34" charset="-122"/>
                          <a:cs typeface="Times New Roman"/>
                        </a:rPr>
                        <a:t>人人网</a:t>
                      </a:r>
                      <a:endParaRPr lang="zh-CN" sz="2000" b="0" kern="100" dirty="0">
                        <a:latin typeface="微软雅黑" panose="020B0503020204020204" pitchFamily="34" charset="-122"/>
                        <a:ea typeface="微软雅黑" panose="020B0503020204020204"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1772">
                <a:tc>
                  <a:txBody>
                    <a:bodyPr/>
                    <a:lstStyle/>
                    <a:p>
                      <a:pPr algn="ctr">
                        <a:spcAft>
                          <a:spcPts val="0"/>
                        </a:spcAft>
                      </a:pPr>
                      <a:r>
                        <a:rPr lang="en-US" sz="2000" b="0" kern="100" dirty="0">
                          <a:latin typeface="微软雅黑" panose="020B0503020204020204" pitchFamily="34" charset="-122"/>
                          <a:ea typeface="微软雅黑" panose="020B0503020204020204" pitchFamily="34" charset="-122"/>
                          <a:cs typeface="Times New Roman"/>
                        </a:rPr>
                        <a:t>6~10PM</a:t>
                      </a:r>
                      <a:endParaRPr lang="zh-CN" sz="2000" b="0" kern="100" dirty="0">
                        <a:latin typeface="微软雅黑" panose="020B0503020204020204" pitchFamily="34" charset="-122"/>
                        <a:ea typeface="微软雅黑" panose="020B0503020204020204"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000" b="0" kern="100" dirty="0">
                          <a:latin typeface="微软雅黑" panose="020B0503020204020204" pitchFamily="34" charset="-122"/>
                          <a:ea typeface="微软雅黑" panose="020B0503020204020204" pitchFamily="34" charset="-122"/>
                          <a:cs typeface="Times New Roman"/>
                        </a:rPr>
                        <a:t>身体处于运动高峰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zh-CN" sz="2000" b="0" kern="100" dirty="0">
                        <a:latin typeface="微软雅黑" panose="020B0503020204020204" pitchFamily="34" charset="-122"/>
                        <a:ea typeface="微软雅黑" panose="020B0503020204020204"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altLang="en-US" sz="2000" b="0" kern="100" dirty="0">
                          <a:latin typeface="微软雅黑" panose="020B0503020204020204" pitchFamily="34" charset="-122"/>
                          <a:ea typeface="微软雅黑" panose="020B0503020204020204" pitchFamily="34" charset="-122"/>
                          <a:cs typeface="Times New Roman"/>
                        </a:rPr>
                        <a:t>学生会开会</a:t>
                      </a:r>
                      <a:endParaRPr lang="zh-CN" sz="2000" b="0" kern="100" dirty="0">
                        <a:latin typeface="微软雅黑" panose="020B0503020204020204" pitchFamily="34" charset="-122"/>
                        <a:ea typeface="微软雅黑" panose="020B0503020204020204"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01772">
                <a:tc>
                  <a:txBody>
                    <a:bodyPr/>
                    <a:lstStyle/>
                    <a:p>
                      <a:pPr algn="ctr">
                        <a:spcAft>
                          <a:spcPts val="0"/>
                        </a:spcAft>
                      </a:pPr>
                      <a:r>
                        <a:rPr lang="en-US" sz="2000" b="0" kern="100" dirty="0">
                          <a:latin typeface="微软雅黑" panose="020B0503020204020204" pitchFamily="34" charset="-122"/>
                          <a:ea typeface="微软雅黑" panose="020B0503020204020204" pitchFamily="34" charset="-122"/>
                          <a:cs typeface="Times New Roman"/>
                        </a:rPr>
                        <a:t>11~6AM</a:t>
                      </a:r>
                      <a:endParaRPr lang="zh-CN" sz="2000" b="0" kern="100" dirty="0">
                        <a:latin typeface="微软雅黑" panose="020B0503020204020204" pitchFamily="34" charset="-122"/>
                        <a:ea typeface="微软雅黑" panose="020B0503020204020204"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000" b="0" kern="100" dirty="0">
                          <a:latin typeface="微软雅黑" panose="020B0503020204020204" pitchFamily="34" charset="-122"/>
                          <a:ea typeface="微软雅黑" panose="020B0503020204020204" pitchFamily="34" charset="-122"/>
                          <a:cs typeface="Times New Roman"/>
                        </a:rPr>
                        <a:t>睡眠时间</a:t>
                      </a:r>
                      <a:r>
                        <a:rPr lang="zh-CN" altLang="en-US" sz="2000" b="0" kern="100" dirty="0">
                          <a:latin typeface="微软雅黑" panose="020B0503020204020204" pitchFamily="34" charset="-122"/>
                          <a:ea typeface="微软雅黑" panose="020B0503020204020204" pitchFamily="34" charset="-122"/>
                          <a:cs typeface="Times New Roman"/>
                        </a:rPr>
                        <a:t>，</a:t>
                      </a:r>
                      <a:r>
                        <a:rPr lang="zh-CN" sz="2000" b="0" kern="100" dirty="0">
                          <a:latin typeface="微软雅黑" panose="020B0503020204020204" pitchFamily="34" charset="-122"/>
                          <a:ea typeface="微软雅黑" panose="020B0503020204020204" pitchFamily="34" charset="-122"/>
                          <a:cs typeface="Times New Roman"/>
                        </a:rPr>
                        <a:t>反应迟缓</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zh-CN" sz="2000" b="0" kern="100" dirty="0">
                        <a:latin typeface="微软雅黑" panose="020B0503020204020204" pitchFamily="34" charset="-122"/>
                        <a:ea typeface="微软雅黑" panose="020B0503020204020204"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altLang="en-US" sz="2000" b="0" kern="100" dirty="0">
                          <a:latin typeface="微软雅黑" panose="020B0503020204020204" pitchFamily="34" charset="-122"/>
                          <a:ea typeface="微软雅黑" panose="020B0503020204020204" pitchFamily="34" charset="-122"/>
                          <a:cs typeface="Times New Roman"/>
                        </a:rPr>
                        <a:t>工作与学习</a:t>
                      </a:r>
                      <a:endParaRPr lang="zh-CN" sz="2000" b="0" kern="100" dirty="0">
                        <a:latin typeface="微软雅黑" panose="020B0503020204020204" pitchFamily="34" charset="-122"/>
                        <a:ea typeface="微软雅黑" panose="020B0503020204020204"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435830904"/>
      </p:ext>
    </p:extLst>
  </p:cSld>
  <p:clrMapOvr>
    <a:masterClrMapping/>
  </p:clrMapOvr>
  <p:transition spd="slow" advClick="0" advTm="2000">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61415C-FA68-4327-9088-6CC762C462C7}"/>
              </a:ext>
            </a:extLst>
          </p:cNvPr>
          <p:cNvSpPr>
            <a:spLocks noGrp="1"/>
          </p:cNvSpPr>
          <p:nvPr>
            <p:ph type="title" idx="4294967295"/>
          </p:nvPr>
        </p:nvSpPr>
        <p:spPr>
          <a:xfrm>
            <a:off x="504000" y="242725"/>
            <a:ext cx="10515600" cy="1325563"/>
          </a:xfrm>
        </p:spPr>
        <p:txBody>
          <a:bodyPr>
            <a:normAutofit/>
          </a:bodyPr>
          <a:lstStyle/>
          <a:p>
            <a:r>
              <a:rPr lang="zh-CN" altLang="en-US" sz="3600" b="1"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明确自己的渴望</a:t>
            </a:r>
          </a:p>
        </p:txBody>
      </p:sp>
      <p:sp>
        <p:nvSpPr>
          <p:cNvPr id="3" name="内容占位符 2">
            <a:extLst>
              <a:ext uri="{FF2B5EF4-FFF2-40B4-BE49-F238E27FC236}">
                <a16:creationId xmlns:a16="http://schemas.microsoft.com/office/drawing/2014/main" id="{F5AB9062-E1CF-4D07-9A82-200FA126D0E2}"/>
              </a:ext>
            </a:extLst>
          </p:cNvPr>
          <p:cNvSpPr>
            <a:spLocks noGrp="1"/>
          </p:cNvSpPr>
          <p:nvPr>
            <p:ph idx="4294967295"/>
          </p:nvPr>
        </p:nvSpPr>
        <p:spPr>
          <a:xfrm>
            <a:off x="928800" y="1568288"/>
            <a:ext cx="7927200" cy="4351338"/>
          </a:xfrm>
        </p:spPr>
        <p:txBody>
          <a:bodyPr anchor="ctr">
            <a:normAutofit/>
          </a:bodyPr>
          <a:lstStyle/>
          <a:p>
            <a:r>
              <a:rPr lang="zh-CN" altLang="en-US" dirty="0">
                <a:latin typeface="Microsoft YaHei" panose="020B0503020204020204" pitchFamily="34" charset="-122"/>
                <a:ea typeface="Microsoft YaHei" panose="020B0503020204020204" pitchFamily="34" charset="-122"/>
              </a:rPr>
              <a:t>我</a:t>
            </a:r>
            <a:r>
              <a:rPr lang="zh-CN" altLang="en-US" b="1" dirty="0">
                <a:solidFill>
                  <a:srgbClr val="703881"/>
                </a:solidFill>
                <a:latin typeface="Microsoft YaHei" panose="020B0503020204020204" pitchFamily="34" charset="-122"/>
                <a:ea typeface="Microsoft YaHei" panose="020B0503020204020204" pitchFamily="34" charset="-122"/>
              </a:rPr>
              <a:t>希望</a:t>
            </a:r>
            <a:r>
              <a:rPr lang="zh-CN" altLang="en-US" dirty="0">
                <a:latin typeface="Microsoft YaHei" panose="020B0503020204020204" pitchFamily="34" charset="-122"/>
                <a:ea typeface="Microsoft YaHei" panose="020B0503020204020204" pitchFamily="34" charset="-122"/>
              </a:rPr>
              <a:t>在哪方面做更多的工作</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分配更多的时间</a:t>
            </a:r>
            <a:endParaRPr lang="en-US" altLang="zh-CN" dirty="0">
              <a:latin typeface="Microsoft YaHei" panose="020B0503020204020204" pitchFamily="34" charset="-122"/>
              <a:ea typeface="Microsoft YaHei" panose="020B0503020204020204" pitchFamily="34" charset="-122"/>
            </a:endParaRPr>
          </a:p>
          <a:p>
            <a:pPr marL="0" indent="0">
              <a:buNone/>
            </a:pPr>
            <a:endParaRPr lang="en-US" altLang="zh-CN" dirty="0">
              <a:latin typeface="Microsoft YaHei" panose="020B0503020204020204" pitchFamily="34" charset="-122"/>
              <a:ea typeface="Microsoft YaHei" panose="020B0503020204020204" pitchFamily="34" charset="-122"/>
            </a:endParaRPr>
          </a:p>
          <a:p>
            <a:pPr lvl="1"/>
            <a:r>
              <a:rPr lang="zh-CN" altLang="en-US" sz="2000" dirty="0">
                <a:latin typeface="Microsoft YaHei" panose="020B0503020204020204" pitchFamily="34" charset="-122"/>
                <a:ea typeface="Microsoft YaHei" panose="020B0503020204020204" pitchFamily="34" charset="-122"/>
              </a:rPr>
              <a:t>新的</a:t>
            </a:r>
            <a:r>
              <a:rPr lang="zh-CN" altLang="en-US" sz="2000" dirty="0">
                <a:solidFill>
                  <a:srgbClr val="703881"/>
                </a:solidFill>
                <a:latin typeface="Microsoft YaHei" panose="020B0503020204020204" pitchFamily="34" charset="-122"/>
                <a:ea typeface="Microsoft YaHei" panose="020B0503020204020204" pitchFamily="34" charset="-122"/>
              </a:rPr>
              <a:t>需求</a:t>
            </a:r>
            <a:r>
              <a:rPr lang="zh-CN" altLang="en-US" sz="2000" dirty="0">
                <a:latin typeface="Microsoft YaHei" panose="020B0503020204020204" pitchFamily="34" charset="-122"/>
                <a:ea typeface="Microsoft YaHei" panose="020B0503020204020204" pitchFamily="34" charset="-122"/>
              </a:rPr>
              <a:t>，促成生活方式的改变</a:t>
            </a:r>
            <a:endParaRPr lang="en-US" altLang="zh-CN" sz="2000" dirty="0">
              <a:latin typeface="Microsoft YaHei" panose="020B0503020204020204" pitchFamily="34" charset="-122"/>
              <a:ea typeface="Microsoft YaHei" panose="020B0503020204020204" pitchFamily="34" charset="-122"/>
            </a:endParaRPr>
          </a:p>
          <a:p>
            <a:pPr lvl="1"/>
            <a:r>
              <a:rPr lang="zh-CN" altLang="en-US" sz="2000" dirty="0">
                <a:latin typeface="Microsoft YaHei" panose="020B0503020204020204" pitchFamily="34" charset="-122"/>
                <a:ea typeface="Microsoft YaHei" panose="020B0503020204020204" pitchFamily="34" charset="-122"/>
              </a:rPr>
              <a:t>找到</a:t>
            </a:r>
            <a:r>
              <a:rPr lang="zh-CN" altLang="en-US" sz="2000" dirty="0">
                <a:solidFill>
                  <a:srgbClr val="703881"/>
                </a:solidFill>
                <a:latin typeface="Microsoft YaHei" panose="020B0503020204020204" pitchFamily="34" charset="-122"/>
                <a:ea typeface="Microsoft YaHei" panose="020B0503020204020204" pitchFamily="34" charset="-122"/>
              </a:rPr>
              <a:t>待提升</a:t>
            </a:r>
            <a:r>
              <a:rPr lang="zh-CN" altLang="en-US" sz="2000" dirty="0">
                <a:latin typeface="Microsoft YaHei" panose="020B0503020204020204" pitchFamily="34" charset="-122"/>
                <a:ea typeface="Microsoft YaHei" panose="020B0503020204020204" pitchFamily="34" charset="-122"/>
              </a:rPr>
              <a:t>的部分，如过度的娱乐、过多的社交、过长的休息、过长的发呆、过低的效率</a:t>
            </a:r>
            <a:endParaRPr lang="en-US" altLang="zh-CN" sz="2000" dirty="0">
              <a:latin typeface="Microsoft YaHei" panose="020B0503020204020204" pitchFamily="34" charset="-122"/>
              <a:ea typeface="Microsoft YaHei" panose="020B0503020204020204" pitchFamily="34" charset="-122"/>
            </a:endParaRPr>
          </a:p>
          <a:p>
            <a:endParaRPr lang="en-US" altLang="zh-CN" sz="2400" dirty="0">
              <a:latin typeface="Microsoft YaHei" panose="020B0503020204020204" pitchFamily="34" charset="-122"/>
              <a:ea typeface="Microsoft YaHei" panose="020B0503020204020204" pitchFamily="34" charset="-122"/>
            </a:endParaRPr>
          </a:p>
          <a:p>
            <a:pPr lvl="1"/>
            <a:r>
              <a:rPr lang="zh-CN" altLang="en-US" sz="2000" dirty="0">
                <a:latin typeface="Microsoft YaHei" panose="020B0503020204020204" pitchFamily="34" charset="-122"/>
                <a:ea typeface="Microsoft YaHei" panose="020B0503020204020204" pitchFamily="34" charset="-122"/>
              </a:rPr>
              <a:t>例如：我希望接下来一周能有额外</a:t>
            </a:r>
            <a:r>
              <a:rPr lang="en-US" altLang="zh-CN" sz="2000" dirty="0">
                <a:latin typeface="Microsoft YaHei" panose="020B0503020204020204" pitchFamily="34" charset="-122"/>
                <a:ea typeface="Microsoft YaHei" panose="020B0503020204020204" pitchFamily="34" charset="-122"/>
              </a:rPr>
              <a:t>3h</a:t>
            </a:r>
            <a:r>
              <a:rPr lang="zh-CN" altLang="en-US" sz="2000" dirty="0">
                <a:latin typeface="Microsoft YaHei" panose="020B0503020204020204" pitchFamily="34" charset="-122"/>
                <a:ea typeface="Microsoft YaHei" panose="020B0503020204020204" pitchFamily="34" charset="-122"/>
              </a:rPr>
              <a:t>用于锻炼，如周一</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三</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五 </a:t>
            </a:r>
            <a:r>
              <a:rPr lang="en-US" altLang="zh-CN" sz="2000" dirty="0">
                <a:latin typeface="Microsoft YaHei" panose="020B0503020204020204" pitchFamily="34" charset="-122"/>
                <a:ea typeface="Microsoft YaHei" panose="020B0503020204020204" pitchFamily="34" charset="-122"/>
              </a:rPr>
              <a:t>22:00-23:00</a:t>
            </a:r>
            <a:r>
              <a:rPr lang="zh-CN" altLang="en-US" sz="2000" dirty="0">
                <a:latin typeface="Microsoft YaHei" panose="020B0503020204020204" pitchFamily="34" charset="-122"/>
                <a:ea typeface="Microsoft YaHei" panose="020B0503020204020204" pitchFamily="34" charset="-122"/>
              </a:rPr>
              <a:t>下楼散步或跑步。</a:t>
            </a:r>
            <a:endParaRPr lang="en-US" altLang="zh-CN"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882148022"/>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 name="组合 160"/>
          <p:cNvGrpSpPr/>
          <p:nvPr/>
        </p:nvGrpSpPr>
        <p:grpSpPr>
          <a:xfrm>
            <a:off x="0" y="-11121"/>
            <a:ext cx="6096000" cy="6858000"/>
            <a:chOff x="0" y="0"/>
            <a:chExt cx="6096000" cy="6858000"/>
          </a:xfrm>
        </p:grpSpPr>
        <p:cxnSp>
          <p:nvCxnSpPr>
            <p:cNvPr id="56" name="直接连接符 55"/>
            <p:cNvCxnSpPr/>
            <p:nvPr/>
          </p:nvCxnSpPr>
          <p:spPr>
            <a:xfrm>
              <a:off x="0" y="161364"/>
              <a:ext cx="6096000" cy="0"/>
            </a:xfrm>
            <a:prstGeom prst="line">
              <a:avLst/>
            </a:prstGeom>
            <a:ln w="3175">
              <a:solidFill>
                <a:srgbClr val="F5EDF7"/>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0" y="28950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0" y="417649"/>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0" y="54579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0" y="673934"/>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0" y="80207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0" y="93022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0" y="105836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0" y="118650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0" y="131464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0" y="144279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0" y="157093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0" y="169907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0" y="182721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0" y="195536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0" y="208350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0" y="221164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0" y="233978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0" y="246793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0" y="259607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0" y="2724216"/>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0" y="285235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0" y="298050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0" y="3108644"/>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0" y="3236786"/>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0" y="3364929"/>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0" y="349307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0" y="3621214"/>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0" y="3749356"/>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0" y="3877499"/>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a:off x="0" y="400564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0" y="413378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0" y="426192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0" y="439007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0" y="451821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0" y="464635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0" y="477449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0" y="490264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a:off x="0" y="503078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0" y="515892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a:off x="0" y="528706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0" y="541521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a:off x="0" y="554335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a:off x="0" y="567149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a:off x="0" y="579963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0" y="592778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0" y="605592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a:off x="0" y="6184066"/>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0" y="6312209"/>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nvCxnSpPr>
          <p:spPr>
            <a:xfrm>
              <a:off x="0" y="644035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0" y="6568494"/>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a:off x="0" y="6696636"/>
              <a:ext cx="6096000" cy="0"/>
            </a:xfrm>
            <a:prstGeom prst="line">
              <a:avLst/>
            </a:prstGeom>
            <a:ln w="3175">
              <a:solidFill>
                <a:srgbClr val="F5EDF7"/>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a:off x="143436" y="0"/>
              <a:ext cx="0" cy="6858000"/>
            </a:xfrm>
            <a:prstGeom prst="line">
              <a:avLst/>
            </a:prstGeom>
            <a:ln>
              <a:solidFill>
                <a:srgbClr val="F5EDF7"/>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a:off x="25716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37089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48462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598351"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712080"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82580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939537"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1053266"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a:off x="116699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a:off x="128072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a:off x="139445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a:off x="1508181"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a:off x="162190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a:off x="173563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1849367"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a:off x="1963096"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a:off x="207682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a:off x="219055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a:off x="230428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a:off x="2418011"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a:off x="253173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a:off x="264546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a:off x="2759197"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287292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a:off x="298665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a:off x="310038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a:off x="321411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a:off x="3327840"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a:off x="344156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nvCxnSpPr>
          <p:spPr>
            <a:xfrm>
              <a:off x="355529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a:off x="3669026"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a:off x="378275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a:off x="389648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a:off x="401021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a:off x="412394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a:off x="4237670"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a:off x="435139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a:off x="446512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a:off x="4578857"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a:off x="469258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a:off x="480631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a:off x="492004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p:nvCxnSpPr>
          <p:spPr>
            <a:xfrm>
              <a:off x="5033771"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a:off x="5147500"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a:off x="526122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a:off x="537495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5" name="直接连接符 154"/>
            <p:cNvCxnSpPr/>
            <p:nvPr/>
          </p:nvCxnSpPr>
          <p:spPr>
            <a:xfrm>
              <a:off x="5488686"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a:off x="560241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nvCxnSpPr>
          <p:spPr>
            <a:xfrm>
              <a:off x="571614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a:off x="582987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9" name="直接连接符 158"/>
            <p:cNvCxnSpPr/>
            <p:nvPr/>
          </p:nvCxnSpPr>
          <p:spPr>
            <a:xfrm>
              <a:off x="5943601" y="0"/>
              <a:ext cx="0" cy="6858000"/>
            </a:xfrm>
            <a:prstGeom prst="line">
              <a:avLst/>
            </a:prstGeom>
            <a:ln>
              <a:solidFill>
                <a:srgbClr val="F5EDF7"/>
              </a:solidFill>
            </a:ln>
          </p:spPr>
          <p:style>
            <a:lnRef idx="1">
              <a:schemeClr val="accent1"/>
            </a:lnRef>
            <a:fillRef idx="0">
              <a:schemeClr val="accent1"/>
            </a:fillRef>
            <a:effectRef idx="0">
              <a:schemeClr val="accent1"/>
            </a:effectRef>
            <a:fontRef idx="minor">
              <a:schemeClr val="tx1"/>
            </a:fontRef>
          </p:style>
        </p:cxnSp>
      </p:grpSp>
      <p:sp>
        <p:nvSpPr>
          <p:cNvPr id="162" name="矩形 161"/>
          <p:cNvSpPr/>
          <p:nvPr/>
        </p:nvSpPr>
        <p:spPr>
          <a:xfrm>
            <a:off x="6115874" y="0"/>
            <a:ext cx="6095995" cy="6858000"/>
          </a:xfrm>
          <a:prstGeom prst="rect">
            <a:avLst/>
          </a:prstGeom>
          <a:solidFill>
            <a:srgbClr val="703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FF0000"/>
              </a:solidFill>
              <a:cs typeface="+mn-ea"/>
              <a:sym typeface="+mn-lt"/>
            </a:endParaRPr>
          </a:p>
        </p:txBody>
      </p:sp>
      <p:sp>
        <p:nvSpPr>
          <p:cNvPr id="4" name="矩形: 圆角 3"/>
          <p:cNvSpPr/>
          <p:nvPr/>
        </p:nvSpPr>
        <p:spPr>
          <a:xfrm>
            <a:off x="825809" y="1638511"/>
            <a:ext cx="10516822" cy="4501214"/>
          </a:xfrm>
          <a:prstGeom prst="roundRect">
            <a:avLst>
              <a:gd name="adj" fmla="val 6751"/>
            </a:avLst>
          </a:prstGeom>
          <a:solidFill>
            <a:schemeClr val="bg1"/>
          </a:solidFill>
          <a:ln>
            <a:noFill/>
          </a:ln>
          <a:effectLst>
            <a:outerShdw blurRad="190500" dist="25400" sx="102000" sy="102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67" name="文本框 166"/>
          <p:cNvSpPr txBox="1"/>
          <p:nvPr/>
        </p:nvSpPr>
        <p:spPr>
          <a:xfrm>
            <a:off x="4169229" y="465451"/>
            <a:ext cx="3853542" cy="1015663"/>
          </a:xfrm>
          <a:prstGeom prst="rect">
            <a:avLst/>
          </a:prstGeom>
          <a:noFill/>
        </p:spPr>
        <p:txBody>
          <a:bodyPr wrap="square" rtlCol="0">
            <a:spAutoFit/>
          </a:bodyPr>
          <a:lstStyle/>
          <a:p>
            <a:pPr algn="ctr"/>
            <a:r>
              <a:rPr lang="zh-CN" altLang="en-US" sz="3600" b="1" dirty="0">
                <a:solidFill>
                  <a:srgbClr val="703881"/>
                </a:solidFill>
                <a:latin typeface="思源宋体 Heavy" panose="02020900000000000000" pitchFamily="18" charset="-122"/>
                <a:ea typeface="思源宋体 Heavy" panose="02020900000000000000" pitchFamily="18" charset="-122"/>
                <a:cs typeface="+mn-ea"/>
                <a:sym typeface="+mn-lt"/>
              </a:rPr>
              <a:t>目</a:t>
            </a:r>
            <a:r>
              <a:rPr lang="zh-CN" altLang="en-US" sz="3600" b="1" dirty="0">
                <a:gradFill>
                  <a:gsLst>
                    <a:gs pos="30000">
                      <a:srgbClr val="0D4E81"/>
                    </a:gs>
                    <a:gs pos="100000">
                      <a:srgbClr val="037FBD"/>
                    </a:gs>
                  </a:gsLst>
                  <a:lin ang="2700000" scaled="1"/>
                </a:gradFill>
                <a:latin typeface="思源宋体 Heavy" panose="02020900000000000000" pitchFamily="18" charset="-122"/>
                <a:ea typeface="思源宋体 Heavy" panose="02020900000000000000" pitchFamily="18" charset="-122"/>
                <a:cs typeface="+mn-ea"/>
                <a:sym typeface="+mn-lt"/>
              </a:rPr>
              <a:t>  </a:t>
            </a:r>
            <a:r>
              <a:rPr lang="zh-CN" altLang="en-US" sz="3600" b="1" dirty="0">
                <a:solidFill>
                  <a:schemeClr val="bg1"/>
                </a:solidFill>
                <a:latin typeface="思源宋体 Heavy" panose="02020900000000000000" pitchFamily="18" charset="-122"/>
                <a:ea typeface="思源宋体 Heavy" panose="02020900000000000000" pitchFamily="18" charset="-122"/>
                <a:cs typeface="+mn-ea"/>
                <a:sym typeface="+mn-lt"/>
              </a:rPr>
              <a:t>录</a:t>
            </a:r>
            <a:endParaRPr lang="en-US" altLang="zh-CN" sz="3600" b="1" dirty="0">
              <a:solidFill>
                <a:schemeClr val="bg1"/>
              </a:solidFill>
              <a:latin typeface="思源宋体 Heavy" panose="02020900000000000000" pitchFamily="18" charset="-122"/>
              <a:ea typeface="思源宋体 Heavy" panose="02020900000000000000" pitchFamily="18" charset="-122"/>
              <a:cs typeface="+mn-ea"/>
              <a:sym typeface="+mn-lt"/>
            </a:endParaRPr>
          </a:p>
          <a:p>
            <a:pPr algn="ctr"/>
            <a:r>
              <a:rPr lang="en-US" altLang="zh-CN" sz="2400" dirty="0">
                <a:solidFill>
                  <a:srgbClr val="703881"/>
                </a:solidFill>
                <a:latin typeface="思源宋体 Heavy" panose="02020900000000000000" pitchFamily="18" charset="-122"/>
                <a:ea typeface="思源宋体 Heavy" panose="02020900000000000000" pitchFamily="18" charset="-122"/>
                <a:cs typeface="+mn-ea"/>
                <a:sym typeface="+mn-lt"/>
              </a:rPr>
              <a:t>cont</a:t>
            </a:r>
            <a:r>
              <a:rPr lang="en-US" altLang="zh-CN" sz="2400" dirty="0">
                <a:solidFill>
                  <a:schemeClr val="bg1"/>
                </a:solidFill>
                <a:latin typeface="思源宋体 Heavy" panose="02020900000000000000" pitchFamily="18" charset="-122"/>
                <a:ea typeface="思源宋体 Heavy" panose="02020900000000000000" pitchFamily="18" charset="-122"/>
                <a:cs typeface="+mn-ea"/>
                <a:sym typeface="+mn-lt"/>
              </a:rPr>
              <a:t>ents</a:t>
            </a:r>
            <a:endParaRPr lang="zh-CN" altLang="en-US" sz="2400" dirty="0">
              <a:solidFill>
                <a:schemeClr val="bg1"/>
              </a:solidFill>
              <a:latin typeface="思源宋体 Heavy" panose="02020900000000000000" pitchFamily="18" charset="-122"/>
              <a:ea typeface="思源宋体 Heavy" panose="02020900000000000000" pitchFamily="18" charset="-122"/>
              <a:cs typeface="+mn-ea"/>
              <a:sym typeface="+mn-lt"/>
            </a:endParaRPr>
          </a:p>
        </p:txBody>
      </p:sp>
      <p:grpSp>
        <p:nvGrpSpPr>
          <p:cNvPr id="168" name="组合 167"/>
          <p:cNvGrpSpPr/>
          <p:nvPr/>
        </p:nvGrpSpPr>
        <p:grpSpPr>
          <a:xfrm>
            <a:off x="5317674" y="436197"/>
            <a:ext cx="190500" cy="135318"/>
            <a:chOff x="5372100" y="500744"/>
            <a:chExt cx="190500" cy="135318"/>
          </a:xfrm>
        </p:grpSpPr>
        <p:cxnSp>
          <p:nvCxnSpPr>
            <p:cNvPr id="169" name="直接连接符 168"/>
            <p:cNvCxnSpPr/>
            <p:nvPr/>
          </p:nvCxnSpPr>
          <p:spPr>
            <a:xfrm>
              <a:off x="5372100" y="500744"/>
              <a:ext cx="190500" cy="0"/>
            </a:xfrm>
            <a:prstGeom prst="line">
              <a:avLst/>
            </a:prstGeom>
            <a:ln>
              <a:solidFill>
                <a:srgbClr val="0D4E81"/>
              </a:solidFill>
            </a:ln>
          </p:spPr>
          <p:style>
            <a:lnRef idx="1">
              <a:schemeClr val="accent1"/>
            </a:lnRef>
            <a:fillRef idx="0">
              <a:schemeClr val="accent1"/>
            </a:fillRef>
            <a:effectRef idx="0">
              <a:schemeClr val="accent1"/>
            </a:effectRef>
            <a:fontRef idx="minor">
              <a:schemeClr val="tx1"/>
            </a:fontRef>
          </p:style>
        </p:cxnSp>
        <p:cxnSp>
          <p:nvCxnSpPr>
            <p:cNvPr id="170" name="直接连接符 169"/>
            <p:cNvCxnSpPr/>
            <p:nvPr/>
          </p:nvCxnSpPr>
          <p:spPr>
            <a:xfrm>
              <a:off x="5372100" y="500744"/>
              <a:ext cx="0" cy="135318"/>
            </a:xfrm>
            <a:prstGeom prst="line">
              <a:avLst/>
            </a:prstGeom>
            <a:ln>
              <a:solidFill>
                <a:srgbClr val="0D4E81"/>
              </a:solidFill>
            </a:ln>
          </p:spPr>
          <p:style>
            <a:lnRef idx="1">
              <a:schemeClr val="accent1"/>
            </a:lnRef>
            <a:fillRef idx="0">
              <a:schemeClr val="accent1"/>
            </a:fillRef>
            <a:effectRef idx="0">
              <a:schemeClr val="accent1"/>
            </a:effectRef>
            <a:fontRef idx="minor">
              <a:schemeClr val="tx1"/>
            </a:fontRef>
          </p:style>
        </p:cxnSp>
      </p:grpSp>
      <p:grpSp>
        <p:nvGrpSpPr>
          <p:cNvPr id="171" name="组合 170"/>
          <p:cNvGrpSpPr/>
          <p:nvPr/>
        </p:nvGrpSpPr>
        <p:grpSpPr>
          <a:xfrm flipH="1" flipV="1">
            <a:off x="6697438" y="1313308"/>
            <a:ext cx="190500" cy="135318"/>
            <a:chOff x="5372100" y="500744"/>
            <a:chExt cx="190500" cy="135318"/>
          </a:xfrm>
        </p:grpSpPr>
        <p:cxnSp>
          <p:nvCxnSpPr>
            <p:cNvPr id="172" name="直接连接符 171"/>
            <p:cNvCxnSpPr/>
            <p:nvPr/>
          </p:nvCxnSpPr>
          <p:spPr>
            <a:xfrm>
              <a:off x="5372100" y="500744"/>
              <a:ext cx="1905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直接连接符 172"/>
            <p:cNvCxnSpPr/>
            <p:nvPr/>
          </p:nvCxnSpPr>
          <p:spPr>
            <a:xfrm>
              <a:off x="5372100" y="500744"/>
              <a:ext cx="0" cy="13531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4" name="文本框 173"/>
          <p:cNvSpPr txBox="1"/>
          <p:nvPr/>
        </p:nvSpPr>
        <p:spPr>
          <a:xfrm>
            <a:off x="1872344" y="2892919"/>
            <a:ext cx="1992084" cy="1107996"/>
          </a:xfrm>
          <a:prstGeom prst="rect">
            <a:avLst/>
          </a:prstGeom>
          <a:noFill/>
        </p:spPr>
        <p:txBody>
          <a:bodyPr wrap="square" rtlCol="0">
            <a:spAutoFit/>
          </a:bodyPr>
          <a:lstStyle/>
          <a:p>
            <a:r>
              <a:rPr lang="en-US" altLang="zh-CN" sz="6600" i="1" dirty="0">
                <a:ln>
                  <a:solidFill>
                    <a:srgbClr val="703881"/>
                  </a:solidFill>
                </a:ln>
                <a:solidFill>
                  <a:schemeClr val="bg1"/>
                </a:solidFill>
                <a:latin typeface="思源宋体 Heavy" panose="02020900000000000000" pitchFamily="18" charset="-122"/>
                <a:ea typeface="思源宋体 Heavy" panose="02020900000000000000" pitchFamily="18" charset="-122"/>
                <a:cs typeface="+mn-ea"/>
                <a:sym typeface="+mn-lt"/>
              </a:rPr>
              <a:t>01</a:t>
            </a:r>
            <a:endParaRPr lang="zh-CN" altLang="en-US" sz="6600" i="1" dirty="0">
              <a:ln>
                <a:solidFill>
                  <a:srgbClr val="703881"/>
                </a:solidFill>
              </a:ln>
              <a:solidFill>
                <a:schemeClr val="bg1"/>
              </a:solidFill>
              <a:latin typeface="思源宋体 Heavy" panose="02020900000000000000" pitchFamily="18" charset="-122"/>
              <a:ea typeface="思源宋体 Heavy" panose="02020900000000000000" pitchFamily="18" charset="-122"/>
              <a:cs typeface="+mn-ea"/>
              <a:sym typeface="+mn-lt"/>
            </a:endParaRPr>
          </a:p>
        </p:txBody>
      </p:sp>
      <p:sp>
        <p:nvSpPr>
          <p:cNvPr id="175" name="文本框 174"/>
          <p:cNvSpPr txBox="1"/>
          <p:nvPr/>
        </p:nvSpPr>
        <p:spPr>
          <a:xfrm>
            <a:off x="936171" y="4071256"/>
            <a:ext cx="3026229" cy="523220"/>
          </a:xfrm>
          <a:prstGeom prst="rect">
            <a:avLst/>
          </a:prstGeom>
          <a:noFill/>
        </p:spPr>
        <p:txBody>
          <a:bodyPr wrap="square" rtlCol="0">
            <a:spAutoFit/>
          </a:bodyPr>
          <a:lstStyle/>
          <a:p>
            <a:pPr algn="ctr"/>
            <a:r>
              <a:rPr lang="zh-CN" altLang="en-US" sz="2800" b="1" dirty="0">
                <a:solidFill>
                  <a:srgbClr val="703881"/>
                </a:solidFill>
                <a:latin typeface="思源宋体 Heavy" panose="02020900000000000000" pitchFamily="18" charset="-122"/>
                <a:ea typeface="思源宋体 Heavy" panose="02020900000000000000" pitchFamily="18" charset="-122"/>
                <a:cs typeface="+mn-ea"/>
                <a:sym typeface="+mn-lt"/>
              </a:rPr>
              <a:t>做好准备</a:t>
            </a:r>
          </a:p>
        </p:txBody>
      </p:sp>
      <p:sp>
        <p:nvSpPr>
          <p:cNvPr id="176" name="文本框 175"/>
          <p:cNvSpPr txBox="1"/>
          <p:nvPr/>
        </p:nvSpPr>
        <p:spPr>
          <a:xfrm>
            <a:off x="4321631" y="2892919"/>
            <a:ext cx="1992084" cy="1107996"/>
          </a:xfrm>
          <a:prstGeom prst="rect">
            <a:avLst/>
          </a:prstGeom>
          <a:noFill/>
        </p:spPr>
        <p:txBody>
          <a:bodyPr wrap="square" rtlCol="0">
            <a:spAutoFit/>
          </a:bodyPr>
          <a:lstStyle/>
          <a:p>
            <a:r>
              <a:rPr lang="en-US" altLang="zh-CN" sz="6600" i="1" dirty="0">
                <a:ln>
                  <a:solidFill>
                    <a:srgbClr val="703881"/>
                  </a:solidFill>
                </a:ln>
                <a:solidFill>
                  <a:srgbClr val="703881"/>
                </a:solidFill>
                <a:latin typeface="思源宋体 Heavy" panose="02020900000000000000" pitchFamily="18" charset="-122"/>
                <a:ea typeface="思源宋体 Heavy" panose="02020900000000000000" pitchFamily="18" charset="-122"/>
                <a:cs typeface="+mn-ea"/>
                <a:sym typeface="+mn-lt"/>
              </a:rPr>
              <a:t>02</a:t>
            </a:r>
            <a:endParaRPr lang="zh-CN" altLang="en-US" sz="6600" i="1" dirty="0">
              <a:ln>
                <a:solidFill>
                  <a:srgbClr val="703881"/>
                </a:solidFill>
              </a:ln>
              <a:solidFill>
                <a:srgbClr val="703881"/>
              </a:solidFill>
              <a:latin typeface="思源宋体 Heavy" panose="02020900000000000000" pitchFamily="18" charset="-122"/>
              <a:ea typeface="思源宋体 Heavy" panose="02020900000000000000" pitchFamily="18" charset="-122"/>
              <a:cs typeface="+mn-ea"/>
              <a:sym typeface="+mn-lt"/>
            </a:endParaRPr>
          </a:p>
        </p:txBody>
      </p:sp>
      <p:sp>
        <p:nvSpPr>
          <p:cNvPr id="177" name="文本框 176"/>
          <p:cNvSpPr txBox="1"/>
          <p:nvPr/>
        </p:nvSpPr>
        <p:spPr>
          <a:xfrm>
            <a:off x="3385458" y="4071256"/>
            <a:ext cx="3026229" cy="523220"/>
          </a:xfrm>
          <a:prstGeom prst="rect">
            <a:avLst/>
          </a:prstGeom>
          <a:noFill/>
        </p:spPr>
        <p:txBody>
          <a:bodyPr wrap="square" rtlCol="0">
            <a:spAutoFit/>
          </a:bodyPr>
          <a:lstStyle/>
          <a:p>
            <a:pPr algn="ctr"/>
            <a:r>
              <a:rPr lang="zh-CN" altLang="en-US" sz="2800" b="1" dirty="0">
                <a:solidFill>
                  <a:srgbClr val="703881"/>
                </a:solidFill>
                <a:latin typeface="思源宋体 Heavy" panose="02020900000000000000" pitchFamily="18" charset="-122"/>
                <a:ea typeface="思源宋体 Heavy" panose="02020900000000000000" pitchFamily="18" charset="-122"/>
                <a:cs typeface="+mn-ea"/>
                <a:sym typeface="+mn-lt"/>
              </a:rPr>
              <a:t>制定计划</a:t>
            </a:r>
          </a:p>
        </p:txBody>
      </p:sp>
      <p:sp>
        <p:nvSpPr>
          <p:cNvPr id="178" name="文本框 177"/>
          <p:cNvSpPr txBox="1"/>
          <p:nvPr/>
        </p:nvSpPr>
        <p:spPr>
          <a:xfrm>
            <a:off x="6792687" y="2892919"/>
            <a:ext cx="1992084" cy="1107996"/>
          </a:xfrm>
          <a:prstGeom prst="rect">
            <a:avLst/>
          </a:prstGeom>
          <a:noFill/>
        </p:spPr>
        <p:txBody>
          <a:bodyPr wrap="square" rtlCol="0">
            <a:spAutoFit/>
          </a:bodyPr>
          <a:lstStyle/>
          <a:p>
            <a:r>
              <a:rPr lang="en-US" altLang="zh-CN" sz="6600" i="1" dirty="0">
                <a:ln>
                  <a:solidFill>
                    <a:srgbClr val="703881"/>
                  </a:solidFill>
                </a:ln>
                <a:noFill/>
                <a:latin typeface="思源宋体 Heavy" panose="02020900000000000000" pitchFamily="18" charset="-122"/>
                <a:ea typeface="思源宋体 Heavy" panose="02020900000000000000" pitchFamily="18" charset="-122"/>
                <a:cs typeface="+mn-ea"/>
                <a:sym typeface="+mn-lt"/>
              </a:rPr>
              <a:t>03</a:t>
            </a:r>
            <a:endParaRPr lang="zh-CN" altLang="en-US" sz="6600" i="1" dirty="0">
              <a:ln>
                <a:solidFill>
                  <a:srgbClr val="703881"/>
                </a:solidFill>
              </a:ln>
              <a:noFill/>
              <a:latin typeface="思源宋体 Heavy" panose="02020900000000000000" pitchFamily="18" charset="-122"/>
              <a:ea typeface="思源宋体 Heavy" panose="02020900000000000000" pitchFamily="18" charset="-122"/>
              <a:cs typeface="+mn-ea"/>
              <a:sym typeface="+mn-lt"/>
            </a:endParaRPr>
          </a:p>
        </p:txBody>
      </p:sp>
      <p:sp>
        <p:nvSpPr>
          <p:cNvPr id="179" name="文本框 178"/>
          <p:cNvSpPr txBox="1"/>
          <p:nvPr/>
        </p:nvSpPr>
        <p:spPr>
          <a:xfrm>
            <a:off x="5856514" y="4071256"/>
            <a:ext cx="3026229" cy="523220"/>
          </a:xfrm>
          <a:prstGeom prst="rect">
            <a:avLst/>
          </a:prstGeom>
          <a:noFill/>
        </p:spPr>
        <p:txBody>
          <a:bodyPr wrap="square" rtlCol="0">
            <a:spAutoFit/>
          </a:bodyPr>
          <a:lstStyle/>
          <a:p>
            <a:pPr algn="ctr"/>
            <a:r>
              <a:rPr lang="zh-CN" altLang="en-US" sz="2800" b="1" dirty="0">
                <a:solidFill>
                  <a:srgbClr val="703881"/>
                </a:solidFill>
                <a:latin typeface="思源宋体 Heavy" panose="02020900000000000000" pitchFamily="18" charset="-122"/>
                <a:ea typeface="思源宋体 Heavy" panose="02020900000000000000" pitchFamily="18" charset="-122"/>
                <a:cs typeface="+mn-ea"/>
                <a:sym typeface="+mn-lt"/>
              </a:rPr>
              <a:t>注意事项</a:t>
            </a:r>
          </a:p>
        </p:txBody>
      </p:sp>
      <p:sp>
        <p:nvSpPr>
          <p:cNvPr id="180" name="文本框 179"/>
          <p:cNvSpPr txBox="1"/>
          <p:nvPr/>
        </p:nvSpPr>
        <p:spPr>
          <a:xfrm>
            <a:off x="9165772" y="2892919"/>
            <a:ext cx="1992084" cy="1107996"/>
          </a:xfrm>
          <a:prstGeom prst="rect">
            <a:avLst/>
          </a:prstGeom>
          <a:noFill/>
        </p:spPr>
        <p:txBody>
          <a:bodyPr wrap="square" rtlCol="0">
            <a:spAutoFit/>
          </a:bodyPr>
          <a:lstStyle/>
          <a:p>
            <a:r>
              <a:rPr lang="en-US" altLang="zh-CN" sz="6600" i="1" dirty="0">
                <a:ln>
                  <a:solidFill>
                    <a:srgbClr val="703881"/>
                  </a:solidFill>
                </a:ln>
                <a:noFill/>
                <a:latin typeface="思源宋体 Heavy" panose="02020900000000000000" pitchFamily="18" charset="-122"/>
                <a:ea typeface="思源宋体 Heavy" panose="02020900000000000000" pitchFamily="18" charset="-122"/>
                <a:cs typeface="+mn-ea"/>
                <a:sym typeface="+mn-lt"/>
              </a:rPr>
              <a:t>04</a:t>
            </a:r>
            <a:endParaRPr lang="zh-CN" altLang="en-US" sz="6600" i="1" dirty="0">
              <a:ln>
                <a:solidFill>
                  <a:srgbClr val="703881"/>
                </a:solidFill>
              </a:ln>
              <a:noFill/>
              <a:latin typeface="思源宋体 Heavy" panose="02020900000000000000" pitchFamily="18" charset="-122"/>
              <a:ea typeface="思源宋体 Heavy" panose="02020900000000000000" pitchFamily="18" charset="-122"/>
              <a:cs typeface="+mn-ea"/>
              <a:sym typeface="+mn-lt"/>
            </a:endParaRPr>
          </a:p>
        </p:txBody>
      </p:sp>
      <p:sp>
        <p:nvSpPr>
          <p:cNvPr id="181" name="文本框 180"/>
          <p:cNvSpPr txBox="1"/>
          <p:nvPr/>
        </p:nvSpPr>
        <p:spPr>
          <a:xfrm>
            <a:off x="8229599" y="4071256"/>
            <a:ext cx="3026229" cy="523220"/>
          </a:xfrm>
          <a:prstGeom prst="rect">
            <a:avLst/>
          </a:prstGeom>
          <a:noFill/>
        </p:spPr>
        <p:txBody>
          <a:bodyPr wrap="square" rtlCol="0">
            <a:spAutoFit/>
          </a:bodyPr>
          <a:lstStyle/>
          <a:p>
            <a:pPr algn="ctr"/>
            <a:r>
              <a:rPr lang="zh-CN" altLang="en-US" sz="2800" b="1" dirty="0">
                <a:solidFill>
                  <a:srgbClr val="703881"/>
                </a:solidFill>
                <a:latin typeface="思源宋体 Heavy" panose="02020900000000000000" pitchFamily="18" charset="-122"/>
                <a:ea typeface="思源宋体 Heavy" panose="02020900000000000000" pitchFamily="18" charset="-122"/>
                <a:cs typeface="+mn-ea"/>
                <a:sym typeface="+mn-lt"/>
              </a:rPr>
              <a:t>享受生活</a:t>
            </a:r>
          </a:p>
        </p:txBody>
      </p:sp>
      <p:cxnSp>
        <p:nvCxnSpPr>
          <p:cNvPr id="182" name="直接连接符 181"/>
          <p:cNvCxnSpPr/>
          <p:nvPr/>
        </p:nvCxnSpPr>
        <p:spPr>
          <a:xfrm>
            <a:off x="3668486" y="3274623"/>
            <a:ext cx="0" cy="970804"/>
          </a:xfrm>
          <a:prstGeom prst="line">
            <a:avLst/>
          </a:prstGeom>
          <a:ln>
            <a:solidFill>
              <a:srgbClr val="703881"/>
            </a:solidFill>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a:off x="6150430" y="3274623"/>
            <a:ext cx="0" cy="970804"/>
          </a:xfrm>
          <a:prstGeom prst="line">
            <a:avLst/>
          </a:prstGeom>
          <a:ln>
            <a:solidFill>
              <a:srgbClr val="703881"/>
            </a:solidFill>
          </a:ln>
        </p:spPr>
        <p:style>
          <a:lnRef idx="1">
            <a:schemeClr val="accent1"/>
          </a:lnRef>
          <a:fillRef idx="0">
            <a:schemeClr val="accent1"/>
          </a:fillRef>
          <a:effectRef idx="0">
            <a:schemeClr val="accent1"/>
          </a:effectRef>
          <a:fontRef idx="minor">
            <a:schemeClr val="tx1"/>
          </a:fontRef>
        </p:style>
      </p:cxnSp>
      <p:cxnSp>
        <p:nvCxnSpPr>
          <p:cNvPr id="184" name="直接连接符 183"/>
          <p:cNvCxnSpPr/>
          <p:nvPr/>
        </p:nvCxnSpPr>
        <p:spPr>
          <a:xfrm>
            <a:off x="8588830" y="3274623"/>
            <a:ext cx="0" cy="970804"/>
          </a:xfrm>
          <a:prstGeom prst="line">
            <a:avLst/>
          </a:prstGeom>
          <a:ln>
            <a:solidFill>
              <a:srgbClr val="703881"/>
            </a:solidFill>
          </a:ln>
        </p:spPr>
        <p:style>
          <a:lnRef idx="1">
            <a:schemeClr val="accent1"/>
          </a:lnRef>
          <a:fillRef idx="0">
            <a:schemeClr val="accent1"/>
          </a:fillRef>
          <a:effectRef idx="0">
            <a:schemeClr val="accent1"/>
          </a:effectRef>
          <a:fontRef idx="minor">
            <a:schemeClr val="tx1"/>
          </a:fontRef>
        </p:style>
      </p:cxnSp>
      <p:grpSp>
        <p:nvGrpSpPr>
          <p:cNvPr id="166" name="组合 165"/>
          <p:cNvGrpSpPr/>
          <p:nvPr/>
        </p:nvGrpSpPr>
        <p:grpSpPr>
          <a:xfrm>
            <a:off x="9788466" y="335123"/>
            <a:ext cx="1995085" cy="589128"/>
            <a:chOff x="9730702" y="211219"/>
            <a:chExt cx="2374282" cy="701101"/>
          </a:xfrm>
        </p:grpSpPr>
        <p:pic>
          <p:nvPicPr>
            <p:cNvPr id="185" name="图片 184"/>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brightnessContrast bright="12000" contrast="-400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9730702" y="211219"/>
              <a:ext cx="665681" cy="665680"/>
            </a:xfrm>
            <a:prstGeom prst="rect">
              <a:avLst/>
            </a:prstGeom>
          </p:spPr>
        </p:pic>
        <p:pic>
          <p:nvPicPr>
            <p:cNvPr id="186" name="图片 185"/>
            <p:cNvPicPr>
              <a:picLocks noChangeAspect="1"/>
            </p:cNvPicPr>
            <p:nvPr/>
          </p:nvPicPr>
          <p:blipFill rotWithShape="1">
            <a:blip r:embed="rId5">
              <a:biLevel thresh="25000"/>
            </a:blip>
            <a:srcRect l="30188"/>
            <a:stretch>
              <a:fillRect/>
            </a:stretch>
          </p:blipFill>
          <p:spPr>
            <a:xfrm>
              <a:off x="10483399" y="211219"/>
              <a:ext cx="1621585" cy="701101"/>
            </a:xfrm>
            <a:prstGeom prst="rect">
              <a:avLst/>
            </a:prstGeom>
          </p:spPr>
        </p:pic>
      </p:grpSp>
    </p:spTree>
    <p:extLst>
      <p:ext uri="{BB962C8B-B14F-4D97-AF65-F5344CB8AC3E}">
        <p14:creationId xmlns:p14="http://schemas.microsoft.com/office/powerpoint/2010/main" val="29564349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4"/>
                                        </p:tgtEl>
                                        <p:attrNameLst>
                                          <p:attrName>style.visibility</p:attrName>
                                        </p:attrNameLst>
                                      </p:cBhvr>
                                      <p:to>
                                        <p:strVal val="visible"/>
                                      </p:to>
                                    </p:set>
                                    <p:anim calcmode="lin" valueType="num">
                                      <p:cBhvr additive="base">
                                        <p:cTn id="7" dur="500" fill="hold"/>
                                        <p:tgtEl>
                                          <p:spTgt spid="174"/>
                                        </p:tgtEl>
                                        <p:attrNameLst>
                                          <p:attrName>ppt_x</p:attrName>
                                        </p:attrNameLst>
                                      </p:cBhvr>
                                      <p:tavLst>
                                        <p:tav tm="0">
                                          <p:val>
                                            <p:strVal val="#ppt_x"/>
                                          </p:val>
                                        </p:tav>
                                        <p:tav tm="100000">
                                          <p:val>
                                            <p:strVal val="#ppt_x"/>
                                          </p:val>
                                        </p:tav>
                                      </p:tavLst>
                                    </p:anim>
                                    <p:anim calcmode="lin" valueType="num">
                                      <p:cBhvr additive="base">
                                        <p:cTn id="8" dur="500" fill="hold"/>
                                        <p:tgtEl>
                                          <p:spTgt spid="1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5"/>
                                        </p:tgtEl>
                                        <p:attrNameLst>
                                          <p:attrName>style.visibility</p:attrName>
                                        </p:attrNameLst>
                                      </p:cBhvr>
                                      <p:to>
                                        <p:strVal val="visible"/>
                                      </p:to>
                                    </p:set>
                                    <p:anim calcmode="lin" valueType="num">
                                      <p:cBhvr additive="base">
                                        <p:cTn id="11" dur="500" fill="hold"/>
                                        <p:tgtEl>
                                          <p:spTgt spid="175"/>
                                        </p:tgtEl>
                                        <p:attrNameLst>
                                          <p:attrName>ppt_x</p:attrName>
                                        </p:attrNameLst>
                                      </p:cBhvr>
                                      <p:tavLst>
                                        <p:tav tm="0">
                                          <p:val>
                                            <p:strVal val="#ppt_x"/>
                                          </p:val>
                                        </p:tav>
                                        <p:tav tm="100000">
                                          <p:val>
                                            <p:strVal val="#ppt_x"/>
                                          </p:val>
                                        </p:tav>
                                      </p:tavLst>
                                    </p:anim>
                                    <p:anim calcmode="lin" valueType="num">
                                      <p:cBhvr additive="base">
                                        <p:cTn id="12" dur="500" fill="hold"/>
                                        <p:tgtEl>
                                          <p:spTgt spid="17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6"/>
                                        </p:tgtEl>
                                        <p:attrNameLst>
                                          <p:attrName>style.visibility</p:attrName>
                                        </p:attrNameLst>
                                      </p:cBhvr>
                                      <p:to>
                                        <p:strVal val="visible"/>
                                      </p:to>
                                    </p:set>
                                    <p:anim calcmode="lin" valueType="num">
                                      <p:cBhvr additive="base">
                                        <p:cTn id="15" dur="500" fill="hold"/>
                                        <p:tgtEl>
                                          <p:spTgt spid="176"/>
                                        </p:tgtEl>
                                        <p:attrNameLst>
                                          <p:attrName>ppt_x</p:attrName>
                                        </p:attrNameLst>
                                      </p:cBhvr>
                                      <p:tavLst>
                                        <p:tav tm="0">
                                          <p:val>
                                            <p:strVal val="#ppt_x"/>
                                          </p:val>
                                        </p:tav>
                                        <p:tav tm="100000">
                                          <p:val>
                                            <p:strVal val="#ppt_x"/>
                                          </p:val>
                                        </p:tav>
                                      </p:tavLst>
                                    </p:anim>
                                    <p:anim calcmode="lin" valueType="num">
                                      <p:cBhvr additive="base">
                                        <p:cTn id="16" dur="500" fill="hold"/>
                                        <p:tgtEl>
                                          <p:spTgt spid="17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7"/>
                                        </p:tgtEl>
                                        <p:attrNameLst>
                                          <p:attrName>style.visibility</p:attrName>
                                        </p:attrNameLst>
                                      </p:cBhvr>
                                      <p:to>
                                        <p:strVal val="visible"/>
                                      </p:to>
                                    </p:set>
                                    <p:anim calcmode="lin" valueType="num">
                                      <p:cBhvr additive="base">
                                        <p:cTn id="19" dur="500" fill="hold"/>
                                        <p:tgtEl>
                                          <p:spTgt spid="177"/>
                                        </p:tgtEl>
                                        <p:attrNameLst>
                                          <p:attrName>ppt_x</p:attrName>
                                        </p:attrNameLst>
                                      </p:cBhvr>
                                      <p:tavLst>
                                        <p:tav tm="0">
                                          <p:val>
                                            <p:strVal val="#ppt_x"/>
                                          </p:val>
                                        </p:tav>
                                        <p:tav tm="100000">
                                          <p:val>
                                            <p:strVal val="#ppt_x"/>
                                          </p:val>
                                        </p:tav>
                                      </p:tavLst>
                                    </p:anim>
                                    <p:anim calcmode="lin" valueType="num">
                                      <p:cBhvr additive="base">
                                        <p:cTn id="20" dur="500" fill="hold"/>
                                        <p:tgtEl>
                                          <p:spTgt spid="17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8"/>
                                        </p:tgtEl>
                                        <p:attrNameLst>
                                          <p:attrName>style.visibility</p:attrName>
                                        </p:attrNameLst>
                                      </p:cBhvr>
                                      <p:to>
                                        <p:strVal val="visible"/>
                                      </p:to>
                                    </p:set>
                                    <p:anim calcmode="lin" valueType="num">
                                      <p:cBhvr additive="base">
                                        <p:cTn id="23" dur="500" fill="hold"/>
                                        <p:tgtEl>
                                          <p:spTgt spid="178"/>
                                        </p:tgtEl>
                                        <p:attrNameLst>
                                          <p:attrName>ppt_x</p:attrName>
                                        </p:attrNameLst>
                                      </p:cBhvr>
                                      <p:tavLst>
                                        <p:tav tm="0">
                                          <p:val>
                                            <p:strVal val="#ppt_x"/>
                                          </p:val>
                                        </p:tav>
                                        <p:tav tm="100000">
                                          <p:val>
                                            <p:strVal val="#ppt_x"/>
                                          </p:val>
                                        </p:tav>
                                      </p:tavLst>
                                    </p:anim>
                                    <p:anim calcmode="lin" valueType="num">
                                      <p:cBhvr additive="base">
                                        <p:cTn id="24" dur="500" fill="hold"/>
                                        <p:tgtEl>
                                          <p:spTgt spid="17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9"/>
                                        </p:tgtEl>
                                        <p:attrNameLst>
                                          <p:attrName>style.visibility</p:attrName>
                                        </p:attrNameLst>
                                      </p:cBhvr>
                                      <p:to>
                                        <p:strVal val="visible"/>
                                      </p:to>
                                    </p:set>
                                    <p:anim calcmode="lin" valueType="num">
                                      <p:cBhvr additive="base">
                                        <p:cTn id="27" dur="500" fill="hold"/>
                                        <p:tgtEl>
                                          <p:spTgt spid="179"/>
                                        </p:tgtEl>
                                        <p:attrNameLst>
                                          <p:attrName>ppt_x</p:attrName>
                                        </p:attrNameLst>
                                      </p:cBhvr>
                                      <p:tavLst>
                                        <p:tav tm="0">
                                          <p:val>
                                            <p:strVal val="#ppt_x"/>
                                          </p:val>
                                        </p:tav>
                                        <p:tav tm="100000">
                                          <p:val>
                                            <p:strVal val="#ppt_x"/>
                                          </p:val>
                                        </p:tav>
                                      </p:tavLst>
                                    </p:anim>
                                    <p:anim calcmode="lin" valueType="num">
                                      <p:cBhvr additive="base">
                                        <p:cTn id="28" dur="500" fill="hold"/>
                                        <p:tgtEl>
                                          <p:spTgt spid="17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0"/>
                                        </p:tgtEl>
                                        <p:attrNameLst>
                                          <p:attrName>style.visibility</p:attrName>
                                        </p:attrNameLst>
                                      </p:cBhvr>
                                      <p:to>
                                        <p:strVal val="visible"/>
                                      </p:to>
                                    </p:set>
                                    <p:anim calcmode="lin" valueType="num">
                                      <p:cBhvr additive="base">
                                        <p:cTn id="31" dur="500" fill="hold"/>
                                        <p:tgtEl>
                                          <p:spTgt spid="180"/>
                                        </p:tgtEl>
                                        <p:attrNameLst>
                                          <p:attrName>ppt_x</p:attrName>
                                        </p:attrNameLst>
                                      </p:cBhvr>
                                      <p:tavLst>
                                        <p:tav tm="0">
                                          <p:val>
                                            <p:strVal val="#ppt_x"/>
                                          </p:val>
                                        </p:tav>
                                        <p:tav tm="100000">
                                          <p:val>
                                            <p:strVal val="#ppt_x"/>
                                          </p:val>
                                        </p:tav>
                                      </p:tavLst>
                                    </p:anim>
                                    <p:anim calcmode="lin" valueType="num">
                                      <p:cBhvr additive="base">
                                        <p:cTn id="32" dur="500" fill="hold"/>
                                        <p:tgtEl>
                                          <p:spTgt spid="18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1"/>
                                        </p:tgtEl>
                                        <p:attrNameLst>
                                          <p:attrName>style.visibility</p:attrName>
                                        </p:attrNameLst>
                                      </p:cBhvr>
                                      <p:to>
                                        <p:strVal val="visible"/>
                                      </p:to>
                                    </p:set>
                                    <p:anim calcmode="lin" valueType="num">
                                      <p:cBhvr additive="base">
                                        <p:cTn id="35" dur="500" fill="hold"/>
                                        <p:tgtEl>
                                          <p:spTgt spid="181"/>
                                        </p:tgtEl>
                                        <p:attrNameLst>
                                          <p:attrName>ppt_x</p:attrName>
                                        </p:attrNameLst>
                                      </p:cBhvr>
                                      <p:tavLst>
                                        <p:tav tm="0">
                                          <p:val>
                                            <p:strVal val="#ppt_x"/>
                                          </p:val>
                                        </p:tav>
                                        <p:tav tm="100000">
                                          <p:val>
                                            <p:strVal val="#ppt_x"/>
                                          </p:val>
                                        </p:tav>
                                      </p:tavLst>
                                    </p:anim>
                                    <p:anim calcmode="lin" valueType="num">
                                      <p:cBhvr additive="base">
                                        <p:cTn id="36" dur="500" fill="hold"/>
                                        <p:tgtEl>
                                          <p:spTgt spid="18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82"/>
                                        </p:tgtEl>
                                        <p:attrNameLst>
                                          <p:attrName>style.visibility</p:attrName>
                                        </p:attrNameLst>
                                      </p:cBhvr>
                                      <p:to>
                                        <p:strVal val="visible"/>
                                      </p:to>
                                    </p:set>
                                    <p:anim calcmode="lin" valueType="num">
                                      <p:cBhvr additive="base">
                                        <p:cTn id="39" dur="500" fill="hold"/>
                                        <p:tgtEl>
                                          <p:spTgt spid="182"/>
                                        </p:tgtEl>
                                        <p:attrNameLst>
                                          <p:attrName>ppt_x</p:attrName>
                                        </p:attrNameLst>
                                      </p:cBhvr>
                                      <p:tavLst>
                                        <p:tav tm="0">
                                          <p:val>
                                            <p:strVal val="#ppt_x"/>
                                          </p:val>
                                        </p:tav>
                                        <p:tav tm="100000">
                                          <p:val>
                                            <p:strVal val="#ppt_x"/>
                                          </p:val>
                                        </p:tav>
                                      </p:tavLst>
                                    </p:anim>
                                    <p:anim calcmode="lin" valueType="num">
                                      <p:cBhvr additive="base">
                                        <p:cTn id="40" dur="500" fill="hold"/>
                                        <p:tgtEl>
                                          <p:spTgt spid="18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3"/>
                                        </p:tgtEl>
                                        <p:attrNameLst>
                                          <p:attrName>style.visibility</p:attrName>
                                        </p:attrNameLst>
                                      </p:cBhvr>
                                      <p:to>
                                        <p:strVal val="visible"/>
                                      </p:to>
                                    </p:set>
                                    <p:anim calcmode="lin" valueType="num">
                                      <p:cBhvr additive="base">
                                        <p:cTn id="43" dur="500" fill="hold"/>
                                        <p:tgtEl>
                                          <p:spTgt spid="183"/>
                                        </p:tgtEl>
                                        <p:attrNameLst>
                                          <p:attrName>ppt_x</p:attrName>
                                        </p:attrNameLst>
                                      </p:cBhvr>
                                      <p:tavLst>
                                        <p:tav tm="0">
                                          <p:val>
                                            <p:strVal val="#ppt_x"/>
                                          </p:val>
                                        </p:tav>
                                        <p:tav tm="100000">
                                          <p:val>
                                            <p:strVal val="#ppt_x"/>
                                          </p:val>
                                        </p:tav>
                                      </p:tavLst>
                                    </p:anim>
                                    <p:anim calcmode="lin" valueType="num">
                                      <p:cBhvr additive="base">
                                        <p:cTn id="44" dur="500" fill="hold"/>
                                        <p:tgtEl>
                                          <p:spTgt spid="18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84"/>
                                        </p:tgtEl>
                                        <p:attrNameLst>
                                          <p:attrName>style.visibility</p:attrName>
                                        </p:attrNameLst>
                                      </p:cBhvr>
                                      <p:to>
                                        <p:strVal val="visible"/>
                                      </p:to>
                                    </p:set>
                                    <p:anim calcmode="lin" valueType="num">
                                      <p:cBhvr additive="base">
                                        <p:cTn id="47" dur="500" fill="hold"/>
                                        <p:tgtEl>
                                          <p:spTgt spid="184"/>
                                        </p:tgtEl>
                                        <p:attrNameLst>
                                          <p:attrName>ppt_x</p:attrName>
                                        </p:attrNameLst>
                                      </p:cBhvr>
                                      <p:tavLst>
                                        <p:tav tm="0">
                                          <p:val>
                                            <p:strVal val="#ppt_x"/>
                                          </p:val>
                                        </p:tav>
                                        <p:tav tm="100000">
                                          <p:val>
                                            <p:strVal val="#ppt_x"/>
                                          </p:val>
                                        </p:tav>
                                      </p:tavLst>
                                    </p:anim>
                                    <p:anim calcmode="lin" valueType="num">
                                      <p:cBhvr additive="base">
                                        <p:cTn id="48" dur="500" fill="hold"/>
                                        <p:tgtEl>
                                          <p:spTgt spid="1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P spid="175" grpId="0"/>
      <p:bldP spid="176" grpId="0"/>
      <p:bldP spid="177" grpId="0"/>
      <p:bldP spid="178" grpId="0"/>
      <p:bldP spid="179" grpId="0"/>
      <p:bldP spid="180" grpId="0"/>
      <p:bldP spid="18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矩形 163"/>
          <p:cNvSpPr/>
          <p:nvPr/>
        </p:nvSpPr>
        <p:spPr>
          <a:xfrm>
            <a:off x="5348343" y="0"/>
            <a:ext cx="3336800" cy="6858000"/>
          </a:xfrm>
          <a:prstGeom prst="rect">
            <a:avLst/>
          </a:prstGeom>
          <a:solidFill>
            <a:srgbClr val="E8D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cs typeface="+mn-ea"/>
              <a:sym typeface="+mn-lt"/>
            </a:endParaRPr>
          </a:p>
        </p:txBody>
      </p:sp>
      <p:sp>
        <p:nvSpPr>
          <p:cNvPr id="4" name="矩形 3"/>
          <p:cNvSpPr/>
          <p:nvPr/>
        </p:nvSpPr>
        <p:spPr>
          <a:xfrm>
            <a:off x="8647614" y="0"/>
            <a:ext cx="3544386" cy="6858000"/>
          </a:xfrm>
          <a:prstGeom prst="rect">
            <a:avLst/>
          </a:prstGeom>
          <a:solidFill>
            <a:srgbClr val="703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FF0000"/>
              </a:solidFill>
              <a:cs typeface="+mn-ea"/>
              <a:sym typeface="+mn-lt"/>
            </a:endParaRPr>
          </a:p>
        </p:txBody>
      </p:sp>
      <p:cxnSp>
        <p:nvCxnSpPr>
          <p:cNvPr id="6" name="直接连接符 5"/>
          <p:cNvCxnSpPr/>
          <p:nvPr/>
        </p:nvCxnSpPr>
        <p:spPr>
          <a:xfrm>
            <a:off x="0" y="161364"/>
            <a:ext cx="6096000" cy="0"/>
          </a:xfrm>
          <a:prstGeom prst="line">
            <a:avLst/>
          </a:prstGeom>
          <a:ln w="3175">
            <a:solidFill>
              <a:srgbClr val="F5EDF7"/>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0" y="28950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0" y="417649"/>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0" y="54579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0" y="673934"/>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0" y="80207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0" y="93022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0" y="105836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0" y="118650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0" y="131464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0" y="144279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0" y="157093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0" y="169907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0" y="182721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0" y="195536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0" y="208350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0" y="221164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0" y="233978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0" y="246793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0" y="259607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0" y="2724216"/>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0" y="285235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0" y="298050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0" y="3108644"/>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0" y="3236786"/>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0" y="3364929"/>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0" y="349307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a:off x="0" y="3621214"/>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0" y="3749356"/>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0" y="3877499"/>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0" y="400564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0" y="413378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0" y="426192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0" y="439007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0" y="451821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a:off x="0" y="464635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0" y="477449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a:off x="0" y="490264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0" y="503078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a:off x="0" y="515892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a:off x="0" y="528706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a:off x="0" y="541521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0" y="554335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0" y="567149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a:off x="0" y="579963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0" y="592778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nvCxnSpPr>
        <p:spPr>
          <a:xfrm>
            <a:off x="0" y="605592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0" y="6184066"/>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a:off x="0" y="6312209"/>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a:off x="0" y="644035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a:off x="0" y="6568494"/>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0" y="6696636"/>
            <a:ext cx="6096000" cy="0"/>
          </a:xfrm>
          <a:prstGeom prst="line">
            <a:avLst/>
          </a:prstGeom>
          <a:ln w="3175">
            <a:solidFill>
              <a:srgbClr val="F5EDF7"/>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143436" y="0"/>
            <a:ext cx="0" cy="6858000"/>
          </a:xfrm>
          <a:prstGeom prst="line">
            <a:avLst/>
          </a:prstGeom>
          <a:ln>
            <a:solidFill>
              <a:srgbClr val="F5EDF7"/>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25716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37089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48462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598351"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a:off x="712080"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a:off x="82580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a:off x="939537"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a:off x="1053266"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a:off x="116699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a:off x="128072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139445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a:off x="1508181"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a:off x="162190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a:off x="173563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a:off x="1849367"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a:off x="1963096"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a:off x="207682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a:off x="219055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a:off x="230428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2418011"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a:off x="253173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a:off x="264546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a:off x="2759197"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a:off x="287292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a:off x="298665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nvCxnSpPr>
        <p:spPr>
          <a:xfrm>
            <a:off x="310038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a:off x="321411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a:off x="3327840"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a:off x="344156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a:off x="355529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a:off x="3669026"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a:off x="378275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a:off x="389648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a:off x="401021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a:off x="412394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a:off x="4237670"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a:off x="435139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a:off x="446512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p:nvCxnSpPr>
        <p:spPr>
          <a:xfrm>
            <a:off x="4578857"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a:off x="469258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a:off x="480631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a:off x="492004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5" name="直接连接符 154"/>
          <p:cNvCxnSpPr/>
          <p:nvPr/>
        </p:nvCxnSpPr>
        <p:spPr>
          <a:xfrm>
            <a:off x="5033771"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a:off x="5147500"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nvCxnSpPr>
        <p:spPr>
          <a:xfrm>
            <a:off x="526122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a:off x="537495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9" name="直接连接符 158"/>
          <p:cNvCxnSpPr/>
          <p:nvPr/>
        </p:nvCxnSpPr>
        <p:spPr>
          <a:xfrm>
            <a:off x="5488686"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0" name="直接连接符 159"/>
          <p:cNvCxnSpPr/>
          <p:nvPr/>
        </p:nvCxnSpPr>
        <p:spPr>
          <a:xfrm>
            <a:off x="560241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1" name="直接连接符 160"/>
          <p:cNvCxnSpPr/>
          <p:nvPr/>
        </p:nvCxnSpPr>
        <p:spPr>
          <a:xfrm>
            <a:off x="571614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2" name="直接连接符 161"/>
          <p:cNvCxnSpPr/>
          <p:nvPr/>
        </p:nvCxnSpPr>
        <p:spPr>
          <a:xfrm>
            <a:off x="582987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5943601" y="0"/>
            <a:ext cx="0" cy="6858000"/>
          </a:xfrm>
          <a:prstGeom prst="line">
            <a:avLst/>
          </a:prstGeom>
          <a:ln>
            <a:solidFill>
              <a:srgbClr val="F5EDF7"/>
            </a:solidFill>
          </a:ln>
        </p:spPr>
        <p:style>
          <a:lnRef idx="1">
            <a:schemeClr val="accent1"/>
          </a:lnRef>
          <a:fillRef idx="0">
            <a:schemeClr val="accent1"/>
          </a:fillRef>
          <a:effectRef idx="0">
            <a:schemeClr val="accent1"/>
          </a:effectRef>
          <a:fontRef idx="minor">
            <a:schemeClr val="tx1"/>
          </a:fontRef>
        </p:style>
      </p:cxnSp>
      <p:sp>
        <p:nvSpPr>
          <p:cNvPr id="163" name="矩形: 圆角 162"/>
          <p:cNvSpPr/>
          <p:nvPr/>
        </p:nvSpPr>
        <p:spPr>
          <a:xfrm>
            <a:off x="712080" y="545790"/>
            <a:ext cx="10540373" cy="5791205"/>
          </a:xfrm>
          <a:prstGeom prst="roundRect">
            <a:avLst>
              <a:gd name="adj" fmla="val 6751"/>
            </a:avLst>
          </a:prstGeom>
          <a:solidFill>
            <a:schemeClr val="bg1"/>
          </a:solidFill>
          <a:ln>
            <a:noFill/>
          </a:ln>
          <a:effectLst>
            <a:outerShdw blurRad="190500" dist="25400" sx="102000" sy="102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83" name="图片 182"/>
          <p:cNvPicPr>
            <a:picLocks noChangeAspect="1"/>
          </p:cNvPicPr>
          <p:nvPr/>
        </p:nvPicPr>
        <p:blipFill>
          <a:blip r:embed="rId3" cstate="print">
            <a:extLst>
              <a:ext uri="{28A0092B-C50C-407E-A947-70E740481C1C}">
                <a14:useLocalDpi xmlns:a14="http://schemas.microsoft.com/office/drawing/2010/main" val="0"/>
              </a:ext>
            </a:extLst>
          </a:blip>
          <a:srcRect l="19089" r="19089"/>
          <a:stretch>
            <a:fillRect/>
          </a:stretch>
        </p:blipFill>
        <p:spPr>
          <a:xfrm>
            <a:off x="1142847" y="1097904"/>
            <a:ext cx="4634672" cy="4990457"/>
          </a:xfrm>
          <a:custGeom>
            <a:avLst/>
            <a:gdLst>
              <a:gd name="connsiteX0" fmla="*/ 3387946 w 4634672"/>
              <a:gd name="connsiteY0" fmla="*/ 825519 h 4990457"/>
              <a:gd name="connsiteX1" fmla="*/ 3657787 w 4634672"/>
              <a:gd name="connsiteY1" fmla="*/ 1554437 h 4990457"/>
              <a:gd name="connsiteX2" fmla="*/ 3212098 w 4634672"/>
              <a:gd name="connsiteY2" fmla="*/ 4377462 h 4990457"/>
              <a:gd name="connsiteX3" fmla="*/ 2730821 w 4634672"/>
              <a:gd name="connsiteY3" fmla="*/ 4987796 h 4990457"/>
              <a:gd name="connsiteX4" fmla="*/ 2460979 w 4634672"/>
              <a:gd name="connsiteY4" fmla="*/ 4258878 h 4990457"/>
              <a:gd name="connsiteX5" fmla="*/ 2906668 w 4634672"/>
              <a:gd name="connsiteY5" fmla="*/ 1435853 h 4990457"/>
              <a:gd name="connsiteX6" fmla="*/ 3387946 w 4634672"/>
              <a:gd name="connsiteY6" fmla="*/ 825519 h 4990457"/>
              <a:gd name="connsiteX7" fmla="*/ 1670037 w 4634672"/>
              <a:gd name="connsiteY7" fmla="*/ 751695 h 4990457"/>
              <a:gd name="connsiteX8" fmla="*/ 1939878 w 4634672"/>
              <a:gd name="connsiteY8" fmla="*/ 1480612 h 4990457"/>
              <a:gd name="connsiteX9" fmla="*/ 1494189 w 4634672"/>
              <a:gd name="connsiteY9" fmla="*/ 4303639 h 4990457"/>
              <a:gd name="connsiteX10" fmla="*/ 1012912 w 4634672"/>
              <a:gd name="connsiteY10" fmla="*/ 4913972 h 4990457"/>
              <a:gd name="connsiteX11" fmla="*/ 743071 w 4634672"/>
              <a:gd name="connsiteY11" fmla="*/ 4185054 h 4990457"/>
              <a:gd name="connsiteX12" fmla="*/ 1188760 w 4634672"/>
              <a:gd name="connsiteY12" fmla="*/ 1362028 h 4990457"/>
              <a:gd name="connsiteX13" fmla="*/ 1670037 w 4634672"/>
              <a:gd name="connsiteY13" fmla="*/ 751695 h 4990457"/>
              <a:gd name="connsiteX14" fmla="*/ 4350136 w 4634672"/>
              <a:gd name="connsiteY14" fmla="*/ 147197 h 4990457"/>
              <a:gd name="connsiteX15" fmla="*/ 4619978 w 4634672"/>
              <a:gd name="connsiteY15" fmla="*/ 876115 h 4990457"/>
              <a:gd name="connsiteX16" fmla="*/ 4174290 w 4634672"/>
              <a:gd name="connsiteY16" fmla="*/ 3699140 h 4990457"/>
              <a:gd name="connsiteX17" fmla="*/ 3693011 w 4634672"/>
              <a:gd name="connsiteY17" fmla="*/ 4309474 h 4990457"/>
              <a:gd name="connsiteX18" fmla="*/ 3423170 w 4634672"/>
              <a:gd name="connsiteY18" fmla="*/ 3580556 h 4990457"/>
              <a:gd name="connsiteX19" fmla="*/ 3868859 w 4634672"/>
              <a:gd name="connsiteY19" fmla="*/ 757531 h 4990457"/>
              <a:gd name="connsiteX20" fmla="*/ 4350136 w 4634672"/>
              <a:gd name="connsiteY20" fmla="*/ 147197 h 4990457"/>
              <a:gd name="connsiteX21" fmla="*/ 2635320 w 4634672"/>
              <a:gd name="connsiteY21" fmla="*/ 19751 h 4990457"/>
              <a:gd name="connsiteX22" fmla="*/ 2905162 w 4634672"/>
              <a:gd name="connsiteY22" fmla="*/ 748669 h 4990457"/>
              <a:gd name="connsiteX23" fmla="*/ 2459473 w 4634672"/>
              <a:gd name="connsiteY23" fmla="*/ 3571694 h 4990457"/>
              <a:gd name="connsiteX24" fmla="*/ 1978195 w 4634672"/>
              <a:gd name="connsiteY24" fmla="*/ 4182027 h 4990457"/>
              <a:gd name="connsiteX25" fmla="*/ 1708354 w 4634672"/>
              <a:gd name="connsiteY25" fmla="*/ 3453110 h 4990457"/>
              <a:gd name="connsiteX26" fmla="*/ 2154043 w 4634672"/>
              <a:gd name="connsiteY26" fmla="*/ 630085 h 4990457"/>
              <a:gd name="connsiteX27" fmla="*/ 2635320 w 4634672"/>
              <a:gd name="connsiteY27" fmla="*/ 19751 h 4990457"/>
              <a:gd name="connsiteX28" fmla="*/ 941662 w 4634672"/>
              <a:gd name="connsiteY28" fmla="*/ 2662 h 4990457"/>
              <a:gd name="connsiteX29" fmla="*/ 1211503 w 4634672"/>
              <a:gd name="connsiteY29" fmla="*/ 731580 h 4990457"/>
              <a:gd name="connsiteX30" fmla="*/ 765814 w 4634672"/>
              <a:gd name="connsiteY30" fmla="*/ 3554606 h 4990457"/>
              <a:gd name="connsiteX31" fmla="*/ 284537 w 4634672"/>
              <a:gd name="connsiteY31" fmla="*/ 4164939 h 4990457"/>
              <a:gd name="connsiteX32" fmla="*/ 14695 w 4634672"/>
              <a:gd name="connsiteY32" fmla="*/ 3436022 h 4990457"/>
              <a:gd name="connsiteX33" fmla="*/ 460384 w 4634672"/>
              <a:gd name="connsiteY33" fmla="*/ 612996 h 4990457"/>
              <a:gd name="connsiteX34" fmla="*/ 941662 w 4634672"/>
              <a:gd name="connsiteY34" fmla="*/ 2662 h 499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34672" h="4990457">
                <a:moveTo>
                  <a:pt x="3387946" y="825519"/>
                </a:moveTo>
                <a:cubicBezTo>
                  <a:pt x="3595373" y="858267"/>
                  <a:pt x="3716168" y="1184649"/>
                  <a:pt x="3657787" y="1554437"/>
                </a:cubicBezTo>
                <a:lnTo>
                  <a:pt x="3212098" y="4377462"/>
                </a:lnTo>
                <a:cubicBezTo>
                  <a:pt x="3153718" y="4747250"/>
                  <a:pt x="2938247" y="5020544"/>
                  <a:pt x="2730821" y="4987796"/>
                </a:cubicBezTo>
                <a:cubicBezTo>
                  <a:pt x="2523394" y="4955048"/>
                  <a:pt x="2402599" y="4628666"/>
                  <a:pt x="2460979" y="4258878"/>
                </a:cubicBezTo>
                <a:lnTo>
                  <a:pt x="2906668" y="1435853"/>
                </a:lnTo>
                <a:cubicBezTo>
                  <a:pt x="2965049" y="1066065"/>
                  <a:pt x="3180519" y="792772"/>
                  <a:pt x="3387946" y="825519"/>
                </a:cubicBezTo>
                <a:close/>
                <a:moveTo>
                  <a:pt x="1670037" y="751695"/>
                </a:moveTo>
                <a:cubicBezTo>
                  <a:pt x="1877464" y="784443"/>
                  <a:pt x="1998259" y="1110825"/>
                  <a:pt x="1939878" y="1480612"/>
                </a:cubicBezTo>
                <a:lnTo>
                  <a:pt x="1494189" y="4303639"/>
                </a:lnTo>
                <a:cubicBezTo>
                  <a:pt x="1435809" y="4673426"/>
                  <a:pt x="1220339" y="4946720"/>
                  <a:pt x="1012912" y="4913972"/>
                </a:cubicBezTo>
                <a:cubicBezTo>
                  <a:pt x="805485" y="4881224"/>
                  <a:pt x="684690" y="4554842"/>
                  <a:pt x="743071" y="4185054"/>
                </a:cubicBezTo>
                <a:lnTo>
                  <a:pt x="1188760" y="1362028"/>
                </a:lnTo>
                <a:cubicBezTo>
                  <a:pt x="1247140" y="992242"/>
                  <a:pt x="1462610" y="718947"/>
                  <a:pt x="1670037" y="751695"/>
                </a:cubicBezTo>
                <a:close/>
                <a:moveTo>
                  <a:pt x="4350136" y="147197"/>
                </a:moveTo>
                <a:cubicBezTo>
                  <a:pt x="4557563" y="179945"/>
                  <a:pt x="4678359" y="506327"/>
                  <a:pt x="4619978" y="876115"/>
                </a:cubicBezTo>
                <a:lnTo>
                  <a:pt x="4174290" y="3699140"/>
                </a:lnTo>
                <a:cubicBezTo>
                  <a:pt x="4115908" y="4068928"/>
                  <a:pt x="3900439" y="4342222"/>
                  <a:pt x="3693011" y="4309474"/>
                </a:cubicBezTo>
                <a:cubicBezTo>
                  <a:pt x="3485585" y="4276726"/>
                  <a:pt x="3364790" y="3950344"/>
                  <a:pt x="3423170" y="3580556"/>
                </a:cubicBezTo>
                <a:lnTo>
                  <a:pt x="3868859" y="757531"/>
                </a:lnTo>
                <a:cubicBezTo>
                  <a:pt x="3927241" y="387743"/>
                  <a:pt x="4142710" y="114450"/>
                  <a:pt x="4350136" y="147197"/>
                </a:cubicBezTo>
                <a:close/>
                <a:moveTo>
                  <a:pt x="2635320" y="19751"/>
                </a:moveTo>
                <a:cubicBezTo>
                  <a:pt x="2842747" y="52499"/>
                  <a:pt x="2963543" y="378881"/>
                  <a:pt x="2905162" y="748669"/>
                </a:cubicBezTo>
                <a:lnTo>
                  <a:pt x="2459473" y="3571694"/>
                </a:lnTo>
                <a:cubicBezTo>
                  <a:pt x="2401092" y="3941482"/>
                  <a:pt x="2185623" y="4214776"/>
                  <a:pt x="1978195" y="4182027"/>
                </a:cubicBezTo>
                <a:cubicBezTo>
                  <a:pt x="1770768" y="4149280"/>
                  <a:pt x="1649973" y="3822898"/>
                  <a:pt x="1708354" y="3453110"/>
                </a:cubicBezTo>
                <a:lnTo>
                  <a:pt x="2154043" y="630085"/>
                </a:lnTo>
                <a:cubicBezTo>
                  <a:pt x="2212424" y="260298"/>
                  <a:pt x="2427894" y="-12996"/>
                  <a:pt x="2635320" y="19751"/>
                </a:cubicBezTo>
                <a:close/>
                <a:moveTo>
                  <a:pt x="941662" y="2662"/>
                </a:moveTo>
                <a:cubicBezTo>
                  <a:pt x="1149089" y="35410"/>
                  <a:pt x="1269884" y="361792"/>
                  <a:pt x="1211503" y="731580"/>
                </a:cubicBezTo>
                <a:lnTo>
                  <a:pt x="765814" y="3554606"/>
                </a:lnTo>
                <a:cubicBezTo>
                  <a:pt x="707433" y="3924393"/>
                  <a:pt x="491963" y="4197687"/>
                  <a:pt x="284537" y="4164939"/>
                </a:cubicBezTo>
                <a:cubicBezTo>
                  <a:pt x="77110" y="4132191"/>
                  <a:pt x="-43685" y="3805809"/>
                  <a:pt x="14695" y="3436022"/>
                </a:cubicBezTo>
                <a:lnTo>
                  <a:pt x="460384" y="612996"/>
                </a:lnTo>
                <a:cubicBezTo>
                  <a:pt x="518765" y="243208"/>
                  <a:pt x="734235" y="-30086"/>
                  <a:pt x="941662" y="2662"/>
                </a:cubicBezTo>
                <a:close/>
              </a:path>
            </a:pathLst>
          </a:custGeom>
          <a:ln>
            <a:solidFill>
              <a:srgbClr val="F5EDF7"/>
            </a:solidFill>
          </a:ln>
          <a:effectLst>
            <a:outerShdw blurRad="50800" dist="38100" dir="2700000" algn="tl" rotWithShape="0">
              <a:prstClr val="black">
                <a:alpha val="40000"/>
              </a:prstClr>
            </a:outerShdw>
          </a:effectLst>
        </p:spPr>
      </p:pic>
      <p:sp>
        <p:nvSpPr>
          <p:cNvPr id="185" name="文本框 184"/>
          <p:cNvSpPr txBox="1"/>
          <p:nvPr/>
        </p:nvSpPr>
        <p:spPr>
          <a:xfrm>
            <a:off x="6140835" y="1459403"/>
            <a:ext cx="4701550" cy="369332"/>
          </a:xfrm>
          <a:prstGeom prst="rect">
            <a:avLst/>
          </a:prstGeom>
          <a:noFill/>
        </p:spPr>
        <p:txBody>
          <a:bodyPr wrap="square" rtlCol="0">
            <a:spAutoFit/>
          </a:bodyPr>
          <a:lstStyle/>
          <a:p>
            <a:endParaRPr lang="zh-CN" altLang="en-US" dirty="0">
              <a:latin typeface="思源宋体 Heavy" panose="02020900000000000000" pitchFamily="18" charset="-122"/>
              <a:ea typeface="思源宋体 Heavy" panose="02020900000000000000" pitchFamily="18" charset="-122"/>
              <a:cs typeface="+mn-ea"/>
              <a:sym typeface="+mn-lt"/>
            </a:endParaRPr>
          </a:p>
        </p:txBody>
      </p:sp>
      <p:sp>
        <p:nvSpPr>
          <p:cNvPr id="193" name="文本框 192"/>
          <p:cNvSpPr txBox="1"/>
          <p:nvPr/>
        </p:nvSpPr>
        <p:spPr>
          <a:xfrm>
            <a:off x="6175806" y="2021987"/>
            <a:ext cx="5128998" cy="923330"/>
          </a:xfrm>
          <a:prstGeom prst="rect">
            <a:avLst/>
          </a:prstGeom>
          <a:noFill/>
        </p:spPr>
        <p:txBody>
          <a:bodyPr wrap="square" rtlCol="0">
            <a:spAutoFit/>
          </a:bodyPr>
          <a:lstStyle/>
          <a:p>
            <a:r>
              <a:rPr lang="zh-CN" altLang="en-US" sz="5400" b="1" dirty="0">
                <a:ln>
                  <a:solidFill>
                    <a:srgbClr val="703881"/>
                  </a:solidFill>
                </a:ln>
                <a:noFill/>
                <a:latin typeface="思源宋体 Heavy" panose="02020900000000000000" pitchFamily="18" charset="-122"/>
                <a:ea typeface="思源宋体 Heavy" panose="02020900000000000000" pitchFamily="18" charset="-122"/>
                <a:cs typeface="+mn-ea"/>
                <a:sym typeface="+mn-lt"/>
              </a:rPr>
              <a:t>多线程时间管理</a:t>
            </a:r>
          </a:p>
        </p:txBody>
      </p:sp>
      <p:sp>
        <p:nvSpPr>
          <p:cNvPr id="2" name="文本框 1"/>
          <p:cNvSpPr txBox="1"/>
          <p:nvPr/>
        </p:nvSpPr>
        <p:spPr>
          <a:xfrm>
            <a:off x="5767915" y="2963514"/>
            <a:ext cx="5330521" cy="646331"/>
          </a:xfrm>
          <a:prstGeom prst="rect">
            <a:avLst/>
          </a:prstGeom>
          <a:noFill/>
        </p:spPr>
        <p:txBody>
          <a:bodyPr wrap="square" rtlCol="0">
            <a:spAutoFit/>
          </a:bodyPr>
          <a:lstStyle/>
          <a:p>
            <a:r>
              <a:rPr lang="zh-CN" altLang="en-US" sz="3600" b="1" dirty="0">
                <a:solidFill>
                  <a:srgbClr val="703881"/>
                </a:solidFill>
                <a:latin typeface="思源宋体 Heavy" panose="02020900000000000000" pitchFamily="18" charset="-122"/>
                <a:ea typeface="思源宋体 Heavy" panose="02020900000000000000" pitchFamily="18" charset="-122"/>
                <a:cs typeface="+mn-ea"/>
                <a:sym typeface="+mn-lt"/>
              </a:rPr>
              <a:t>如何掌控自己的时间</a:t>
            </a:r>
          </a:p>
        </p:txBody>
      </p:sp>
      <p:sp>
        <p:nvSpPr>
          <p:cNvPr id="9" name="矩形 8"/>
          <p:cNvSpPr/>
          <p:nvPr/>
        </p:nvSpPr>
        <p:spPr>
          <a:xfrm>
            <a:off x="6334370" y="3847745"/>
            <a:ext cx="4436500" cy="369253"/>
          </a:xfrm>
          <a:prstGeom prst="rect">
            <a:avLst/>
          </a:prstGeom>
          <a:solidFill>
            <a:srgbClr val="703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宋体" panose="02010600040101010101" pitchFamily="2" charset="-122"/>
              <a:ea typeface="华文宋体" panose="02010600040101010101" pitchFamily="2" charset="-122"/>
              <a:cs typeface="+mn-ea"/>
              <a:sym typeface="+mn-lt"/>
            </a:endParaRPr>
          </a:p>
        </p:txBody>
      </p:sp>
      <p:sp>
        <p:nvSpPr>
          <p:cNvPr id="10" name="文本框 9"/>
          <p:cNvSpPr txBox="1"/>
          <p:nvPr/>
        </p:nvSpPr>
        <p:spPr>
          <a:xfrm>
            <a:off x="6334370" y="3877500"/>
            <a:ext cx="4436498" cy="276999"/>
          </a:xfrm>
          <a:prstGeom prst="rect">
            <a:avLst/>
          </a:prstGeom>
          <a:noFill/>
        </p:spPr>
        <p:txBody>
          <a:bodyPr wrap="square" rtlCol="0">
            <a:spAutoFit/>
          </a:bodyPr>
          <a:lstStyle/>
          <a:p>
            <a:pPr algn="r"/>
            <a:r>
              <a:rPr lang="en-US" altLang="zh-CN" sz="1200" dirty="0">
                <a:solidFill>
                  <a:schemeClr val="bg1"/>
                </a:solidFill>
                <a:latin typeface="华文宋体" panose="02010600040101010101" pitchFamily="2" charset="-122"/>
                <a:ea typeface="华文宋体" panose="02010600040101010101" pitchFamily="2" charset="-122"/>
                <a:cs typeface="+mn-ea"/>
                <a:sym typeface="+mn-lt"/>
              </a:rPr>
              <a:t>2023</a:t>
            </a:r>
            <a:r>
              <a:rPr lang="zh-CN" altLang="en-US" sz="1200" dirty="0">
                <a:solidFill>
                  <a:schemeClr val="bg1"/>
                </a:solidFill>
                <a:latin typeface="华文宋体" panose="02010600040101010101" pitchFamily="2" charset="-122"/>
                <a:ea typeface="华文宋体" panose="02010600040101010101" pitchFamily="2" charset="-122"/>
                <a:cs typeface="+mn-ea"/>
                <a:sym typeface="+mn-lt"/>
              </a:rPr>
              <a:t>级工程物理系硕士  魏林琳</a:t>
            </a:r>
          </a:p>
        </p:txBody>
      </p:sp>
      <p:grpSp>
        <p:nvGrpSpPr>
          <p:cNvPr id="166" name="组合 165"/>
          <p:cNvGrpSpPr>
            <a:grpSpLocks noChangeAspect="1"/>
          </p:cNvGrpSpPr>
          <p:nvPr/>
        </p:nvGrpSpPr>
        <p:grpSpPr>
          <a:xfrm>
            <a:off x="8643259" y="810628"/>
            <a:ext cx="2040560" cy="614084"/>
            <a:chOff x="2685028" y="2876682"/>
            <a:chExt cx="5502784" cy="1656004"/>
          </a:xfrm>
        </p:grpSpPr>
        <p:sp>
          <p:nvSpPr>
            <p:cNvPr id="167" name="i$ľïdê"/>
            <p:cNvSpPr/>
            <p:nvPr userDrawn="1"/>
          </p:nvSpPr>
          <p:spPr>
            <a:xfrm>
              <a:off x="4486927" y="2876682"/>
              <a:ext cx="3699559" cy="1174043"/>
            </a:xfrm>
            <a:custGeom>
              <a:avLst/>
              <a:gdLst>
                <a:gd name="connsiteX0" fmla="*/ 3528743 w 3812022"/>
                <a:gd name="connsiteY0" fmla="*/ 1166183 h 1325394"/>
                <a:gd name="connsiteX1" fmla="*/ 3537795 w 3812022"/>
                <a:gd name="connsiteY1" fmla="*/ 1178430 h 1325394"/>
                <a:gd name="connsiteX2" fmla="*/ 3528743 w 3812022"/>
                <a:gd name="connsiteY2" fmla="*/ 1258302 h 1325394"/>
                <a:gd name="connsiteX3" fmla="*/ 3234282 w 3812022"/>
                <a:gd name="connsiteY3" fmla="*/ 1082322 h 1325394"/>
                <a:gd name="connsiteX4" fmla="*/ 3234282 w 3812022"/>
                <a:gd name="connsiteY4" fmla="*/ 1163814 h 1325394"/>
                <a:gd name="connsiteX5" fmla="*/ 3194545 w 3812022"/>
                <a:gd name="connsiteY5" fmla="*/ 1145948 h 1325394"/>
                <a:gd name="connsiteX6" fmla="*/ 3179436 w 3812022"/>
                <a:gd name="connsiteY6" fmla="*/ 1110272 h 1325394"/>
                <a:gd name="connsiteX7" fmla="*/ 3429169 w 3812022"/>
                <a:gd name="connsiteY7" fmla="*/ 1002179 h 1325394"/>
                <a:gd name="connsiteX8" fmla="*/ 3528210 w 3812022"/>
                <a:gd name="connsiteY8" fmla="*/ 1004309 h 1325394"/>
                <a:gd name="connsiteX9" fmla="*/ 3528210 w 3812022"/>
                <a:gd name="connsiteY9" fmla="*/ 1113467 h 1325394"/>
                <a:gd name="connsiteX10" fmla="*/ 3528210 w 3812022"/>
                <a:gd name="connsiteY10" fmla="*/ 1166183 h 1325394"/>
                <a:gd name="connsiteX11" fmla="*/ 3528210 w 3812022"/>
                <a:gd name="connsiteY11" fmla="*/ 1258302 h 1325394"/>
                <a:gd name="connsiteX12" fmla="*/ 3467508 w 3812022"/>
                <a:gd name="connsiteY12" fmla="*/ 1325394 h 1325394"/>
                <a:gd name="connsiteX13" fmla="*/ 3260373 w 3812022"/>
                <a:gd name="connsiteY13" fmla="*/ 1211443 h 1325394"/>
                <a:gd name="connsiteX14" fmla="*/ 3440351 w 3812022"/>
                <a:gd name="connsiteY14" fmla="*/ 1243925 h 1325394"/>
                <a:gd name="connsiteX15" fmla="*/ 3440351 w 3812022"/>
                <a:gd name="connsiteY15" fmla="*/ 1117727 h 1325394"/>
                <a:gd name="connsiteX16" fmla="*/ 3310959 w 3812022"/>
                <a:gd name="connsiteY16" fmla="*/ 1173105 h 1325394"/>
                <a:gd name="connsiteX17" fmla="*/ 3234282 w 3812022"/>
                <a:gd name="connsiteY17" fmla="*/ 1164053 h 1325394"/>
                <a:gd name="connsiteX18" fmla="*/ 3234282 w 3812022"/>
                <a:gd name="connsiteY18" fmla="*/ 1163814 h 1325394"/>
                <a:gd name="connsiteX19" fmla="*/ 3234814 w 3812022"/>
                <a:gd name="connsiteY19" fmla="*/ 1164053 h 1325394"/>
                <a:gd name="connsiteX20" fmla="*/ 3234814 w 3812022"/>
                <a:gd name="connsiteY20" fmla="*/ 1082051 h 1325394"/>
                <a:gd name="connsiteX21" fmla="*/ 3234282 w 3812022"/>
                <a:gd name="connsiteY21" fmla="*/ 1082322 h 1325394"/>
                <a:gd name="connsiteX22" fmla="*/ 3234282 w 3812022"/>
                <a:gd name="connsiteY22" fmla="*/ 1082051 h 1325394"/>
                <a:gd name="connsiteX23" fmla="*/ 3391896 w 3812022"/>
                <a:gd name="connsiteY23" fmla="*/ 1031465 h 1325394"/>
                <a:gd name="connsiteX24" fmla="*/ 3429169 w 3812022"/>
                <a:gd name="connsiteY24" fmla="*/ 1002179 h 1325394"/>
                <a:gd name="connsiteX25" fmla="*/ 3580394 w 3812022"/>
                <a:gd name="connsiteY25" fmla="*/ 994192 h 1325394"/>
                <a:gd name="connsiteX26" fmla="*/ 3644824 w 3812022"/>
                <a:gd name="connsiteY26" fmla="*/ 1024543 h 1325394"/>
                <a:gd name="connsiteX27" fmla="*/ 3528743 w 3812022"/>
                <a:gd name="connsiteY27" fmla="*/ 1113467 h 1325394"/>
                <a:gd name="connsiteX28" fmla="*/ 3528743 w 3812022"/>
                <a:gd name="connsiteY28" fmla="*/ 1004309 h 1325394"/>
                <a:gd name="connsiteX29" fmla="*/ 3580394 w 3812022"/>
                <a:gd name="connsiteY29" fmla="*/ 994192 h 1325394"/>
                <a:gd name="connsiteX30" fmla="*/ 2529346 w 3812022"/>
                <a:gd name="connsiteY30" fmla="*/ 901606 h 1325394"/>
                <a:gd name="connsiteX31" fmla="*/ 2547916 w 3812022"/>
                <a:gd name="connsiteY31" fmla="*/ 909528 h 1325394"/>
                <a:gd name="connsiteX32" fmla="*/ 2608619 w 3812022"/>
                <a:gd name="connsiteY32" fmla="*/ 977152 h 1325394"/>
                <a:gd name="connsiteX33" fmla="*/ 2718842 w 3812022"/>
                <a:gd name="connsiteY33" fmla="*/ 1051700 h 1325394"/>
                <a:gd name="connsiteX34" fmla="*/ 2803506 w 3812022"/>
                <a:gd name="connsiteY34" fmla="*/ 1057557 h 1325394"/>
                <a:gd name="connsiteX35" fmla="*/ 2668256 w 3812022"/>
                <a:gd name="connsiteY35" fmla="*/ 1154468 h 1325394"/>
                <a:gd name="connsiteX36" fmla="*/ 2629918 w 3812022"/>
                <a:gd name="connsiteY36" fmla="*/ 1145416 h 1325394"/>
                <a:gd name="connsiteX37" fmla="*/ 2608619 w 3812022"/>
                <a:gd name="connsiteY37" fmla="*/ 1124649 h 1325394"/>
                <a:gd name="connsiteX38" fmla="*/ 2518629 w 3812022"/>
                <a:gd name="connsiteY38" fmla="*/ 951061 h 1325394"/>
                <a:gd name="connsiteX39" fmla="*/ 2517565 w 3812022"/>
                <a:gd name="connsiteY39" fmla="*/ 903670 h 1325394"/>
                <a:gd name="connsiteX40" fmla="*/ 2529346 w 3812022"/>
                <a:gd name="connsiteY40" fmla="*/ 901606 h 1325394"/>
                <a:gd name="connsiteX41" fmla="*/ 1595483 w 3812022"/>
                <a:gd name="connsiteY41" fmla="*/ 881273 h 1325394"/>
                <a:gd name="connsiteX42" fmla="*/ 1578801 w 3812022"/>
                <a:gd name="connsiteY42" fmla="*/ 881839 h 1325394"/>
                <a:gd name="connsiteX43" fmla="*/ 1563892 w 3812022"/>
                <a:gd name="connsiteY43" fmla="*/ 881839 h 1325394"/>
                <a:gd name="connsiteX44" fmla="*/ 1552710 w 3812022"/>
                <a:gd name="connsiteY44" fmla="*/ 890358 h 1325394"/>
                <a:gd name="connsiteX45" fmla="*/ 1529281 w 3812022"/>
                <a:gd name="connsiteY45" fmla="*/ 1001647 h 1325394"/>
                <a:gd name="connsiteX46" fmla="*/ 1552710 w 3812022"/>
                <a:gd name="connsiteY46" fmla="*/ 992595 h 1325394"/>
                <a:gd name="connsiteX47" fmla="*/ 1578801 w 3812022"/>
                <a:gd name="connsiteY47" fmla="*/ 977685 h 1325394"/>
                <a:gd name="connsiteX48" fmla="*/ 1630452 w 3812022"/>
                <a:gd name="connsiteY48" fmla="*/ 922307 h 1325394"/>
                <a:gd name="connsiteX49" fmla="*/ 1595483 w 3812022"/>
                <a:gd name="connsiteY49" fmla="*/ 881273 h 1325394"/>
                <a:gd name="connsiteX50" fmla="*/ 578273 w 3812022"/>
                <a:gd name="connsiteY50" fmla="*/ 855746 h 1325394"/>
                <a:gd name="connsiteX51" fmla="*/ 576143 w 3812022"/>
                <a:gd name="connsiteY51" fmla="*/ 870122 h 1325394"/>
                <a:gd name="connsiteX52" fmla="*/ 577208 w 3812022"/>
                <a:gd name="connsiteY52" fmla="*/ 885032 h 1325394"/>
                <a:gd name="connsiteX53" fmla="*/ 577208 w 3812022"/>
                <a:gd name="connsiteY53" fmla="*/ 899409 h 1325394"/>
                <a:gd name="connsiteX54" fmla="*/ 583065 w 3812022"/>
                <a:gd name="connsiteY54" fmla="*/ 911656 h 1325394"/>
                <a:gd name="connsiteX55" fmla="*/ 609157 w 3812022"/>
                <a:gd name="connsiteY55" fmla="*/ 921773 h 1325394"/>
                <a:gd name="connsiteX56" fmla="*/ 610222 w 3812022"/>
                <a:gd name="connsiteY56" fmla="*/ 922838 h 1325394"/>
                <a:gd name="connsiteX57" fmla="*/ 610222 w 3812022"/>
                <a:gd name="connsiteY57" fmla="*/ 869058 h 1325394"/>
                <a:gd name="connsiteX58" fmla="*/ 609157 w 3812022"/>
                <a:gd name="connsiteY58" fmla="*/ 866928 h 1325394"/>
                <a:gd name="connsiteX59" fmla="*/ 578273 w 3812022"/>
                <a:gd name="connsiteY59" fmla="*/ 855746 h 1325394"/>
                <a:gd name="connsiteX60" fmla="*/ 3589446 w 3812022"/>
                <a:gd name="connsiteY60" fmla="*/ 757771 h 1325394"/>
                <a:gd name="connsiteX61" fmla="*/ 3566017 w 3812022"/>
                <a:gd name="connsiteY61" fmla="*/ 760965 h 1325394"/>
                <a:gd name="connsiteX62" fmla="*/ 3528743 w 3812022"/>
                <a:gd name="connsiteY62" fmla="*/ 790252 h 1325394"/>
                <a:gd name="connsiteX63" fmla="*/ 3528743 w 3812022"/>
                <a:gd name="connsiteY63" fmla="*/ 790784 h 1325394"/>
                <a:gd name="connsiteX64" fmla="*/ 3469105 w 3812022"/>
                <a:gd name="connsiteY64" fmla="*/ 863734 h 1325394"/>
                <a:gd name="connsiteX65" fmla="*/ 3528743 w 3812022"/>
                <a:gd name="connsiteY65" fmla="*/ 824331 h 1325394"/>
                <a:gd name="connsiteX66" fmla="*/ 3589446 w 3812022"/>
                <a:gd name="connsiteY66" fmla="*/ 757771 h 1325394"/>
                <a:gd name="connsiteX67" fmla="*/ 600104 w 3812022"/>
                <a:gd name="connsiteY67" fmla="*/ 741795 h 1325394"/>
                <a:gd name="connsiteX68" fmla="*/ 601169 w 3812022"/>
                <a:gd name="connsiteY68" fmla="*/ 782796 h 1325394"/>
                <a:gd name="connsiteX69" fmla="*/ 609157 w 3812022"/>
                <a:gd name="connsiteY69" fmla="*/ 785991 h 1325394"/>
                <a:gd name="connsiteX70" fmla="*/ 616079 w 3812022"/>
                <a:gd name="connsiteY70" fmla="*/ 790250 h 1325394"/>
                <a:gd name="connsiteX71" fmla="*/ 620339 w 3812022"/>
                <a:gd name="connsiteY71" fmla="*/ 749782 h 1325394"/>
                <a:gd name="connsiteX72" fmla="*/ 609157 w 3812022"/>
                <a:gd name="connsiteY72" fmla="*/ 742860 h 1325394"/>
                <a:gd name="connsiteX73" fmla="*/ 600104 w 3812022"/>
                <a:gd name="connsiteY73" fmla="*/ 741795 h 1325394"/>
                <a:gd name="connsiteX74" fmla="*/ 3661538 w 3812022"/>
                <a:gd name="connsiteY74" fmla="*/ 687708 h 1325394"/>
                <a:gd name="connsiteX75" fmla="*/ 3722566 w 3812022"/>
                <a:gd name="connsiteY75" fmla="*/ 730614 h 1325394"/>
                <a:gd name="connsiteX76" fmla="*/ 3618732 w 3812022"/>
                <a:gd name="connsiteY76" fmla="*/ 834448 h 1325394"/>
                <a:gd name="connsiteX77" fmla="*/ 3528743 w 3812022"/>
                <a:gd name="connsiteY77" fmla="*/ 887163 h 1325394"/>
                <a:gd name="connsiteX78" fmla="*/ 3402545 w 3812022"/>
                <a:gd name="connsiteY78" fmla="*/ 978217 h 1325394"/>
                <a:gd name="connsiteX79" fmla="*/ 3385506 w 3812022"/>
                <a:gd name="connsiteY79" fmla="*/ 977152 h 1325394"/>
                <a:gd name="connsiteX80" fmla="*/ 3460053 w 3812022"/>
                <a:gd name="connsiteY80" fmla="*/ 875981 h 1325394"/>
                <a:gd name="connsiteX81" fmla="*/ 3455793 w 3812022"/>
                <a:gd name="connsiteY81" fmla="*/ 867994 h 1325394"/>
                <a:gd name="connsiteX82" fmla="*/ 3356752 w 3812022"/>
                <a:gd name="connsiteY82" fmla="*/ 919644 h 1325394"/>
                <a:gd name="connsiteX83" fmla="*/ 3263568 w 3812022"/>
                <a:gd name="connsiteY83" fmla="*/ 925502 h 1325394"/>
                <a:gd name="connsiteX84" fmla="*/ 3238542 w 3812022"/>
                <a:gd name="connsiteY84" fmla="*/ 916450 h 1325394"/>
                <a:gd name="connsiteX85" fmla="*/ 3249724 w 3812022"/>
                <a:gd name="connsiteY85" fmla="*/ 890358 h 1325394"/>
                <a:gd name="connsiteX86" fmla="*/ 3509574 w 3812022"/>
                <a:gd name="connsiteY86" fmla="*/ 757771 h 1325394"/>
                <a:gd name="connsiteX87" fmla="*/ 3528743 w 3812022"/>
                <a:gd name="connsiteY87" fmla="*/ 746588 h 1325394"/>
                <a:gd name="connsiteX88" fmla="*/ 3634706 w 3812022"/>
                <a:gd name="connsiteY88" fmla="*/ 690146 h 1325394"/>
                <a:gd name="connsiteX89" fmla="*/ 3661538 w 3812022"/>
                <a:gd name="connsiteY89" fmla="*/ 687708 h 1325394"/>
                <a:gd name="connsiteX90" fmla="*/ 3106487 w 3812022"/>
                <a:gd name="connsiteY90" fmla="*/ 648612 h 1325394"/>
                <a:gd name="connsiteX91" fmla="*/ 3233749 w 3812022"/>
                <a:gd name="connsiteY91" fmla="*/ 667781 h 1325394"/>
                <a:gd name="connsiteX92" fmla="*/ 3234814 w 3812022"/>
                <a:gd name="connsiteY92" fmla="*/ 665652 h 1325394"/>
                <a:gd name="connsiteX93" fmla="*/ 3234814 w 3812022"/>
                <a:gd name="connsiteY93" fmla="*/ 750848 h 1325394"/>
                <a:gd name="connsiteX94" fmla="*/ 3225762 w 3812022"/>
                <a:gd name="connsiteY94" fmla="*/ 789187 h 1325394"/>
                <a:gd name="connsiteX95" fmla="*/ 3208723 w 3812022"/>
                <a:gd name="connsiteY95" fmla="*/ 792382 h 1325394"/>
                <a:gd name="connsiteX96" fmla="*/ 3106487 w 3812022"/>
                <a:gd name="connsiteY96" fmla="*/ 661924 h 1325394"/>
                <a:gd name="connsiteX97" fmla="*/ 3106487 w 3812022"/>
                <a:gd name="connsiteY97" fmla="*/ 651807 h 1325394"/>
                <a:gd name="connsiteX98" fmla="*/ 3106487 w 3812022"/>
                <a:gd name="connsiteY98" fmla="*/ 648612 h 1325394"/>
                <a:gd name="connsiteX99" fmla="*/ 1575074 w 3812022"/>
                <a:gd name="connsiteY99" fmla="*/ 608144 h 1325394"/>
                <a:gd name="connsiteX100" fmla="*/ 1552710 w 3812022"/>
                <a:gd name="connsiteY100" fmla="*/ 616131 h 1325394"/>
                <a:gd name="connsiteX101" fmla="*/ 1527684 w 3812022"/>
                <a:gd name="connsiteY101" fmla="*/ 671509 h 1325394"/>
                <a:gd name="connsiteX102" fmla="*/ 1552710 w 3812022"/>
                <a:gd name="connsiteY102" fmla="*/ 655535 h 1325394"/>
                <a:gd name="connsiteX103" fmla="*/ 1575074 w 3812022"/>
                <a:gd name="connsiteY103" fmla="*/ 608144 h 1325394"/>
                <a:gd name="connsiteX104" fmla="*/ 2635775 w 3812022"/>
                <a:gd name="connsiteY104" fmla="*/ 472893 h 1325394"/>
                <a:gd name="connsiteX105" fmla="*/ 2689556 w 3812022"/>
                <a:gd name="connsiteY105" fmla="*/ 508037 h 1325394"/>
                <a:gd name="connsiteX106" fmla="*/ 2608619 w 3812022"/>
                <a:gd name="connsiteY106" fmla="*/ 661392 h 1325394"/>
                <a:gd name="connsiteX107" fmla="*/ 2608619 w 3812022"/>
                <a:gd name="connsiteY107" fmla="*/ 553830 h 1325394"/>
                <a:gd name="connsiteX108" fmla="*/ 2635775 w 3812022"/>
                <a:gd name="connsiteY108" fmla="*/ 472893 h 1325394"/>
                <a:gd name="connsiteX109" fmla="*/ 1655479 w 3812022"/>
                <a:gd name="connsiteY109" fmla="*/ 448932 h 1325394"/>
                <a:gd name="connsiteX110" fmla="*/ 1578801 w 3812022"/>
                <a:gd name="connsiteY110" fmla="*/ 495257 h 1325394"/>
                <a:gd name="connsiteX111" fmla="*/ 1552710 w 3812022"/>
                <a:gd name="connsiteY111" fmla="*/ 523480 h 1325394"/>
                <a:gd name="connsiteX112" fmla="*/ 1542061 w 3812022"/>
                <a:gd name="connsiteY112" fmla="*/ 562351 h 1325394"/>
                <a:gd name="connsiteX113" fmla="*/ 1552177 w 3812022"/>
                <a:gd name="connsiteY113" fmla="*/ 558091 h 1325394"/>
                <a:gd name="connsiteX114" fmla="*/ 1578269 w 3812022"/>
                <a:gd name="connsiteY114" fmla="*/ 545844 h 1325394"/>
                <a:gd name="connsiteX115" fmla="*/ 1642699 w 3812022"/>
                <a:gd name="connsiteY115" fmla="*/ 481413 h 1325394"/>
                <a:gd name="connsiteX116" fmla="*/ 1667726 w 3812022"/>
                <a:gd name="connsiteY116" fmla="*/ 461179 h 1325394"/>
                <a:gd name="connsiteX117" fmla="*/ 1666661 w 3812022"/>
                <a:gd name="connsiteY117" fmla="*/ 449997 h 1325394"/>
                <a:gd name="connsiteX118" fmla="*/ 1655479 w 3812022"/>
                <a:gd name="connsiteY118" fmla="*/ 448932 h 1325394"/>
                <a:gd name="connsiteX119" fmla="*/ 3171982 w 3812022"/>
                <a:gd name="connsiteY119" fmla="*/ 389826 h 1325394"/>
                <a:gd name="connsiteX120" fmla="*/ 3189021 w 3812022"/>
                <a:gd name="connsiteY120" fmla="*/ 403138 h 1325394"/>
                <a:gd name="connsiteX121" fmla="*/ 3234814 w 3812022"/>
                <a:gd name="connsiteY121" fmla="*/ 454789 h 1325394"/>
                <a:gd name="connsiteX122" fmla="*/ 3313621 w 3812022"/>
                <a:gd name="connsiteY122" fmla="*/ 520285 h 1325394"/>
                <a:gd name="connsiteX123" fmla="*/ 3234814 w 3812022"/>
                <a:gd name="connsiteY123" fmla="*/ 600156 h 1325394"/>
                <a:gd name="connsiteX124" fmla="*/ 3233749 w 3812022"/>
                <a:gd name="connsiteY124" fmla="*/ 600156 h 1325394"/>
                <a:gd name="connsiteX125" fmla="*/ 3230554 w 3812022"/>
                <a:gd name="connsiteY125" fmla="*/ 538389 h 1325394"/>
                <a:gd name="connsiteX126" fmla="*/ 3171982 w 3812022"/>
                <a:gd name="connsiteY126" fmla="*/ 389826 h 1325394"/>
                <a:gd name="connsiteX127" fmla="*/ 2558565 w 3812022"/>
                <a:gd name="connsiteY127" fmla="*/ 235940 h 1325394"/>
                <a:gd name="connsiteX128" fmla="*/ 2599034 w 3812022"/>
                <a:gd name="connsiteY128" fmla="*/ 279603 h 1325394"/>
                <a:gd name="connsiteX129" fmla="*/ 2550578 w 3812022"/>
                <a:gd name="connsiteY129" fmla="*/ 565545 h 1325394"/>
                <a:gd name="connsiteX130" fmla="*/ 2551643 w 3812022"/>
                <a:gd name="connsiteY130" fmla="*/ 586845 h 1325394"/>
                <a:gd name="connsiteX131" fmla="*/ 2608086 w 3812022"/>
                <a:gd name="connsiteY131" fmla="*/ 553298 h 1325394"/>
                <a:gd name="connsiteX132" fmla="*/ 2608086 w 3812022"/>
                <a:gd name="connsiteY132" fmla="*/ 660327 h 1325394"/>
                <a:gd name="connsiteX133" fmla="*/ 2497863 w 3812022"/>
                <a:gd name="connsiteY133" fmla="*/ 743394 h 1325394"/>
                <a:gd name="connsiteX134" fmla="*/ 2447277 w 3812022"/>
                <a:gd name="connsiteY134" fmla="*/ 890891 h 1325394"/>
                <a:gd name="connsiteX135" fmla="*/ 2113411 w 3812022"/>
                <a:gd name="connsiteY135" fmla="*/ 1193339 h 1325394"/>
                <a:gd name="connsiteX136" fmla="*/ 2110217 w 3812022"/>
                <a:gd name="connsiteY136" fmla="*/ 1183222 h 1325394"/>
                <a:gd name="connsiteX137" fmla="*/ 2114476 w 3812022"/>
                <a:gd name="connsiteY137" fmla="*/ 1174170 h 1325394"/>
                <a:gd name="connsiteX138" fmla="*/ 2394562 w 3812022"/>
                <a:gd name="connsiteY138" fmla="*/ 811551 h 1325394"/>
                <a:gd name="connsiteX139" fmla="*/ 2393497 w 3812022"/>
                <a:gd name="connsiteY139" fmla="*/ 801434 h 1325394"/>
                <a:gd name="connsiteX140" fmla="*/ 2250259 w 3812022"/>
                <a:gd name="connsiteY140" fmla="*/ 827526 h 1325394"/>
                <a:gd name="connsiteX141" fmla="*/ 2286467 w 3812022"/>
                <a:gd name="connsiteY141" fmla="*/ 748719 h 1325394"/>
                <a:gd name="connsiteX142" fmla="*/ 2433965 w 3812022"/>
                <a:gd name="connsiteY142" fmla="*/ 653937 h 1325394"/>
                <a:gd name="connsiteX143" fmla="*/ 2525019 w 3812022"/>
                <a:gd name="connsiteY143" fmla="*/ 300370 h 1325394"/>
                <a:gd name="connsiteX144" fmla="*/ 2558565 w 3812022"/>
                <a:gd name="connsiteY144" fmla="*/ 235940 h 1325394"/>
                <a:gd name="connsiteX145" fmla="*/ 3528210 w 3812022"/>
                <a:gd name="connsiteY145" fmla="*/ 194459 h 1325394"/>
                <a:gd name="connsiteX146" fmla="*/ 3528210 w 3812022"/>
                <a:gd name="connsiteY146" fmla="*/ 484076 h 1325394"/>
                <a:gd name="connsiteX147" fmla="*/ 3528743 w 3812022"/>
                <a:gd name="connsiteY147" fmla="*/ 483543 h 1325394"/>
                <a:gd name="connsiteX148" fmla="*/ 3528743 w 3812022"/>
                <a:gd name="connsiteY148" fmla="*/ 484076 h 1325394"/>
                <a:gd name="connsiteX149" fmla="*/ 3495197 w 3812022"/>
                <a:gd name="connsiteY149" fmla="*/ 562883 h 1325394"/>
                <a:gd name="connsiteX150" fmla="*/ 3517161 w 3812022"/>
                <a:gd name="connsiteY150" fmla="*/ 553165 h 1325394"/>
                <a:gd name="connsiteX151" fmla="*/ 3528210 w 3812022"/>
                <a:gd name="connsiteY151" fmla="*/ 540085 h 1325394"/>
                <a:gd name="connsiteX152" fmla="*/ 3528210 w 3812022"/>
                <a:gd name="connsiteY152" fmla="*/ 656599 h 1325394"/>
                <a:gd name="connsiteX153" fmla="*/ 3528743 w 3812022"/>
                <a:gd name="connsiteY153" fmla="*/ 656327 h 1325394"/>
                <a:gd name="connsiteX154" fmla="*/ 3528743 w 3812022"/>
                <a:gd name="connsiteY154" fmla="*/ 656599 h 1325394"/>
                <a:gd name="connsiteX155" fmla="*/ 3406273 w 3812022"/>
                <a:gd name="connsiteY155" fmla="*/ 719432 h 1325394"/>
                <a:gd name="connsiteX156" fmla="*/ 3403078 w 3812022"/>
                <a:gd name="connsiteY156" fmla="*/ 707185 h 1325394"/>
                <a:gd name="connsiteX157" fmla="*/ 3496262 w 3812022"/>
                <a:gd name="connsiteY157" fmla="*/ 620391 h 1325394"/>
                <a:gd name="connsiteX158" fmla="*/ 3394026 w 3812022"/>
                <a:gd name="connsiteY158" fmla="*/ 629443 h 1325394"/>
                <a:gd name="connsiteX159" fmla="*/ 3246529 w 3812022"/>
                <a:gd name="connsiteY159" fmla="*/ 710380 h 1325394"/>
                <a:gd name="connsiteX160" fmla="*/ 3235347 w 3812022"/>
                <a:gd name="connsiteY160" fmla="*/ 750848 h 1325394"/>
                <a:gd name="connsiteX161" fmla="*/ 3235347 w 3812022"/>
                <a:gd name="connsiteY161" fmla="*/ 665652 h 1325394"/>
                <a:gd name="connsiteX162" fmla="*/ 3367934 w 3812022"/>
                <a:gd name="connsiteY162" fmla="*/ 560753 h 1325394"/>
                <a:gd name="connsiteX163" fmla="*/ 3370064 w 3812022"/>
                <a:gd name="connsiteY163" fmla="*/ 524544 h 1325394"/>
                <a:gd name="connsiteX164" fmla="*/ 3419585 w 3812022"/>
                <a:gd name="connsiteY164" fmla="*/ 520285 h 1325394"/>
                <a:gd name="connsiteX165" fmla="*/ 3511704 w 3812022"/>
                <a:gd name="connsiteY165" fmla="*/ 329123 h 1325394"/>
                <a:gd name="connsiteX166" fmla="*/ 3411598 w 3812022"/>
                <a:gd name="connsiteY166" fmla="*/ 341370 h 1325394"/>
                <a:gd name="connsiteX167" fmla="*/ 3447806 w 3812022"/>
                <a:gd name="connsiteY167" fmla="*/ 282798 h 1325394"/>
                <a:gd name="connsiteX168" fmla="*/ 52315 w 3812022"/>
                <a:gd name="connsiteY168" fmla="*/ 184090 h 1325394"/>
                <a:gd name="connsiteX169" fmla="*/ 88391 w 3812022"/>
                <a:gd name="connsiteY169" fmla="*/ 188017 h 1325394"/>
                <a:gd name="connsiteX170" fmla="*/ 158146 w 3812022"/>
                <a:gd name="connsiteY170" fmla="*/ 272682 h 1325394"/>
                <a:gd name="connsiteX171" fmla="*/ 137912 w 3812022"/>
                <a:gd name="connsiteY171" fmla="*/ 296111 h 1325394"/>
                <a:gd name="connsiteX172" fmla="*/ 102768 w 3812022"/>
                <a:gd name="connsiteY172" fmla="*/ 308358 h 1325394"/>
                <a:gd name="connsiteX173" fmla="*/ 88391 w 3812022"/>
                <a:gd name="connsiteY173" fmla="*/ 309423 h 1325394"/>
                <a:gd name="connsiteX174" fmla="*/ 81469 w 3812022"/>
                <a:gd name="connsiteY174" fmla="*/ 309423 h 1325394"/>
                <a:gd name="connsiteX175" fmla="*/ 65494 w 3812022"/>
                <a:gd name="connsiteY175" fmla="*/ 299306 h 1325394"/>
                <a:gd name="connsiteX176" fmla="*/ 18636 w 3812022"/>
                <a:gd name="connsiteY176" fmla="*/ 186952 h 1325394"/>
                <a:gd name="connsiteX177" fmla="*/ 52315 w 3812022"/>
                <a:gd name="connsiteY177" fmla="*/ 184090 h 1325394"/>
                <a:gd name="connsiteX178" fmla="*/ 697548 w 3812022"/>
                <a:gd name="connsiteY178" fmla="*/ 95897 h 1325394"/>
                <a:gd name="connsiteX179" fmla="*/ 698613 w 3812022"/>
                <a:gd name="connsiteY179" fmla="*/ 166717 h 1325394"/>
                <a:gd name="connsiteX180" fmla="*/ 712990 w 3812022"/>
                <a:gd name="connsiteY180" fmla="*/ 157665 h 1325394"/>
                <a:gd name="connsiteX181" fmla="*/ 727367 w 3812022"/>
                <a:gd name="connsiteY181" fmla="*/ 144353 h 1325394"/>
                <a:gd name="connsiteX182" fmla="*/ 712990 w 3812022"/>
                <a:gd name="connsiteY182" fmla="*/ 99092 h 1325394"/>
                <a:gd name="connsiteX183" fmla="*/ 697548 w 3812022"/>
                <a:gd name="connsiteY183" fmla="*/ 95897 h 1325394"/>
                <a:gd name="connsiteX184" fmla="*/ 1785205 w 3812022"/>
                <a:gd name="connsiteY184" fmla="*/ 42774 h 1325394"/>
                <a:gd name="connsiteX185" fmla="*/ 1825341 w 3812022"/>
                <a:gd name="connsiteY185" fmla="*/ 84183 h 1325394"/>
                <a:gd name="connsiteX186" fmla="*/ 1779015 w 3812022"/>
                <a:gd name="connsiteY186" fmla="*/ 158730 h 1325394"/>
                <a:gd name="connsiteX187" fmla="*/ 1835458 w 3812022"/>
                <a:gd name="connsiteY187" fmla="*/ 118262 h 1325394"/>
                <a:gd name="connsiteX188" fmla="*/ 1895628 w 3812022"/>
                <a:gd name="connsiteY188" fmla="*/ 150211 h 1325394"/>
                <a:gd name="connsiteX189" fmla="*/ 1895628 w 3812022"/>
                <a:gd name="connsiteY189" fmla="*/ 158198 h 1325394"/>
                <a:gd name="connsiteX190" fmla="*/ 1873264 w 3812022"/>
                <a:gd name="connsiteY190" fmla="*/ 191744 h 1325394"/>
                <a:gd name="connsiteX191" fmla="*/ 1646959 w 3812022"/>
                <a:gd name="connsiteY191" fmla="*/ 304097 h 1325394"/>
                <a:gd name="connsiteX192" fmla="*/ 1578269 w 3812022"/>
                <a:gd name="connsiteY192" fmla="*/ 388761 h 1325394"/>
                <a:gd name="connsiteX193" fmla="*/ 1552177 w 3812022"/>
                <a:gd name="connsiteY193" fmla="*/ 408996 h 1325394"/>
                <a:gd name="connsiteX194" fmla="*/ 1536203 w 3812022"/>
                <a:gd name="connsiteY194" fmla="*/ 450529 h 1325394"/>
                <a:gd name="connsiteX195" fmla="*/ 1552177 w 3812022"/>
                <a:gd name="connsiteY195" fmla="*/ 446269 h 1325394"/>
                <a:gd name="connsiteX196" fmla="*/ 1578269 w 3812022"/>
                <a:gd name="connsiteY196" fmla="*/ 432957 h 1325394"/>
                <a:gd name="connsiteX197" fmla="*/ 1765170 w 3812022"/>
                <a:gd name="connsiteY197" fmla="*/ 431892 h 1325394"/>
                <a:gd name="connsiteX198" fmla="*/ 1742807 w 3812022"/>
                <a:gd name="connsiteY198" fmla="*/ 521882 h 1325394"/>
                <a:gd name="connsiteX199" fmla="*/ 1578269 w 3812022"/>
                <a:gd name="connsiteY199" fmla="*/ 711978 h 1325394"/>
                <a:gd name="connsiteX200" fmla="*/ 1552177 w 3812022"/>
                <a:gd name="connsiteY200" fmla="*/ 732212 h 1325394"/>
                <a:gd name="connsiteX201" fmla="*/ 1552177 w 3812022"/>
                <a:gd name="connsiteY201" fmla="*/ 744459 h 1325394"/>
                <a:gd name="connsiteX202" fmla="*/ 1578269 w 3812022"/>
                <a:gd name="connsiteY202" fmla="*/ 737537 h 1325394"/>
                <a:gd name="connsiteX203" fmla="*/ 1734819 w 3812022"/>
                <a:gd name="connsiteY203" fmla="*/ 654470 h 1325394"/>
                <a:gd name="connsiteX204" fmla="*/ 1767300 w 3812022"/>
                <a:gd name="connsiteY204" fmla="*/ 708250 h 1325394"/>
                <a:gd name="connsiteX205" fmla="*/ 1648024 w 3812022"/>
                <a:gd name="connsiteY205" fmla="*/ 823266 h 1325394"/>
                <a:gd name="connsiteX206" fmla="*/ 1726832 w 3812022"/>
                <a:gd name="connsiteY206" fmla="*/ 893021 h 1325394"/>
                <a:gd name="connsiteX207" fmla="*/ 1578269 w 3812022"/>
                <a:gd name="connsiteY207" fmla="*/ 1037323 h 1325394"/>
                <a:gd name="connsiteX208" fmla="*/ 1552177 w 3812022"/>
                <a:gd name="connsiteY208" fmla="*/ 1054362 h 1325394"/>
                <a:gd name="connsiteX209" fmla="*/ 1528749 w 3812022"/>
                <a:gd name="connsiteY209" fmla="*/ 1070337 h 1325394"/>
                <a:gd name="connsiteX210" fmla="*/ 1518631 w 3812022"/>
                <a:gd name="connsiteY210" fmla="*/ 1185352 h 1325394"/>
                <a:gd name="connsiteX211" fmla="*/ 1521826 w 3812022"/>
                <a:gd name="connsiteY211" fmla="*/ 1284393 h 1325394"/>
                <a:gd name="connsiteX212" fmla="*/ 1499462 w 3812022"/>
                <a:gd name="connsiteY212" fmla="*/ 1313680 h 1325394"/>
                <a:gd name="connsiteX213" fmla="*/ 1437694 w 3812022"/>
                <a:gd name="connsiteY213" fmla="*/ 1117727 h 1325394"/>
                <a:gd name="connsiteX214" fmla="*/ 1380187 w 3812022"/>
                <a:gd name="connsiteY214" fmla="*/ 1071402 h 1325394"/>
                <a:gd name="connsiteX215" fmla="*/ 1437694 w 3812022"/>
                <a:gd name="connsiteY215" fmla="*/ 1051167 h 1325394"/>
                <a:gd name="connsiteX216" fmla="*/ 1434500 w 3812022"/>
                <a:gd name="connsiteY216" fmla="*/ 916982 h 1325394"/>
                <a:gd name="connsiteX217" fmla="*/ 1285938 w 3812022"/>
                <a:gd name="connsiteY217" fmla="*/ 1011764 h 1325394"/>
                <a:gd name="connsiteX218" fmla="*/ 1167727 w 3812022"/>
                <a:gd name="connsiteY218" fmla="*/ 1035193 h 1325394"/>
                <a:gd name="connsiteX219" fmla="*/ 1169857 w 3812022"/>
                <a:gd name="connsiteY219" fmla="*/ 1024011 h 1325394"/>
                <a:gd name="connsiteX220" fmla="*/ 1422253 w 3812022"/>
                <a:gd name="connsiteY220" fmla="*/ 824863 h 1325394"/>
                <a:gd name="connsiteX221" fmla="*/ 1397226 w 3812022"/>
                <a:gd name="connsiteY221" fmla="*/ 814746 h 1325394"/>
                <a:gd name="connsiteX222" fmla="*/ 1397226 w 3812022"/>
                <a:gd name="connsiteY222" fmla="*/ 802499 h 1325394"/>
                <a:gd name="connsiteX223" fmla="*/ 1427577 w 3812022"/>
                <a:gd name="connsiteY223" fmla="*/ 779070 h 1325394"/>
                <a:gd name="connsiteX224" fmla="*/ 1435565 w 3812022"/>
                <a:gd name="connsiteY224" fmla="*/ 692276 h 1325394"/>
                <a:gd name="connsiteX225" fmla="*/ 1289133 w 3812022"/>
                <a:gd name="connsiteY225" fmla="*/ 782265 h 1325394"/>
                <a:gd name="connsiteX226" fmla="*/ 1153883 w 3812022"/>
                <a:gd name="connsiteY226" fmla="*/ 833916 h 1325394"/>
                <a:gd name="connsiteX227" fmla="*/ 1156013 w 3812022"/>
                <a:gd name="connsiteY227" fmla="*/ 808889 h 1325394"/>
                <a:gd name="connsiteX228" fmla="*/ 1263041 w 3812022"/>
                <a:gd name="connsiteY228" fmla="*/ 748186 h 1325394"/>
                <a:gd name="connsiteX229" fmla="*/ 1306704 w 3812022"/>
                <a:gd name="connsiteY229" fmla="*/ 656067 h 1325394"/>
                <a:gd name="connsiteX230" fmla="*/ 1323744 w 3812022"/>
                <a:gd name="connsiteY230" fmla="*/ 676302 h 1325394"/>
                <a:gd name="connsiteX231" fmla="*/ 1440889 w 3812022"/>
                <a:gd name="connsiteY231" fmla="*/ 435620 h 1325394"/>
                <a:gd name="connsiteX232" fmla="*/ 1523956 w 3812022"/>
                <a:gd name="connsiteY232" fmla="*/ 343501 h 1325394"/>
                <a:gd name="connsiteX233" fmla="*/ 1376459 w 3812022"/>
                <a:gd name="connsiteY233" fmla="*/ 458516 h 1325394"/>
                <a:gd name="connsiteX234" fmla="*/ 1348238 w 3812022"/>
                <a:gd name="connsiteY234" fmla="*/ 446269 h 1325394"/>
                <a:gd name="connsiteX235" fmla="*/ 1161337 w 3812022"/>
                <a:gd name="connsiteY235" fmla="*/ 469698 h 1325394"/>
                <a:gd name="connsiteX236" fmla="*/ 1161337 w 3812022"/>
                <a:gd name="connsiteY236" fmla="*/ 459581 h 1325394"/>
                <a:gd name="connsiteX237" fmla="*/ 1337056 w 3812022"/>
                <a:gd name="connsiteY237" fmla="*/ 376514 h 1325394"/>
                <a:gd name="connsiteX238" fmla="*/ 1363147 w 3812022"/>
                <a:gd name="connsiteY238" fmla="*/ 194406 h 1325394"/>
                <a:gd name="connsiteX239" fmla="*/ 1453136 w 3812022"/>
                <a:gd name="connsiteY239" fmla="*/ 312617 h 1325394"/>
                <a:gd name="connsiteX240" fmla="*/ 1552177 w 3812022"/>
                <a:gd name="connsiteY240" fmla="*/ 273213 h 1325394"/>
                <a:gd name="connsiteX241" fmla="*/ 1578269 w 3812022"/>
                <a:gd name="connsiteY241" fmla="*/ 263096 h 1325394"/>
                <a:gd name="connsiteX242" fmla="*/ 1596374 w 3812022"/>
                <a:gd name="connsiteY242" fmla="*/ 256174 h 1325394"/>
                <a:gd name="connsiteX243" fmla="*/ 1760911 w 3812022"/>
                <a:gd name="connsiteY243" fmla="*/ 45844 h 1325394"/>
                <a:gd name="connsiteX244" fmla="*/ 1785205 w 3812022"/>
                <a:gd name="connsiteY244" fmla="*/ 42774 h 1325394"/>
                <a:gd name="connsiteX245" fmla="*/ 677122 w 3812022"/>
                <a:gd name="connsiteY245" fmla="*/ 5334 h 1325394"/>
                <a:gd name="connsiteX246" fmla="*/ 708198 w 3812022"/>
                <a:gd name="connsiteY246" fmla="*/ 55428 h 1325394"/>
                <a:gd name="connsiteX247" fmla="*/ 712458 w 3812022"/>
                <a:gd name="connsiteY247" fmla="*/ 55428 h 1325394"/>
                <a:gd name="connsiteX248" fmla="*/ 836526 w 3812022"/>
                <a:gd name="connsiteY248" fmla="*/ 143288 h 1325394"/>
                <a:gd name="connsiteX249" fmla="*/ 712458 w 3812022"/>
                <a:gd name="connsiteY249" fmla="*/ 269485 h 1325394"/>
                <a:gd name="connsiteX250" fmla="*/ 690094 w 3812022"/>
                <a:gd name="connsiteY250" fmla="*/ 280667 h 1325394"/>
                <a:gd name="connsiteX251" fmla="*/ 668794 w 3812022"/>
                <a:gd name="connsiteY251" fmla="*/ 420177 h 1325394"/>
                <a:gd name="connsiteX252" fmla="*/ 666664 w 3812022"/>
                <a:gd name="connsiteY252" fmla="*/ 435086 h 1325394"/>
                <a:gd name="connsiteX253" fmla="*/ 662405 w 3812022"/>
                <a:gd name="connsiteY253" fmla="*/ 440944 h 1325394"/>
                <a:gd name="connsiteX254" fmla="*/ 608624 w 3812022"/>
                <a:gd name="connsiteY254" fmla="*/ 524011 h 1325394"/>
                <a:gd name="connsiteX255" fmla="*/ 579338 w 3812022"/>
                <a:gd name="connsiteY255" fmla="*/ 591636 h 1325394"/>
                <a:gd name="connsiteX256" fmla="*/ 608624 w 3812022"/>
                <a:gd name="connsiteY256" fmla="*/ 570336 h 1325394"/>
                <a:gd name="connsiteX257" fmla="*/ 712458 w 3812022"/>
                <a:gd name="connsiteY257" fmla="*/ 512829 h 1325394"/>
                <a:gd name="connsiteX258" fmla="*/ 716718 w 3812022"/>
                <a:gd name="connsiteY258" fmla="*/ 511764 h 1325394"/>
                <a:gd name="connsiteX259" fmla="*/ 712458 w 3812022"/>
                <a:gd name="connsiteY259" fmla="*/ 579389 h 1325394"/>
                <a:gd name="connsiteX260" fmla="*/ 660807 w 3812022"/>
                <a:gd name="connsiteY260" fmla="*/ 645949 h 1325394"/>
                <a:gd name="connsiteX261" fmla="*/ 704471 w 3812022"/>
                <a:gd name="connsiteY261" fmla="*/ 713573 h 1325394"/>
                <a:gd name="connsiteX262" fmla="*/ 710328 w 3812022"/>
                <a:gd name="connsiteY262" fmla="*/ 1175233 h 1325394"/>
                <a:gd name="connsiteX263" fmla="*/ 625663 w 3812022"/>
                <a:gd name="connsiteY263" fmla="*/ 1217832 h 1325394"/>
                <a:gd name="connsiteX264" fmla="*/ 608624 w 3812022"/>
                <a:gd name="connsiteY264" fmla="*/ 1200792 h 1325394"/>
                <a:gd name="connsiteX265" fmla="*/ 561233 w 3812022"/>
                <a:gd name="connsiteY265" fmla="*/ 1090569 h 1325394"/>
                <a:gd name="connsiteX266" fmla="*/ 608624 w 3812022"/>
                <a:gd name="connsiteY266" fmla="*/ 1105479 h 1325394"/>
                <a:gd name="connsiteX267" fmla="*/ 610754 w 3812022"/>
                <a:gd name="connsiteY267" fmla="*/ 1105479 h 1325394"/>
                <a:gd name="connsiteX268" fmla="*/ 608624 w 3812022"/>
                <a:gd name="connsiteY268" fmla="*/ 1008567 h 1325394"/>
                <a:gd name="connsiteX269" fmla="*/ 606494 w 3812022"/>
                <a:gd name="connsiteY269" fmla="*/ 1005372 h 1325394"/>
                <a:gd name="connsiteX270" fmla="*/ 555909 w 3812022"/>
                <a:gd name="connsiteY270" fmla="*/ 972891 h 1325394"/>
                <a:gd name="connsiteX271" fmla="*/ 543662 w 3812022"/>
                <a:gd name="connsiteY271" fmla="*/ 973956 h 1325394"/>
                <a:gd name="connsiteX272" fmla="*/ 518635 w 3812022"/>
                <a:gd name="connsiteY272" fmla="*/ 1072997 h 1325394"/>
                <a:gd name="connsiteX273" fmla="*/ 449945 w 3812022"/>
                <a:gd name="connsiteY273" fmla="*/ 1246586 h 1325394"/>
                <a:gd name="connsiteX274" fmla="*/ 419594 w 3812022"/>
                <a:gd name="connsiteY274" fmla="*/ 1188013 h 1325394"/>
                <a:gd name="connsiteX275" fmla="*/ 500531 w 3812022"/>
                <a:gd name="connsiteY275" fmla="*/ 866928 h 1325394"/>
                <a:gd name="connsiteX276" fmla="*/ 542064 w 3812022"/>
                <a:gd name="connsiteY276" fmla="*/ 734340 h 1325394"/>
                <a:gd name="connsiteX277" fmla="*/ 438230 w 3812022"/>
                <a:gd name="connsiteY277" fmla="*/ 730080 h 1325394"/>
                <a:gd name="connsiteX278" fmla="*/ 439296 w 3812022"/>
                <a:gd name="connsiteY278" fmla="*/ 709846 h 1325394"/>
                <a:gd name="connsiteX279" fmla="*/ 487751 w 3812022"/>
                <a:gd name="connsiteY279" fmla="*/ 504841 h 1325394"/>
                <a:gd name="connsiteX280" fmla="*/ 494673 w 3812022"/>
                <a:gd name="connsiteY280" fmla="*/ 487802 h 1325394"/>
                <a:gd name="connsiteX281" fmla="*/ 520765 w 3812022"/>
                <a:gd name="connsiteY281" fmla="*/ 410060 h 1325394"/>
                <a:gd name="connsiteX282" fmla="*/ 410542 w 3812022"/>
                <a:gd name="connsiteY282" fmla="*/ 492062 h 1325394"/>
                <a:gd name="connsiteX283" fmla="*/ 317358 w 3812022"/>
                <a:gd name="connsiteY283" fmla="*/ 562882 h 1325394"/>
                <a:gd name="connsiteX284" fmla="*/ 217251 w 3812022"/>
                <a:gd name="connsiteY284" fmla="*/ 666715 h 1325394"/>
                <a:gd name="connsiteX285" fmla="*/ 155484 w 3812022"/>
                <a:gd name="connsiteY285" fmla="*/ 1054893 h 1325394"/>
                <a:gd name="connsiteX286" fmla="*/ 136314 w 3812022"/>
                <a:gd name="connsiteY286" fmla="*/ 1180026 h 1325394"/>
                <a:gd name="connsiteX287" fmla="*/ 100106 w 3812022"/>
                <a:gd name="connsiteY287" fmla="*/ 1312613 h 1325394"/>
                <a:gd name="connsiteX288" fmla="*/ 87859 w 3812022"/>
                <a:gd name="connsiteY288" fmla="*/ 1305691 h 1325394"/>
                <a:gd name="connsiteX289" fmla="*/ 21299 w 3812022"/>
                <a:gd name="connsiteY289" fmla="*/ 1256170 h 1325394"/>
                <a:gd name="connsiteX290" fmla="*/ 1064 w 3812022"/>
                <a:gd name="connsiteY290" fmla="*/ 1121985 h 1325394"/>
                <a:gd name="connsiteX291" fmla="*/ 2129 w 3812022"/>
                <a:gd name="connsiteY291" fmla="*/ 1009632 h 1325394"/>
                <a:gd name="connsiteX292" fmla="*/ 6389 w 3812022"/>
                <a:gd name="connsiteY292" fmla="*/ 796640 h 1325394"/>
                <a:gd name="connsiteX293" fmla="*/ 4259 w 3812022"/>
                <a:gd name="connsiteY293" fmla="*/ 718898 h 1325394"/>
                <a:gd name="connsiteX294" fmla="*/ 0 w 3812022"/>
                <a:gd name="connsiteY294" fmla="*/ 639026 h 1325394"/>
                <a:gd name="connsiteX295" fmla="*/ 0 w 3812022"/>
                <a:gd name="connsiteY295" fmla="*/ 632104 h 1325394"/>
                <a:gd name="connsiteX296" fmla="*/ 65495 w 3812022"/>
                <a:gd name="connsiteY296" fmla="*/ 504841 h 1325394"/>
                <a:gd name="connsiteX297" fmla="*/ 87859 w 3812022"/>
                <a:gd name="connsiteY297" fmla="*/ 536258 h 1325394"/>
                <a:gd name="connsiteX298" fmla="*/ 116080 w 3812022"/>
                <a:gd name="connsiteY298" fmla="*/ 617195 h 1325394"/>
                <a:gd name="connsiteX299" fmla="*/ 144302 w 3812022"/>
                <a:gd name="connsiteY299" fmla="*/ 775874 h 1325394"/>
                <a:gd name="connsiteX300" fmla="*/ 165601 w 3812022"/>
                <a:gd name="connsiteY300" fmla="*/ 702924 h 1325394"/>
                <a:gd name="connsiteX301" fmla="*/ 223109 w 3812022"/>
                <a:gd name="connsiteY301" fmla="*/ 498984 h 1325394"/>
                <a:gd name="connsiteX302" fmla="*/ 339189 w 3812022"/>
                <a:gd name="connsiteY302" fmla="*/ 424437 h 1325394"/>
                <a:gd name="connsiteX303" fmla="*/ 536207 w 3812022"/>
                <a:gd name="connsiteY303" fmla="*/ 310486 h 1325394"/>
                <a:gd name="connsiteX304" fmla="*/ 609157 w 3812022"/>
                <a:gd name="connsiteY304" fmla="*/ 91105 h 1325394"/>
                <a:gd name="connsiteX305" fmla="*/ 656547 w 3812022"/>
                <a:gd name="connsiteY305" fmla="*/ 8038 h 1325394"/>
                <a:gd name="connsiteX306" fmla="*/ 677122 w 3812022"/>
                <a:gd name="connsiteY306" fmla="*/ 5334 h 1325394"/>
                <a:gd name="connsiteX307" fmla="*/ 3645157 w 3812022"/>
                <a:gd name="connsiteY307" fmla="*/ 983 h 1325394"/>
                <a:gd name="connsiteX308" fmla="*/ 3704994 w 3812022"/>
                <a:gd name="connsiteY308" fmla="*/ 31467 h 1325394"/>
                <a:gd name="connsiteX309" fmla="*/ 3640564 w 3812022"/>
                <a:gd name="connsiteY309" fmla="*/ 159795 h 1325394"/>
                <a:gd name="connsiteX310" fmla="*/ 3543652 w 3812022"/>
                <a:gd name="connsiteY310" fmla="*/ 268953 h 1325394"/>
                <a:gd name="connsiteX311" fmla="*/ 3544718 w 3812022"/>
                <a:gd name="connsiteY311" fmla="*/ 279070 h 1325394"/>
                <a:gd name="connsiteX312" fmla="*/ 3621394 w 3812022"/>
                <a:gd name="connsiteY312" fmla="*/ 334448 h 1325394"/>
                <a:gd name="connsiteX313" fmla="*/ 3587849 w 3812022"/>
                <a:gd name="connsiteY313" fmla="*/ 419112 h 1325394"/>
                <a:gd name="connsiteX314" fmla="*/ 3812022 w 3812022"/>
                <a:gd name="connsiteY314" fmla="*/ 414853 h 1325394"/>
                <a:gd name="connsiteX315" fmla="*/ 3812022 w 3812022"/>
                <a:gd name="connsiteY315" fmla="*/ 421242 h 1325394"/>
                <a:gd name="connsiteX316" fmla="*/ 3812022 w 3812022"/>
                <a:gd name="connsiteY316" fmla="*/ 443606 h 1325394"/>
                <a:gd name="connsiteX317" fmla="*/ 3680500 w 3812022"/>
                <a:gd name="connsiteY317" fmla="*/ 594299 h 1325394"/>
                <a:gd name="connsiteX318" fmla="*/ 3654409 w 3812022"/>
                <a:gd name="connsiteY318" fmla="*/ 611339 h 1325394"/>
                <a:gd name="connsiteX319" fmla="*/ 3588713 w 3812022"/>
                <a:gd name="connsiteY319" fmla="*/ 625782 h 1325394"/>
                <a:gd name="connsiteX320" fmla="*/ 3528743 w 3812022"/>
                <a:gd name="connsiteY320" fmla="*/ 656327 h 1325394"/>
                <a:gd name="connsiteX321" fmla="*/ 3528743 w 3812022"/>
                <a:gd name="connsiteY321" fmla="*/ 539454 h 1325394"/>
                <a:gd name="connsiteX322" fmla="*/ 3528210 w 3812022"/>
                <a:gd name="connsiteY322" fmla="*/ 540085 h 1325394"/>
                <a:gd name="connsiteX323" fmla="*/ 3528210 w 3812022"/>
                <a:gd name="connsiteY323" fmla="*/ 539454 h 1325394"/>
                <a:gd name="connsiteX324" fmla="*/ 3607018 w 3812022"/>
                <a:gd name="connsiteY324" fmla="*/ 543714 h 1325394"/>
                <a:gd name="connsiteX325" fmla="*/ 3715111 w 3812022"/>
                <a:gd name="connsiteY325" fmla="*/ 446801 h 1325394"/>
                <a:gd name="connsiteX326" fmla="*/ 3537263 w 3812022"/>
                <a:gd name="connsiteY326" fmla="*/ 475024 h 1325394"/>
                <a:gd name="connsiteX327" fmla="*/ 3528743 w 3812022"/>
                <a:gd name="connsiteY327" fmla="*/ 483543 h 1325394"/>
                <a:gd name="connsiteX328" fmla="*/ 3528743 w 3812022"/>
                <a:gd name="connsiteY328" fmla="*/ 193873 h 1325394"/>
                <a:gd name="connsiteX329" fmla="*/ 3528210 w 3812022"/>
                <a:gd name="connsiteY329" fmla="*/ 194459 h 1325394"/>
                <a:gd name="connsiteX330" fmla="*/ 3528210 w 3812022"/>
                <a:gd name="connsiteY330" fmla="*/ 193873 h 1325394"/>
                <a:gd name="connsiteX331" fmla="*/ 3608082 w 3812022"/>
                <a:gd name="connsiteY331" fmla="*/ 30402 h 1325394"/>
                <a:gd name="connsiteX332" fmla="*/ 3645157 w 3812022"/>
                <a:gd name="connsiteY332" fmla="*/ 983 h 13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3812022" h="1325394">
                  <a:moveTo>
                    <a:pt x="3528743" y="1166183"/>
                  </a:moveTo>
                  <a:cubicBezTo>
                    <a:pt x="3531938" y="1169377"/>
                    <a:pt x="3534601" y="1174170"/>
                    <a:pt x="3537795" y="1178430"/>
                  </a:cubicBezTo>
                  <a:cubicBezTo>
                    <a:pt x="3538860" y="1199729"/>
                    <a:pt x="3537795" y="1230080"/>
                    <a:pt x="3528743" y="1258302"/>
                  </a:cubicBezTo>
                  <a:close/>
                  <a:moveTo>
                    <a:pt x="3234282" y="1082322"/>
                  </a:moveTo>
                  <a:lnTo>
                    <a:pt x="3234282" y="1163814"/>
                  </a:lnTo>
                  <a:lnTo>
                    <a:pt x="3194545" y="1145948"/>
                  </a:lnTo>
                  <a:cubicBezTo>
                    <a:pt x="3184361" y="1137428"/>
                    <a:pt x="3178371" y="1125980"/>
                    <a:pt x="3179436" y="1110272"/>
                  </a:cubicBezTo>
                  <a:close/>
                  <a:moveTo>
                    <a:pt x="3429169" y="1002179"/>
                  </a:moveTo>
                  <a:cubicBezTo>
                    <a:pt x="3447274" y="1016556"/>
                    <a:pt x="3489872" y="1011231"/>
                    <a:pt x="3528210" y="1004309"/>
                  </a:cubicBezTo>
                  <a:lnTo>
                    <a:pt x="3528210" y="1113467"/>
                  </a:lnTo>
                  <a:cubicBezTo>
                    <a:pt x="3515964" y="1125714"/>
                    <a:pt x="3513834" y="1141688"/>
                    <a:pt x="3528210" y="1166183"/>
                  </a:cubicBezTo>
                  <a:lnTo>
                    <a:pt x="3528210" y="1258302"/>
                  </a:lnTo>
                  <a:cubicBezTo>
                    <a:pt x="3519691" y="1290250"/>
                    <a:pt x="3500522" y="1318472"/>
                    <a:pt x="3467508" y="1325394"/>
                  </a:cubicBezTo>
                  <a:cubicBezTo>
                    <a:pt x="3423844" y="1313147"/>
                    <a:pt x="3233217" y="1258834"/>
                    <a:pt x="3260373" y="1211443"/>
                  </a:cubicBezTo>
                  <a:cubicBezTo>
                    <a:pt x="3304036" y="1210378"/>
                    <a:pt x="3374324" y="1252977"/>
                    <a:pt x="3440351" y="1243925"/>
                  </a:cubicBezTo>
                  <a:cubicBezTo>
                    <a:pt x="3461650" y="1213573"/>
                    <a:pt x="3451534" y="1144883"/>
                    <a:pt x="3440351" y="1117727"/>
                  </a:cubicBezTo>
                  <a:cubicBezTo>
                    <a:pt x="3378584" y="1119857"/>
                    <a:pt x="3357284" y="1157130"/>
                    <a:pt x="3310959" y="1173105"/>
                  </a:cubicBezTo>
                  <a:cubicBezTo>
                    <a:pt x="3288595" y="1170975"/>
                    <a:pt x="3259308" y="1169910"/>
                    <a:pt x="3234282" y="1164053"/>
                  </a:cubicBezTo>
                  <a:lnTo>
                    <a:pt x="3234282" y="1163814"/>
                  </a:lnTo>
                  <a:lnTo>
                    <a:pt x="3234814" y="1164053"/>
                  </a:lnTo>
                  <a:lnTo>
                    <a:pt x="3234814" y="1082051"/>
                  </a:lnTo>
                  <a:lnTo>
                    <a:pt x="3234282" y="1082322"/>
                  </a:lnTo>
                  <a:lnTo>
                    <a:pt x="3234282" y="1082051"/>
                  </a:lnTo>
                  <a:cubicBezTo>
                    <a:pt x="3283802" y="1061816"/>
                    <a:pt x="3340245" y="1046907"/>
                    <a:pt x="3391896" y="1031465"/>
                  </a:cubicBezTo>
                  <a:cubicBezTo>
                    <a:pt x="3415325" y="1013361"/>
                    <a:pt x="3380714" y="997919"/>
                    <a:pt x="3429169" y="1002179"/>
                  </a:cubicBezTo>
                  <a:close/>
                  <a:moveTo>
                    <a:pt x="3580394" y="994192"/>
                  </a:moveTo>
                  <a:cubicBezTo>
                    <a:pt x="3600628" y="1000049"/>
                    <a:pt x="3616603" y="1004309"/>
                    <a:pt x="3644824" y="1024543"/>
                  </a:cubicBezTo>
                  <a:cubicBezTo>
                    <a:pt x="3645889" y="1077258"/>
                    <a:pt x="3560159" y="1084181"/>
                    <a:pt x="3528743" y="1113467"/>
                  </a:cubicBezTo>
                  <a:lnTo>
                    <a:pt x="3528743" y="1004309"/>
                  </a:lnTo>
                  <a:cubicBezTo>
                    <a:pt x="3547913" y="1001114"/>
                    <a:pt x="3567082" y="996321"/>
                    <a:pt x="3580394" y="994192"/>
                  </a:cubicBezTo>
                  <a:close/>
                  <a:moveTo>
                    <a:pt x="2529346" y="901606"/>
                  </a:moveTo>
                  <a:cubicBezTo>
                    <a:pt x="2533006" y="901673"/>
                    <a:pt x="2537799" y="903404"/>
                    <a:pt x="2547916" y="909528"/>
                  </a:cubicBezTo>
                  <a:cubicBezTo>
                    <a:pt x="2555903" y="927632"/>
                    <a:pt x="2579332" y="953723"/>
                    <a:pt x="2608619" y="977152"/>
                  </a:cubicBezTo>
                  <a:cubicBezTo>
                    <a:pt x="2644827" y="1008569"/>
                    <a:pt x="2689556" y="1038920"/>
                    <a:pt x="2718842" y="1051700"/>
                  </a:cubicBezTo>
                  <a:cubicBezTo>
                    <a:pt x="2747063" y="1053829"/>
                    <a:pt x="2775285" y="1055959"/>
                    <a:pt x="2803506" y="1057557"/>
                  </a:cubicBezTo>
                  <a:cubicBezTo>
                    <a:pt x="2804571" y="1095895"/>
                    <a:pt x="2702335" y="1149676"/>
                    <a:pt x="2668256" y="1154468"/>
                  </a:cubicBezTo>
                  <a:cubicBezTo>
                    <a:pt x="2656009" y="1151273"/>
                    <a:pt x="2642165" y="1147546"/>
                    <a:pt x="2629918" y="1145416"/>
                  </a:cubicBezTo>
                  <a:cubicBezTo>
                    <a:pt x="2622463" y="1139559"/>
                    <a:pt x="2615541" y="1132637"/>
                    <a:pt x="2608619" y="1124649"/>
                  </a:cubicBezTo>
                  <a:cubicBezTo>
                    <a:pt x="2568150" y="1077259"/>
                    <a:pt x="2533539" y="993659"/>
                    <a:pt x="2518629" y="951061"/>
                  </a:cubicBezTo>
                  <a:cubicBezTo>
                    <a:pt x="2517565" y="935087"/>
                    <a:pt x="2517565" y="919645"/>
                    <a:pt x="2517565" y="903670"/>
                  </a:cubicBezTo>
                  <a:cubicBezTo>
                    <a:pt x="2523156" y="903137"/>
                    <a:pt x="2525685" y="901540"/>
                    <a:pt x="2529346" y="901606"/>
                  </a:cubicBezTo>
                  <a:close/>
                  <a:moveTo>
                    <a:pt x="1595483" y="881273"/>
                  </a:moveTo>
                  <a:cubicBezTo>
                    <a:pt x="1591148" y="880907"/>
                    <a:pt x="1585857" y="881306"/>
                    <a:pt x="1578801" y="881839"/>
                  </a:cubicBezTo>
                  <a:cubicBezTo>
                    <a:pt x="1575074" y="881839"/>
                    <a:pt x="1569750" y="881839"/>
                    <a:pt x="1563892" y="881839"/>
                  </a:cubicBezTo>
                  <a:cubicBezTo>
                    <a:pt x="1559632" y="883969"/>
                    <a:pt x="1555905" y="887164"/>
                    <a:pt x="1552710" y="890358"/>
                  </a:cubicBezTo>
                  <a:cubicBezTo>
                    <a:pt x="1518099" y="915917"/>
                    <a:pt x="1528216" y="955321"/>
                    <a:pt x="1529281" y="1001647"/>
                  </a:cubicBezTo>
                  <a:cubicBezTo>
                    <a:pt x="1535671" y="999517"/>
                    <a:pt x="1543658" y="996854"/>
                    <a:pt x="1552710" y="992595"/>
                  </a:cubicBezTo>
                  <a:cubicBezTo>
                    <a:pt x="1560697" y="987802"/>
                    <a:pt x="1569750" y="983542"/>
                    <a:pt x="1578801" y="977685"/>
                  </a:cubicBezTo>
                  <a:cubicBezTo>
                    <a:pt x="1602231" y="962776"/>
                    <a:pt x="1624595" y="943606"/>
                    <a:pt x="1630452" y="922307"/>
                  </a:cubicBezTo>
                  <a:cubicBezTo>
                    <a:pt x="1612881" y="890358"/>
                    <a:pt x="1608488" y="882371"/>
                    <a:pt x="1595483" y="881273"/>
                  </a:cubicBezTo>
                  <a:close/>
                  <a:moveTo>
                    <a:pt x="578273" y="855746"/>
                  </a:moveTo>
                  <a:lnTo>
                    <a:pt x="576143" y="870122"/>
                  </a:lnTo>
                  <a:lnTo>
                    <a:pt x="577208" y="885032"/>
                  </a:lnTo>
                  <a:lnTo>
                    <a:pt x="577208" y="899409"/>
                  </a:lnTo>
                  <a:lnTo>
                    <a:pt x="583065" y="911656"/>
                  </a:lnTo>
                  <a:lnTo>
                    <a:pt x="609157" y="921773"/>
                  </a:lnTo>
                  <a:lnTo>
                    <a:pt x="610222" y="922838"/>
                  </a:lnTo>
                  <a:cubicBezTo>
                    <a:pt x="609157" y="905266"/>
                    <a:pt x="609157" y="887162"/>
                    <a:pt x="610222" y="869058"/>
                  </a:cubicBezTo>
                  <a:cubicBezTo>
                    <a:pt x="610222" y="867993"/>
                    <a:pt x="609157" y="867993"/>
                    <a:pt x="609157" y="866928"/>
                  </a:cubicBezTo>
                  <a:cubicBezTo>
                    <a:pt x="601169" y="862668"/>
                    <a:pt x="585727" y="855746"/>
                    <a:pt x="578273" y="855746"/>
                  </a:cubicBezTo>
                  <a:close/>
                  <a:moveTo>
                    <a:pt x="3589446" y="757771"/>
                  </a:moveTo>
                  <a:cubicBezTo>
                    <a:pt x="3581458" y="757771"/>
                    <a:pt x="3573471" y="759900"/>
                    <a:pt x="3566017" y="760965"/>
                  </a:cubicBezTo>
                  <a:cubicBezTo>
                    <a:pt x="3558030" y="766823"/>
                    <a:pt x="3544718" y="778005"/>
                    <a:pt x="3528743" y="790252"/>
                  </a:cubicBezTo>
                  <a:lnTo>
                    <a:pt x="3528743" y="790784"/>
                  </a:lnTo>
                  <a:cubicBezTo>
                    <a:pt x="3500522" y="815278"/>
                    <a:pt x="3468041" y="846695"/>
                    <a:pt x="3469105" y="863734"/>
                  </a:cubicBezTo>
                  <a:cubicBezTo>
                    <a:pt x="3482417" y="853617"/>
                    <a:pt x="3506379" y="840305"/>
                    <a:pt x="3528743" y="824331"/>
                  </a:cubicBezTo>
                  <a:cubicBezTo>
                    <a:pt x="3560159" y="803031"/>
                    <a:pt x="3590511" y="779070"/>
                    <a:pt x="3589446" y="757771"/>
                  </a:cubicBezTo>
                  <a:close/>
                  <a:moveTo>
                    <a:pt x="600104" y="741795"/>
                  </a:moveTo>
                  <a:cubicBezTo>
                    <a:pt x="595845" y="756704"/>
                    <a:pt x="592650" y="779068"/>
                    <a:pt x="601169" y="782796"/>
                  </a:cubicBezTo>
                  <a:cubicBezTo>
                    <a:pt x="602234" y="782796"/>
                    <a:pt x="605962" y="783861"/>
                    <a:pt x="609157" y="785991"/>
                  </a:cubicBezTo>
                  <a:cubicBezTo>
                    <a:pt x="611819" y="788121"/>
                    <a:pt x="615014" y="790250"/>
                    <a:pt x="616079" y="790250"/>
                  </a:cubicBezTo>
                  <a:cubicBezTo>
                    <a:pt x="617144" y="785991"/>
                    <a:pt x="622469" y="755639"/>
                    <a:pt x="620339" y="749782"/>
                  </a:cubicBezTo>
                  <a:cubicBezTo>
                    <a:pt x="619274" y="748717"/>
                    <a:pt x="613416" y="744990"/>
                    <a:pt x="609157" y="742860"/>
                  </a:cubicBezTo>
                  <a:cubicBezTo>
                    <a:pt x="604364" y="741795"/>
                    <a:pt x="602234" y="740730"/>
                    <a:pt x="600104" y="741795"/>
                  </a:cubicBezTo>
                  <a:close/>
                  <a:moveTo>
                    <a:pt x="3661538" y="687708"/>
                  </a:moveTo>
                  <a:cubicBezTo>
                    <a:pt x="3691615" y="686285"/>
                    <a:pt x="3726559" y="691077"/>
                    <a:pt x="3722566" y="730614"/>
                  </a:cubicBezTo>
                  <a:cubicBezTo>
                    <a:pt x="3692214" y="743926"/>
                    <a:pt x="3640564" y="808356"/>
                    <a:pt x="3618732" y="834448"/>
                  </a:cubicBezTo>
                  <a:cubicBezTo>
                    <a:pt x="3587316" y="850954"/>
                    <a:pt x="3558030" y="869059"/>
                    <a:pt x="3528743" y="887163"/>
                  </a:cubicBezTo>
                  <a:cubicBezTo>
                    <a:pt x="3484547" y="915385"/>
                    <a:pt x="3443014" y="945736"/>
                    <a:pt x="3402545" y="978217"/>
                  </a:cubicBezTo>
                  <a:cubicBezTo>
                    <a:pt x="3396688" y="977152"/>
                    <a:pt x="3391363" y="977152"/>
                    <a:pt x="3385506" y="977152"/>
                  </a:cubicBezTo>
                  <a:cubicBezTo>
                    <a:pt x="3384441" y="944671"/>
                    <a:pt x="3435026" y="899410"/>
                    <a:pt x="3460053" y="875981"/>
                  </a:cubicBezTo>
                  <a:cubicBezTo>
                    <a:pt x="3464846" y="871189"/>
                    <a:pt x="3462716" y="864799"/>
                    <a:pt x="3455793" y="867994"/>
                  </a:cubicBezTo>
                  <a:cubicBezTo>
                    <a:pt x="3422247" y="884501"/>
                    <a:pt x="3398286" y="922839"/>
                    <a:pt x="3356752" y="919644"/>
                  </a:cubicBezTo>
                  <a:cubicBezTo>
                    <a:pt x="3325336" y="921242"/>
                    <a:pt x="3293920" y="923372"/>
                    <a:pt x="3263568" y="925502"/>
                  </a:cubicBezTo>
                  <a:cubicBezTo>
                    <a:pt x="3251854" y="924437"/>
                    <a:pt x="3251854" y="924437"/>
                    <a:pt x="3238542" y="916450"/>
                  </a:cubicBezTo>
                  <a:cubicBezTo>
                    <a:pt x="3237476" y="898345"/>
                    <a:pt x="3238542" y="900475"/>
                    <a:pt x="3249724" y="890358"/>
                  </a:cubicBezTo>
                  <a:cubicBezTo>
                    <a:pt x="3333855" y="850954"/>
                    <a:pt x="3421714" y="797174"/>
                    <a:pt x="3509574" y="757771"/>
                  </a:cubicBezTo>
                  <a:cubicBezTo>
                    <a:pt x="3516496" y="754576"/>
                    <a:pt x="3522886" y="749783"/>
                    <a:pt x="3528743" y="746588"/>
                  </a:cubicBezTo>
                  <a:cubicBezTo>
                    <a:pt x="3563887" y="727419"/>
                    <a:pt x="3598498" y="709315"/>
                    <a:pt x="3634706" y="690146"/>
                  </a:cubicBezTo>
                  <a:cubicBezTo>
                    <a:pt x="3642028" y="689347"/>
                    <a:pt x="3651513" y="688182"/>
                    <a:pt x="3661538" y="687708"/>
                  </a:cubicBezTo>
                  <a:close/>
                  <a:moveTo>
                    <a:pt x="3106487" y="648612"/>
                  </a:moveTo>
                  <a:cubicBezTo>
                    <a:pt x="3152812" y="647547"/>
                    <a:pt x="3159202" y="700263"/>
                    <a:pt x="3233749" y="667781"/>
                  </a:cubicBezTo>
                  <a:cubicBezTo>
                    <a:pt x="3233749" y="666716"/>
                    <a:pt x="3234814" y="665652"/>
                    <a:pt x="3234814" y="665652"/>
                  </a:cubicBezTo>
                  <a:lnTo>
                    <a:pt x="3234814" y="750848"/>
                  </a:lnTo>
                  <a:cubicBezTo>
                    <a:pt x="3232684" y="765758"/>
                    <a:pt x="3228957" y="780135"/>
                    <a:pt x="3225762" y="789187"/>
                  </a:cubicBezTo>
                  <a:cubicBezTo>
                    <a:pt x="3219905" y="790252"/>
                    <a:pt x="3214580" y="791317"/>
                    <a:pt x="3208723" y="792382"/>
                  </a:cubicBezTo>
                  <a:cubicBezTo>
                    <a:pt x="3145890" y="762030"/>
                    <a:pt x="3108617" y="714640"/>
                    <a:pt x="3106487" y="661924"/>
                  </a:cubicBezTo>
                  <a:lnTo>
                    <a:pt x="3106487" y="651807"/>
                  </a:lnTo>
                  <a:cubicBezTo>
                    <a:pt x="3106487" y="650742"/>
                    <a:pt x="3106487" y="649677"/>
                    <a:pt x="3106487" y="648612"/>
                  </a:cubicBezTo>
                  <a:close/>
                  <a:moveTo>
                    <a:pt x="1575074" y="608144"/>
                  </a:moveTo>
                  <a:cubicBezTo>
                    <a:pt x="1566022" y="610274"/>
                    <a:pt x="1558567" y="612936"/>
                    <a:pt x="1552710" y="616131"/>
                  </a:cubicBezTo>
                  <a:cubicBezTo>
                    <a:pt x="1533541" y="625184"/>
                    <a:pt x="1526618" y="640625"/>
                    <a:pt x="1527684" y="671509"/>
                  </a:cubicBezTo>
                  <a:cubicBezTo>
                    <a:pt x="1533541" y="670444"/>
                    <a:pt x="1543658" y="663522"/>
                    <a:pt x="1552710" y="655535"/>
                  </a:cubicBezTo>
                  <a:cubicBezTo>
                    <a:pt x="1567087" y="640625"/>
                    <a:pt x="1581997" y="621456"/>
                    <a:pt x="1575074" y="608144"/>
                  </a:cubicBezTo>
                  <a:close/>
                  <a:moveTo>
                    <a:pt x="2635775" y="472893"/>
                  </a:moveTo>
                  <a:cubicBezTo>
                    <a:pt x="2661867" y="492062"/>
                    <a:pt x="2661867" y="492062"/>
                    <a:pt x="2689556" y="508037"/>
                  </a:cubicBezTo>
                  <a:cubicBezTo>
                    <a:pt x="2720972" y="548505"/>
                    <a:pt x="2667191" y="610274"/>
                    <a:pt x="2608619" y="661392"/>
                  </a:cubicBezTo>
                  <a:lnTo>
                    <a:pt x="2608619" y="553830"/>
                  </a:lnTo>
                  <a:cubicBezTo>
                    <a:pt x="2619801" y="526674"/>
                    <a:pt x="2619801" y="490997"/>
                    <a:pt x="2635775" y="472893"/>
                  </a:cubicBezTo>
                  <a:close/>
                  <a:moveTo>
                    <a:pt x="1655479" y="448932"/>
                  </a:moveTo>
                  <a:cubicBezTo>
                    <a:pt x="1629387" y="465971"/>
                    <a:pt x="1601166" y="478218"/>
                    <a:pt x="1578801" y="495257"/>
                  </a:cubicBezTo>
                  <a:cubicBezTo>
                    <a:pt x="1568685" y="503246"/>
                    <a:pt x="1558567" y="512298"/>
                    <a:pt x="1552710" y="523480"/>
                  </a:cubicBezTo>
                  <a:cubicBezTo>
                    <a:pt x="1545788" y="534662"/>
                    <a:pt x="1542593" y="547441"/>
                    <a:pt x="1542061" y="562351"/>
                  </a:cubicBezTo>
                  <a:cubicBezTo>
                    <a:pt x="1545255" y="561286"/>
                    <a:pt x="1548983" y="560221"/>
                    <a:pt x="1552177" y="558091"/>
                  </a:cubicBezTo>
                  <a:cubicBezTo>
                    <a:pt x="1561230" y="554896"/>
                    <a:pt x="1570282" y="550104"/>
                    <a:pt x="1578269" y="545844"/>
                  </a:cubicBezTo>
                  <a:cubicBezTo>
                    <a:pt x="1604361" y="532000"/>
                    <a:pt x="1626725" y="514960"/>
                    <a:pt x="1642699" y="481413"/>
                  </a:cubicBezTo>
                  <a:cubicBezTo>
                    <a:pt x="1656544" y="473426"/>
                    <a:pt x="1656544" y="473426"/>
                    <a:pt x="1667726" y="461179"/>
                  </a:cubicBezTo>
                  <a:cubicBezTo>
                    <a:pt x="1666661" y="456919"/>
                    <a:pt x="1666661" y="452127"/>
                    <a:pt x="1666661" y="449997"/>
                  </a:cubicBezTo>
                  <a:cubicBezTo>
                    <a:pt x="1662401" y="448932"/>
                    <a:pt x="1658673" y="448932"/>
                    <a:pt x="1655479" y="448932"/>
                  </a:cubicBezTo>
                  <a:close/>
                  <a:moveTo>
                    <a:pt x="3171982" y="389826"/>
                  </a:moveTo>
                  <a:cubicBezTo>
                    <a:pt x="3177839" y="394086"/>
                    <a:pt x="3183164" y="398878"/>
                    <a:pt x="3189021" y="403138"/>
                  </a:cubicBezTo>
                  <a:cubicBezTo>
                    <a:pt x="3195411" y="419112"/>
                    <a:pt x="3213515" y="436684"/>
                    <a:pt x="3234814" y="454789"/>
                  </a:cubicBezTo>
                  <a:cubicBezTo>
                    <a:pt x="3261971" y="478751"/>
                    <a:pt x="3292322" y="501115"/>
                    <a:pt x="3313621" y="520285"/>
                  </a:cubicBezTo>
                  <a:cubicBezTo>
                    <a:pt x="3315751" y="575130"/>
                    <a:pt x="3283270" y="591104"/>
                    <a:pt x="3234814" y="600156"/>
                  </a:cubicBezTo>
                  <a:lnTo>
                    <a:pt x="3233749" y="600156"/>
                  </a:lnTo>
                  <a:cubicBezTo>
                    <a:pt x="3231619" y="578857"/>
                    <a:pt x="3231619" y="558623"/>
                    <a:pt x="3230554" y="538389"/>
                  </a:cubicBezTo>
                  <a:cubicBezTo>
                    <a:pt x="3204463" y="506973"/>
                    <a:pt x="3123526" y="421242"/>
                    <a:pt x="3171982" y="389826"/>
                  </a:cubicBezTo>
                  <a:close/>
                  <a:moveTo>
                    <a:pt x="2558565" y="235940"/>
                  </a:moveTo>
                  <a:cubicBezTo>
                    <a:pt x="2573475" y="244992"/>
                    <a:pt x="2588917" y="248187"/>
                    <a:pt x="2599034" y="279603"/>
                  </a:cubicBezTo>
                  <a:cubicBezTo>
                    <a:pt x="2586787" y="368527"/>
                    <a:pt x="2575605" y="468633"/>
                    <a:pt x="2550578" y="565545"/>
                  </a:cubicBezTo>
                  <a:cubicBezTo>
                    <a:pt x="2550578" y="572467"/>
                    <a:pt x="2550578" y="578858"/>
                    <a:pt x="2551643" y="586845"/>
                  </a:cubicBezTo>
                  <a:cubicBezTo>
                    <a:pt x="2584125" y="586845"/>
                    <a:pt x="2599034" y="571934"/>
                    <a:pt x="2608086" y="553298"/>
                  </a:cubicBezTo>
                  <a:lnTo>
                    <a:pt x="2608086" y="660327"/>
                  </a:lnTo>
                  <a:cubicBezTo>
                    <a:pt x="2562825" y="698665"/>
                    <a:pt x="2513305" y="731147"/>
                    <a:pt x="2497863" y="743394"/>
                  </a:cubicBezTo>
                  <a:cubicBezTo>
                    <a:pt x="2480823" y="791849"/>
                    <a:pt x="2464317" y="841370"/>
                    <a:pt x="2447277" y="890891"/>
                  </a:cubicBezTo>
                  <a:cubicBezTo>
                    <a:pt x="2350898" y="1040517"/>
                    <a:pt x="2280077" y="1158728"/>
                    <a:pt x="2113411" y="1193339"/>
                  </a:cubicBezTo>
                  <a:cubicBezTo>
                    <a:pt x="2112346" y="1190144"/>
                    <a:pt x="2111281" y="1186417"/>
                    <a:pt x="2110217" y="1183222"/>
                  </a:cubicBezTo>
                  <a:cubicBezTo>
                    <a:pt x="2111281" y="1180027"/>
                    <a:pt x="2112346" y="1176300"/>
                    <a:pt x="2114476" y="1174170"/>
                  </a:cubicBezTo>
                  <a:cubicBezTo>
                    <a:pt x="2253986" y="1123584"/>
                    <a:pt x="2366873" y="964905"/>
                    <a:pt x="2394562" y="811551"/>
                  </a:cubicBezTo>
                  <a:cubicBezTo>
                    <a:pt x="2393497" y="808356"/>
                    <a:pt x="2393497" y="804629"/>
                    <a:pt x="2393497" y="801434"/>
                  </a:cubicBezTo>
                  <a:cubicBezTo>
                    <a:pt x="2341846" y="808356"/>
                    <a:pt x="2295520" y="826461"/>
                    <a:pt x="2250259" y="827526"/>
                  </a:cubicBezTo>
                  <a:cubicBezTo>
                    <a:pt x="2159204" y="774810"/>
                    <a:pt x="2212985" y="762031"/>
                    <a:pt x="2286467" y="748719"/>
                  </a:cubicBezTo>
                  <a:cubicBezTo>
                    <a:pt x="2337054" y="723692"/>
                    <a:pt x="2387639" y="694938"/>
                    <a:pt x="2433965" y="653937"/>
                  </a:cubicBezTo>
                  <a:cubicBezTo>
                    <a:pt x="2470174" y="535726"/>
                    <a:pt x="2509577" y="416450"/>
                    <a:pt x="2525019" y="300370"/>
                  </a:cubicBezTo>
                  <a:cubicBezTo>
                    <a:pt x="2546318" y="276941"/>
                    <a:pt x="2513837" y="252979"/>
                    <a:pt x="2558565" y="235940"/>
                  </a:cubicBezTo>
                  <a:close/>
                  <a:moveTo>
                    <a:pt x="3528210" y="194459"/>
                  </a:moveTo>
                  <a:lnTo>
                    <a:pt x="3528210" y="484076"/>
                  </a:lnTo>
                  <a:lnTo>
                    <a:pt x="3528743" y="483543"/>
                  </a:lnTo>
                  <a:lnTo>
                    <a:pt x="3528743" y="484076"/>
                  </a:lnTo>
                  <a:cubicBezTo>
                    <a:pt x="3508509" y="505375"/>
                    <a:pt x="3468041" y="540519"/>
                    <a:pt x="3495197" y="562883"/>
                  </a:cubicBezTo>
                  <a:cubicBezTo>
                    <a:pt x="3505314" y="561285"/>
                    <a:pt x="3512103" y="557558"/>
                    <a:pt x="3517161" y="553165"/>
                  </a:cubicBezTo>
                  <a:lnTo>
                    <a:pt x="3528210" y="540085"/>
                  </a:lnTo>
                  <a:lnTo>
                    <a:pt x="3528210" y="656599"/>
                  </a:lnTo>
                  <a:lnTo>
                    <a:pt x="3528743" y="656327"/>
                  </a:lnTo>
                  <a:lnTo>
                    <a:pt x="3528743" y="656599"/>
                  </a:lnTo>
                  <a:cubicBezTo>
                    <a:pt x="3488274" y="681626"/>
                    <a:pt x="3448871" y="708250"/>
                    <a:pt x="3406273" y="719432"/>
                  </a:cubicBezTo>
                  <a:cubicBezTo>
                    <a:pt x="3405208" y="715172"/>
                    <a:pt x="3403078" y="711445"/>
                    <a:pt x="3403078" y="707185"/>
                  </a:cubicBezTo>
                  <a:cubicBezTo>
                    <a:pt x="3430235" y="686951"/>
                    <a:pt x="3492002" y="651807"/>
                    <a:pt x="3496262" y="620391"/>
                  </a:cubicBezTo>
                  <a:cubicBezTo>
                    <a:pt x="3436624" y="593234"/>
                    <a:pt x="3443547" y="596962"/>
                    <a:pt x="3394026" y="629443"/>
                  </a:cubicBezTo>
                  <a:cubicBezTo>
                    <a:pt x="3321076" y="652872"/>
                    <a:pt x="3292855" y="661924"/>
                    <a:pt x="3246529" y="710380"/>
                  </a:cubicBezTo>
                  <a:cubicBezTo>
                    <a:pt x="3242269" y="722627"/>
                    <a:pt x="3238542" y="737536"/>
                    <a:pt x="3235347" y="750848"/>
                  </a:cubicBezTo>
                  <a:lnTo>
                    <a:pt x="3235347" y="665652"/>
                  </a:lnTo>
                  <a:cubicBezTo>
                    <a:pt x="3275815" y="624118"/>
                    <a:pt x="3325336" y="599092"/>
                    <a:pt x="3367934" y="560753"/>
                  </a:cubicBezTo>
                  <a:cubicBezTo>
                    <a:pt x="3368999" y="548506"/>
                    <a:pt x="3368999" y="535726"/>
                    <a:pt x="3370064" y="524544"/>
                  </a:cubicBezTo>
                  <a:cubicBezTo>
                    <a:pt x="3386039" y="523479"/>
                    <a:pt x="3402545" y="522414"/>
                    <a:pt x="3419585" y="520285"/>
                  </a:cubicBezTo>
                  <a:cubicBezTo>
                    <a:pt x="3457923" y="476621"/>
                    <a:pt x="3518626" y="380774"/>
                    <a:pt x="3511704" y="329123"/>
                  </a:cubicBezTo>
                  <a:cubicBezTo>
                    <a:pt x="3474430" y="329123"/>
                    <a:pt x="3438754" y="354150"/>
                    <a:pt x="3411598" y="341370"/>
                  </a:cubicBezTo>
                  <a:cubicBezTo>
                    <a:pt x="3410532" y="301967"/>
                    <a:pt x="3417455" y="305162"/>
                    <a:pt x="3447806" y="282798"/>
                  </a:cubicBezTo>
                  <a:close/>
                  <a:moveTo>
                    <a:pt x="52315" y="184090"/>
                  </a:moveTo>
                  <a:cubicBezTo>
                    <a:pt x="64296" y="184023"/>
                    <a:pt x="76676" y="185088"/>
                    <a:pt x="88391" y="188017"/>
                  </a:cubicBezTo>
                  <a:cubicBezTo>
                    <a:pt x="129925" y="196004"/>
                    <a:pt x="167198" y="221030"/>
                    <a:pt x="158146" y="272682"/>
                  </a:cubicBezTo>
                  <a:cubicBezTo>
                    <a:pt x="156016" y="288124"/>
                    <a:pt x="149094" y="290254"/>
                    <a:pt x="137912" y="296111"/>
                  </a:cubicBezTo>
                  <a:cubicBezTo>
                    <a:pt x="125132" y="301436"/>
                    <a:pt x="113950" y="306228"/>
                    <a:pt x="102768" y="308358"/>
                  </a:cubicBezTo>
                  <a:cubicBezTo>
                    <a:pt x="98508" y="309423"/>
                    <a:pt x="92651" y="309423"/>
                    <a:pt x="88391" y="309423"/>
                  </a:cubicBezTo>
                  <a:cubicBezTo>
                    <a:pt x="85729" y="309423"/>
                    <a:pt x="83599" y="309423"/>
                    <a:pt x="81469" y="309423"/>
                  </a:cubicBezTo>
                  <a:cubicBezTo>
                    <a:pt x="75612" y="306228"/>
                    <a:pt x="69754" y="303566"/>
                    <a:pt x="65494" y="299306"/>
                  </a:cubicBezTo>
                  <a:cubicBezTo>
                    <a:pt x="29286" y="271617"/>
                    <a:pt x="10117" y="229550"/>
                    <a:pt x="18636" y="186952"/>
                  </a:cubicBezTo>
                  <a:cubicBezTo>
                    <a:pt x="28753" y="185354"/>
                    <a:pt x="40334" y="184156"/>
                    <a:pt x="52315" y="184090"/>
                  </a:cubicBezTo>
                  <a:close/>
                  <a:moveTo>
                    <a:pt x="697548" y="95897"/>
                  </a:moveTo>
                  <a:cubicBezTo>
                    <a:pt x="698613" y="118261"/>
                    <a:pt x="698613" y="141690"/>
                    <a:pt x="698613" y="166717"/>
                  </a:cubicBezTo>
                  <a:cubicBezTo>
                    <a:pt x="703938" y="163522"/>
                    <a:pt x="708730" y="160859"/>
                    <a:pt x="712990" y="157665"/>
                  </a:cubicBezTo>
                  <a:cubicBezTo>
                    <a:pt x="717250" y="154470"/>
                    <a:pt x="721510" y="150210"/>
                    <a:pt x="727367" y="144353"/>
                  </a:cubicBezTo>
                  <a:cubicBezTo>
                    <a:pt x="727367" y="122521"/>
                    <a:pt x="723107" y="107079"/>
                    <a:pt x="712990" y="99092"/>
                  </a:cubicBezTo>
                  <a:cubicBezTo>
                    <a:pt x="708198" y="96962"/>
                    <a:pt x="703938" y="95897"/>
                    <a:pt x="697548" y="95897"/>
                  </a:cubicBezTo>
                  <a:close/>
                  <a:moveTo>
                    <a:pt x="1785205" y="42774"/>
                  </a:moveTo>
                  <a:cubicBezTo>
                    <a:pt x="1804873" y="40852"/>
                    <a:pt x="1812561" y="45445"/>
                    <a:pt x="1825341" y="84183"/>
                  </a:cubicBezTo>
                  <a:cubicBezTo>
                    <a:pt x="1816289" y="113469"/>
                    <a:pt x="1785937" y="129444"/>
                    <a:pt x="1779015" y="158730"/>
                  </a:cubicBezTo>
                  <a:cubicBezTo>
                    <a:pt x="1800314" y="148613"/>
                    <a:pt x="1820548" y="141691"/>
                    <a:pt x="1835458" y="118262"/>
                  </a:cubicBezTo>
                  <a:cubicBezTo>
                    <a:pt x="1858887" y="111339"/>
                    <a:pt x="1892966" y="127314"/>
                    <a:pt x="1895628" y="150211"/>
                  </a:cubicBezTo>
                  <a:lnTo>
                    <a:pt x="1895628" y="158198"/>
                  </a:lnTo>
                  <a:cubicBezTo>
                    <a:pt x="1893498" y="168315"/>
                    <a:pt x="1887641" y="179497"/>
                    <a:pt x="1873264" y="191744"/>
                  </a:cubicBezTo>
                  <a:cubicBezTo>
                    <a:pt x="1795522" y="219433"/>
                    <a:pt x="1708728" y="253512"/>
                    <a:pt x="1646959" y="304097"/>
                  </a:cubicBezTo>
                  <a:cubicBezTo>
                    <a:pt x="1623530" y="332319"/>
                    <a:pt x="1600633" y="360540"/>
                    <a:pt x="1578269" y="388761"/>
                  </a:cubicBezTo>
                  <a:cubicBezTo>
                    <a:pt x="1564425" y="398879"/>
                    <a:pt x="1556438" y="404736"/>
                    <a:pt x="1552177" y="408996"/>
                  </a:cubicBezTo>
                  <a:cubicBezTo>
                    <a:pt x="1544190" y="418048"/>
                    <a:pt x="1543126" y="424438"/>
                    <a:pt x="1536203" y="450529"/>
                  </a:cubicBezTo>
                  <a:cubicBezTo>
                    <a:pt x="1540996" y="449464"/>
                    <a:pt x="1546320" y="448399"/>
                    <a:pt x="1552177" y="446269"/>
                  </a:cubicBezTo>
                  <a:cubicBezTo>
                    <a:pt x="1560165" y="443074"/>
                    <a:pt x="1569217" y="438815"/>
                    <a:pt x="1578269" y="432957"/>
                  </a:cubicBezTo>
                  <a:cubicBezTo>
                    <a:pt x="1645894" y="395684"/>
                    <a:pt x="1747066" y="322734"/>
                    <a:pt x="1765170" y="431892"/>
                  </a:cubicBezTo>
                  <a:cubicBezTo>
                    <a:pt x="1802444" y="468101"/>
                    <a:pt x="1780080" y="479283"/>
                    <a:pt x="1742807" y="521882"/>
                  </a:cubicBezTo>
                  <a:cubicBezTo>
                    <a:pt x="1680505" y="573533"/>
                    <a:pt x="1641102" y="655535"/>
                    <a:pt x="1578269" y="711978"/>
                  </a:cubicBezTo>
                  <a:cubicBezTo>
                    <a:pt x="1570282" y="719965"/>
                    <a:pt x="1561230" y="726355"/>
                    <a:pt x="1552177" y="732212"/>
                  </a:cubicBezTo>
                  <a:cubicBezTo>
                    <a:pt x="1552177" y="735407"/>
                    <a:pt x="1552177" y="740199"/>
                    <a:pt x="1552177" y="744459"/>
                  </a:cubicBezTo>
                  <a:cubicBezTo>
                    <a:pt x="1559100" y="744459"/>
                    <a:pt x="1568152" y="741797"/>
                    <a:pt x="1578269" y="737537"/>
                  </a:cubicBezTo>
                  <a:cubicBezTo>
                    <a:pt x="1624595" y="718900"/>
                    <a:pt x="1705533" y="668847"/>
                    <a:pt x="1734819" y="654470"/>
                  </a:cubicBezTo>
                  <a:cubicBezTo>
                    <a:pt x="1760378" y="662990"/>
                    <a:pt x="1767300" y="669912"/>
                    <a:pt x="1767300" y="708250"/>
                  </a:cubicBezTo>
                  <a:cubicBezTo>
                    <a:pt x="1722572" y="744459"/>
                    <a:pt x="1679440" y="774810"/>
                    <a:pt x="1648024" y="823266"/>
                  </a:cubicBezTo>
                  <a:cubicBezTo>
                    <a:pt x="1648024" y="866929"/>
                    <a:pt x="1683168" y="866929"/>
                    <a:pt x="1726832" y="893021"/>
                  </a:cubicBezTo>
                  <a:cubicBezTo>
                    <a:pt x="1753988" y="933489"/>
                    <a:pt x="1649089" y="994724"/>
                    <a:pt x="1578269" y="1037323"/>
                  </a:cubicBezTo>
                  <a:cubicBezTo>
                    <a:pt x="1569217" y="1043180"/>
                    <a:pt x="1560165" y="1048505"/>
                    <a:pt x="1552177" y="1054362"/>
                  </a:cubicBezTo>
                  <a:cubicBezTo>
                    <a:pt x="1542061" y="1060219"/>
                    <a:pt x="1534606" y="1066077"/>
                    <a:pt x="1528749" y="1070337"/>
                  </a:cubicBezTo>
                  <a:cubicBezTo>
                    <a:pt x="1524489" y="1079389"/>
                    <a:pt x="1524489" y="1079389"/>
                    <a:pt x="1518631" y="1185352"/>
                  </a:cubicBezTo>
                  <a:cubicBezTo>
                    <a:pt x="1518631" y="1217833"/>
                    <a:pt x="1520761" y="1250847"/>
                    <a:pt x="1521826" y="1284393"/>
                  </a:cubicBezTo>
                  <a:cubicBezTo>
                    <a:pt x="1521826" y="1296641"/>
                    <a:pt x="1512774" y="1310485"/>
                    <a:pt x="1499462" y="1313680"/>
                  </a:cubicBezTo>
                  <a:cubicBezTo>
                    <a:pt x="1444617" y="1265224"/>
                    <a:pt x="1447812" y="1175235"/>
                    <a:pt x="1437694" y="1117727"/>
                  </a:cubicBezTo>
                  <a:cubicBezTo>
                    <a:pt x="1387109" y="1109740"/>
                    <a:pt x="1384446" y="1111870"/>
                    <a:pt x="1380187" y="1071402"/>
                  </a:cubicBezTo>
                  <a:cubicBezTo>
                    <a:pt x="1410538" y="1064479"/>
                    <a:pt x="1410538" y="1064479"/>
                    <a:pt x="1437694" y="1051167"/>
                  </a:cubicBezTo>
                  <a:cubicBezTo>
                    <a:pt x="1451539" y="1021881"/>
                    <a:pt x="1442487" y="936152"/>
                    <a:pt x="1434500" y="916982"/>
                  </a:cubicBezTo>
                  <a:cubicBezTo>
                    <a:pt x="1383914" y="918047"/>
                    <a:pt x="1327471" y="990465"/>
                    <a:pt x="1285938" y="1011764"/>
                  </a:cubicBezTo>
                  <a:cubicBezTo>
                    <a:pt x="1239612" y="1064479"/>
                    <a:pt x="1219378" y="1061284"/>
                    <a:pt x="1167727" y="1035193"/>
                  </a:cubicBezTo>
                  <a:cubicBezTo>
                    <a:pt x="1168792" y="1030933"/>
                    <a:pt x="1169857" y="1027206"/>
                    <a:pt x="1169857" y="1024011"/>
                  </a:cubicBezTo>
                  <a:cubicBezTo>
                    <a:pt x="1220975" y="1004842"/>
                    <a:pt x="1411070" y="886631"/>
                    <a:pt x="1422253" y="824863"/>
                  </a:cubicBezTo>
                  <a:cubicBezTo>
                    <a:pt x="1408408" y="822733"/>
                    <a:pt x="1408408" y="822733"/>
                    <a:pt x="1397226" y="814746"/>
                  </a:cubicBezTo>
                  <a:cubicBezTo>
                    <a:pt x="1397226" y="810486"/>
                    <a:pt x="1397226" y="805694"/>
                    <a:pt x="1397226" y="802499"/>
                  </a:cubicBezTo>
                  <a:cubicBezTo>
                    <a:pt x="1406278" y="795045"/>
                    <a:pt x="1417460" y="787057"/>
                    <a:pt x="1427577" y="779070"/>
                  </a:cubicBezTo>
                  <a:cubicBezTo>
                    <a:pt x="1435565" y="760966"/>
                    <a:pt x="1443552" y="703458"/>
                    <a:pt x="1435565" y="692276"/>
                  </a:cubicBezTo>
                  <a:cubicBezTo>
                    <a:pt x="1378057" y="692276"/>
                    <a:pt x="1354628" y="803564"/>
                    <a:pt x="1289133" y="782265"/>
                  </a:cubicBezTo>
                  <a:cubicBezTo>
                    <a:pt x="1253989" y="803564"/>
                    <a:pt x="1192221" y="854150"/>
                    <a:pt x="1153883" y="833916"/>
                  </a:cubicBezTo>
                  <a:cubicBezTo>
                    <a:pt x="1153883" y="824863"/>
                    <a:pt x="1154948" y="816876"/>
                    <a:pt x="1156013" y="808889"/>
                  </a:cubicBezTo>
                  <a:cubicBezTo>
                    <a:pt x="1188494" y="793447"/>
                    <a:pt x="1216715" y="771615"/>
                    <a:pt x="1263041" y="748186"/>
                  </a:cubicBezTo>
                  <a:cubicBezTo>
                    <a:pt x="1285405" y="708783"/>
                    <a:pt x="1263041" y="666184"/>
                    <a:pt x="1306704" y="656067"/>
                  </a:cubicBezTo>
                  <a:cubicBezTo>
                    <a:pt x="1312562" y="662990"/>
                    <a:pt x="1316822" y="669379"/>
                    <a:pt x="1323744" y="676302"/>
                  </a:cubicBezTo>
                  <a:cubicBezTo>
                    <a:pt x="1436630" y="675237"/>
                    <a:pt x="1438759" y="507505"/>
                    <a:pt x="1440889" y="435620"/>
                  </a:cubicBezTo>
                  <a:cubicBezTo>
                    <a:pt x="1463254" y="394086"/>
                    <a:pt x="1518099" y="401009"/>
                    <a:pt x="1523956" y="343501"/>
                  </a:cubicBezTo>
                  <a:cubicBezTo>
                    <a:pt x="1433967" y="356280"/>
                    <a:pt x="1443019" y="445204"/>
                    <a:pt x="1376459" y="458516"/>
                  </a:cubicBezTo>
                  <a:cubicBezTo>
                    <a:pt x="1366342" y="454256"/>
                    <a:pt x="1357290" y="450529"/>
                    <a:pt x="1348238" y="446269"/>
                  </a:cubicBezTo>
                  <a:cubicBezTo>
                    <a:pt x="1270496" y="446269"/>
                    <a:pt x="1234287" y="529337"/>
                    <a:pt x="1161337" y="469698"/>
                  </a:cubicBezTo>
                  <a:cubicBezTo>
                    <a:pt x="1161337" y="466503"/>
                    <a:pt x="1161337" y="462776"/>
                    <a:pt x="1161337" y="459581"/>
                  </a:cubicBezTo>
                  <a:cubicBezTo>
                    <a:pt x="1269431" y="405801"/>
                    <a:pt x="1269431" y="405801"/>
                    <a:pt x="1337056" y="376514"/>
                  </a:cubicBezTo>
                  <a:cubicBezTo>
                    <a:pt x="1385511" y="333916"/>
                    <a:pt x="1353030" y="247122"/>
                    <a:pt x="1363147" y="194406"/>
                  </a:cubicBezTo>
                  <a:cubicBezTo>
                    <a:pt x="1417993" y="193341"/>
                    <a:pt x="1415863" y="282265"/>
                    <a:pt x="1453136" y="312617"/>
                  </a:cubicBezTo>
                  <a:cubicBezTo>
                    <a:pt x="1485617" y="299305"/>
                    <a:pt x="1518631" y="285460"/>
                    <a:pt x="1552177" y="273213"/>
                  </a:cubicBezTo>
                  <a:cubicBezTo>
                    <a:pt x="1561230" y="270018"/>
                    <a:pt x="1569217" y="266291"/>
                    <a:pt x="1578269" y="263096"/>
                  </a:cubicBezTo>
                  <a:cubicBezTo>
                    <a:pt x="1584126" y="260434"/>
                    <a:pt x="1590516" y="258304"/>
                    <a:pt x="1596374" y="256174"/>
                  </a:cubicBezTo>
                  <a:cubicBezTo>
                    <a:pt x="1649622" y="190147"/>
                    <a:pt x="1705533" y="112404"/>
                    <a:pt x="1760911" y="45844"/>
                  </a:cubicBezTo>
                  <a:cubicBezTo>
                    <a:pt x="1770762" y="44779"/>
                    <a:pt x="1778649" y="43415"/>
                    <a:pt x="1785205" y="42774"/>
                  </a:cubicBezTo>
                  <a:close/>
                  <a:moveTo>
                    <a:pt x="677122" y="5334"/>
                  </a:moveTo>
                  <a:cubicBezTo>
                    <a:pt x="695418" y="7505"/>
                    <a:pt x="706600" y="24278"/>
                    <a:pt x="708198" y="55428"/>
                  </a:cubicBezTo>
                  <a:cubicBezTo>
                    <a:pt x="710328" y="55428"/>
                    <a:pt x="711393" y="55428"/>
                    <a:pt x="712458" y="55428"/>
                  </a:cubicBezTo>
                  <a:cubicBezTo>
                    <a:pt x="749731" y="57558"/>
                    <a:pt x="810434" y="104949"/>
                    <a:pt x="836526" y="143288"/>
                  </a:cubicBezTo>
                  <a:cubicBezTo>
                    <a:pt x="831733" y="191743"/>
                    <a:pt x="761978" y="242329"/>
                    <a:pt x="712458" y="269485"/>
                  </a:cubicBezTo>
                  <a:cubicBezTo>
                    <a:pt x="703406" y="273745"/>
                    <a:pt x="697016" y="277472"/>
                    <a:pt x="690094" y="280667"/>
                  </a:cubicBezTo>
                  <a:cubicBezTo>
                    <a:pt x="638443" y="327526"/>
                    <a:pt x="659742" y="366929"/>
                    <a:pt x="668794" y="420177"/>
                  </a:cubicBezTo>
                  <a:cubicBezTo>
                    <a:pt x="670924" y="428164"/>
                    <a:pt x="670924" y="429229"/>
                    <a:pt x="666664" y="435086"/>
                  </a:cubicBezTo>
                  <a:cubicBezTo>
                    <a:pt x="665599" y="437749"/>
                    <a:pt x="663470" y="439879"/>
                    <a:pt x="662405" y="440944"/>
                  </a:cubicBezTo>
                  <a:cubicBezTo>
                    <a:pt x="645898" y="465438"/>
                    <a:pt x="624599" y="494724"/>
                    <a:pt x="608624" y="524011"/>
                  </a:cubicBezTo>
                  <a:cubicBezTo>
                    <a:pt x="596377" y="546375"/>
                    <a:pt x="585195" y="569271"/>
                    <a:pt x="579338" y="591636"/>
                  </a:cubicBezTo>
                  <a:cubicBezTo>
                    <a:pt x="589455" y="584713"/>
                    <a:pt x="598507" y="577259"/>
                    <a:pt x="608624" y="570336"/>
                  </a:cubicBezTo>
                  <a:cubicBezTo>
                    <a:pt x="640573" y="545310"/>
                    <a:pt x="674119" y="521881"/>
                    <a:pt x="712458" y="512829"/>
                  </a:cubicBezTo>
                  <a:cubicBezTo>
                    <a:pt x="713523" y="511764"/>
                    <a:pt x="714588" y="511764"/>
                    <a:pt x="716718" y="511764"/>
                  </a:cubicBezTo>
                  <a:cubicBezTo>
                    <a:pt x="743874" y="531998"/>
                    <a:pt x="731627" y="555959"/>
                    <a:pt x="712458" y="579389"/>
                  </a:cubicBezTo>
                  <a:cubicBezTo>
                    <a:pt x="693288" y="603350"/>
                    <a:pt x="666664" y="626779"/>
                    <a:pt x="660807" y="645949"/>
                  </a:cubicBezTo>
                  <a:cubicBezTo>
                    <a:pt x="666132" y="664053"/>
                    <a:pt x="697548" y="660858"/>
                    <a:pt x="704471" y="713573"/>
                  </a:cubicBezTo>
                  <a:cubicBezTo>
                    <a:pt x="667729" y="863200"/>
                    <a:pt x="684236" y="1013360"/>
                    <a:pt x="710328" y="1175233"/>
                  </a:cubicBezTo>
                  <a:cubicBezTo>
                    <a:pt x="702341" y="1210910"/>
                    <a:pt x="652820" y="1217832"/>
                    <a:pt x="625663" y="1217832"/>
                  </a:cubicBezTo>
                  <a:cubicBezTo>
                    <a:pt x="619806" y="1213040"/>
                    <a:pt x="614481" y="1207715"/>
                    <a:pt x="608624" y="1200792"/>
                  </a:cubicBezTo>
                  <a:cubicBezTo>
                    <a:pt x="581468" y="1169376"/>
                    <a:pt x="558038" y="1116661"/>
                    <a:pt x="561233" y="1090569"/>
                  </a:cubicBezTo>
                  <a:cubicBezTo>
                    <a:pt x="592650" y="1103349"/>
                    <a:pt x="594247" y="1104414"/>
                    <a:pt x="608624" y="1105479"/>
                  </a:cubicBezTo>
                  <a:cubicBezTo>
                    <a:pt x="608624" y="1105479"/>
                    <a:pt x="609689" y="1105479"/>
                    <a:pt x="610754" y="1105479"/>
                  </a:cubicBezTo>
                  <a:cubicBezTo>
                    <a:pt x="620871" y="1076192"/>
                    <a:pt x="617676" y="1029866"/>
                    <a:pt x="608624" y="1008567"/>
                  </a:cubicBezTo>
                  <a:cubicBezTo>
                    <a:pt x="607559" y="1007502"/>
                    <a:pt x="606494" y="1006437"/>
                    <a:pt x="606494" y="1005372"/>
                  </a:cubicBezTo>
                  <a:cubicBezTo>
                    <a:pt x="572948" y="994190"/>
                    <a:pt x="567091" y="994190"/>
                    <a:pt x="555909" y="972891"/>
                  </a:cubicBezTo>
                  <a:cubicBezTo>
                    <a:pt x="551649" y="972891"/>
                    <a:pt x="546856" y="972891"/>
                    <a:pt x="543662" y="973956"/>
                  </a:cubicBezTo>
                  <a:cubicBezTo>
                    <a:pt x="534609" y="995255"/>
                    <a:pt x="531947" y="1026672"/>
                    <a:pt x="518635" y="1072997"/>
                  </a:cubicBezTo>
                  <a:cubicBezTo>
                    <a:pt x="514375" y="1104946"/>
                    <a:pt x="518635" y="1256703"/>
                    <a:pt x="449945" y="1246586"/>
                  </a:cubicBezTo>
                  <a:cubicBezTo>
                    <a:pt x="417464" y="1219429"/>
                    <a:pt x="420659" y="1221559"/>
                    <a:pt x="419594" y="1188013"/>
                  </a:cubicBezTo>
                  <a:cubicBezTo>
                    <a:pt x="441958" y="1074062"/>
                    <a:pt x="465387" y="975021"/>
                    <a:pt x="500531" y="866928"/>
                  </a:cubicBezTo>
                  <a:cubicBezTo>
                    <a:pt x="503726" y="815277"/>
                    <a:pt x="529817" y="776939"/>
                    <a:pt x="542064" y="734340"/>
                  </a:cubicBezTo>
                  <a:cubicBezTo>
                    <a:pt x="499998" y="734340"/>
                    <a:pt x="463257" y="778536"/>
                    <a:pt x="438230" y="730080"/>
                  </a:cubicBezTo>
                  <a:cubicBezTo>
                    <a:pt x="438230" y="723158"/>
                    <a:pt x="438230" y="716768"/>
                    <a:pt x="439296" y="709846"/>
                  </a:cubicBezTo>
                  <a:cubicBezTo>
                    <a:pt x="497868" y="644351"/>
                    <a:pt x="505855" y="583648"/>
                    <a:pt x="487751" y="504841"/>
                  </a:cubicBezTo>
                  <a:cubicBezTo>
                    <a:pt x="486686" y="498984"/>
                    <a:pt x="492543" y="492062"/>
                    <a:pt x="494673" y="487802"/>
                  </a:cubicBezTo>
                  <a:cubicBezTo>
                    <a:pt x="508518" y="462775"/>
                    <a:pt x="528752" y="433489"/>
                    <a:pt x="520765" y="410060"/>
                  </a:cubicBezTo>
                  <a:cubicBezTo>
                    <a:pt x="481361" y="410060"/>
                    <a:pt x="436633" y="468633"/>
                    <a:pt x="410542" y="492062"/>
                  </a:cubicBezTo>
                  <a:cubicBezTo>
                    <a:pt x="350904" y="535725"/>
                    <a:pt x="344514" y="545842"/>
                    <a:pt x="317358" y="562882"/>
                  </a:cubicBezTo>
                  <a:cubicBezTo>
                    <a:pt x="230563" y="587908"/>
                    <a:pt x="229498" y="586843"/>
                    <a:pt x="217251" y="666715"/>
                  </a:cubicBezTo>
                  <a:cubicBezTo>
                    <a:pt x="223109" y="787056"/>
                    <a:pt x="199147" y="934553"/>
                    <a:pt x="155484" y="1054893"/>
                  </a:cubicBezTo>
                  <a:cubicBezTo>
                    <a:pt x="148561" y="1096959"/>
                    <a:pt x="143237" y="1138492"/>
                    <a:pt x="136314" y="1180026"/>
                  </a:cubicBezTo>
                  <a:cubicBezTo>
                    <a:pt x="136314" y="1218897"/>
                    <a:pt x="147496" y="1292379"/>
                    <a:pt x="100106" y="1312613"/>
                  </a:cubicBezTo>
                  <a:cubicBezTo>
                    <a:pt x="95846" y="1309951"/>
                    <a:pt x="91054" y="1307821"/>
                    <a:pt x="87859" y="1305691"/>
                  </a:cubicBezTo>
                  <a:cubicBezTo>
                    <a:pt x="58572" y="1289717"/>
                    <a:pt x="38338" y="1276405"/>
                    <a:pt x="21299" y="1256170"/>
                  </a:cubicBezTo>
                  <a:cubicBezTo>
                    <a:pt x="9052" y="1192805"/>
                    <a:pt x="9052" y="1192805"/>
                    <a:pt x="1064" y="1121985"/>
                  </a:cubicBezTo>
                  <a:cubicBezTo>
                    <a:pt x="1064" y="1084179"/>
                    <a:pt x="2129" y="1045841"/>
                    <a:pt x="2129" y="1009632"/>
                  </a:cubicBezTo>
                  <a:cubicBezTo>
                    <a:pt x="4259" y="937215"/>
                    <a:pt x="5324" y="866395"/>
                    <a:pt x="6389" y="796640"/>
                  </a:cubicBezTo>
                  <a:cubicBezTo>
                    <a:pt x="5324" y="770549"/>
                    <a:pt x="5324" y="744990"/>
                    <a:pt x="4259" y="718898"/>
                  </a:cubicBezTo>
                  <a:cubicBezTo>
                    <a:pt x="2129" y="692807"/>
                    <a:pt x="0" y="666183"/>
                    <a:pt x="0" y="639026"/>
                  </a:cubicBezTo>
                  <a:lnTo>
                    <a:pt x="0" y="632104"/>
                  </a:lnTo>
                  <a:cubicBezTo>
                    <a:pt x="0" y="576726"/>
                    <a:pt x="12779" y="526141"/>
                    <a:pt x="65495" y="504841"/>
                  </a:cubicBezTo>
                  <a:cubicBezTo>
                    <a:pt x="76677" y="510166"/>
                    <a:pt x="82001" y="521881"/>
                    <a:pt x="87859" y="536258"/>
                  </a:cubicBezTo>
                  <a:cubicBezTo>
                    <a:pt x="95846" y="559687"/>
                    <a:pt x="100106" y="590038"/>
                    <a:pt x="116080" y="617195"/>
                  </a:cubicBezTo>
                  <a:cubicBezTo>
                    <a:pt x="177848" y="637429"/>
                    <a:pt x="144302" y="715171"/>
                    <a:pt x="144302" y="775874"/>
                  </a:cubicBezTo>
                  <a:cubicBezTo>
                    <a:pt x="157614" y="754574"/>
                    <a:pt x="162406" y="724223"/>
                    <a:pt x="165601" y="702924"/>
                  </a:cubicBezTo>
                  <a:cubicBezTo>
                    <a:pt x="173588" y="601220"/>
                    <a:pt x="165601" y="565544"/>
                    <a:pt x="223109" y="498984"/>
                  </a:cubicBezTo>
                  <a:cubicBezTo>
                    <a:pt x="258252" y="476087"/>
                    <a:pt x="313098" y="445736"/>
                    <a:pt x="339189" y="424437"/>
                  </a:cubicBezTo>
                  <a:cubicBezTo>
                    <a:pt x="521830" y="322733"/>
                    <a:pt x="521830" y="322733"/>
                    <a:pt x="536207" y="310486"/>
                  </a:cubicBezTo>
                  <a:cubicBezTo>
                    <a:pt x="577740" y="245524"/>
                    <a:pt x="584130" y="161924"/>
                    <a:pt x="609157" y="91105"/>
                  </a:cubicBezTo>
                  <a:cubicBezTo>
                    <a:pt x="619274" y="60753"/>
                    <a:pt x="634183" y="31467"/>
                    <a:pt x="656547" y="8038"/>
                  </a:cubicBezTo>
                  <a:cubicBezTo>
                    <a:pt x="664135" y="5509"/>
                    <a:pt x="671024" y="4610"/>
                    <a:pt x="677122" y="5334"/>
                  </a:cubicBezTo>
                  <a:close/>
                  <a:moveTo>
                    <a:pt x="3645157" y="983"/>
                  </a:moveTo>
                  <a:cubicBezTo>
                    <a:pt x="3663860" y="4710"/>
                    <a:pt x="3686358" y="18421"/>
                    <a:pt x="3704994" y="31467"/>
                  </a:cubicBezTo>
                  <a:cubicBezTo>
                    <a:pt x="3740138" y="88975"/>
                    <a:pt x="3691682" y="112404"/>
                    <a:pt x="3640564" y="159795"/>
                  </a:cubicBezTo>
                  <a:cubicBezTo>
                    <a:pt x="3611278" y="197068"/>
                    <a:pt x="3580926" y="237537"/>
                    <a:pt x="3543652" y="268953"/>
                  </a:cubicBezTo>
                  <a:cubicBezTo>
                    <a:pt x="3543652" y="271083"/>
                    <a:pt x="3544718" y="275875"/>
                    <a:pt x="3544718" y="279070"/>
                  </a:cubicBezTo>
                  <a:cubicBezTo>
                    <a:pt x="3595303" y="289187"/>
                    <a:pt x="3619265" y="274810"/>
                    <a:pt x="3621394" y="334448"/>
                  </a:cubicBezTo>
                  <a:cubicBezTo>
                    <a:pt x="3606485" y="359475"/>
                    <a:pt x="3580926" y="382904"/>
                    <a:pt x="3587849" y="419112"/>
                  </a:cubicBezTo>
                  <a:cubicBezTo>
                    <a:pt x="3663460" y="393021"/>
                    <a:pt x="3731086" y="354682"/>
                    <a:pt x="3812022" y="414853"/>
                  </a:cubicBezTo>
                  <a:cubicBezTo>
                    <a:pt x="3812022" y="416450"/>
                    <a:pt x="3812022" y="419112"/>
                    <a:pt x="3812022" y="421242"/>
                  </a:cubicBezTo>
                  <a:lnTo>
                    <a:pt x="3812022" y="443606"/>
                  </a:lnTo>
                  <a:cubicBezTo>
                    <a:pt x="3804035" y="511232"/>
                    <a:pt x="3718306" y="538389"/>
                    <a:pt x="3680500" y="594299"/>
                  </a:cubicBezTo>
                  <a:cubicBezTo>
                    <a:pt x="3671448" y="598559"/>
                    <a:pt x="3662396" y="604416"/>
                    <a:pt x="3654409" y="611339"/>
                  </a:cubicBezTo>
                  <a:cubicBezTo>
                    <a:pt x="3631245" y="611871"/>
                    <a:pt x="3609547" y="617462"/>
                    <a:pt x="3588713" y="625782"/>
                  </a:cubicBezTo>
                  <a:lnTo>
                    <a:pt x="3528743" y="656327"/>
                  </a:lnTo>
                  <a:lnTo>
                    <a:pt x="3528743" y="539454"/>
                  </a:lnTo>
                  <a:lnTo>
                    <a:pt x="3528210" y="540085"/>
                  </a:lnTo>
                  <a:lnTo>
                    <a:pt x="3528210" y="539454"/>
                  </a:lnTo>
                  <a:cubicBezTo>
                    <a:pt x="3539393" y="525077"/>
                    <a:pt x="3549510" y="514427"/>
                    <a:pt x="3607018" y="543714"/>
                  </a:cubicBezTo>
                  <a:cubicBezTo>
                    <a:pt x="3662396" y="536791"/>
                    <a:pt x="3687954" y="488336"/>
                    <a:pt x="3715111" y="446801"/>
                  </a:cubicBezTo>
                  <a:cubicBezTo>
                    <a:pt x="3702864" y="404203"/>
                    <a:pt x="3566549" y="469165"/>
                    <a:pt x="3537263" y="475024"/>
                  </a:cubicBezTo>
                  <a:lnTo>
                    <a:pt x="3528743" y="483543"/>
                  </a:lnTo>
                  <a:lnTo>
                    <a:pt x="3528743" y="193873"/>
                  </a:lnTo>
                  <a:lnTo>
                    <a:pt x="3528210" y="194459"/>
                  </a:lnTo>
                  <a:lnTo>
                    <a:pt x="3528210" y="193873"/>
                  </a:lnTo>
                  <a:cubicBezTo>
                    <a:pt x="3574537" y="146483"/>
                    <a:pt x="3615005" y="96962"/>
                    <a:pt x="3608082" y="30402"/>
                  </a:cubicBezTo>
                  <a:cubicBezTo>
                    <a:pt x="3611543" y="3512"/>
                    <a:pt x="3626453" y="-2745"/>
                    <a:pt x="3645157" y="983"/>
                  </a:cubicBezTo>
                  <a:close/>
                </a:path>
              </a:pathLst>
            </a:custGeom>
            <a:solidFill>
              <a:srgbClr val="81308C"/>
            </a:solidFill>
            <a:ln w="5325" cap="flat">
              <a:noFill/>
              <a:prstDash val="solid"/>
              <a:miter/>
            </a:ln>
          </p:spPr>
          <p:txBody>
            <a:bodyPr rtlCol="0" anchor="ctr"/>
            <a:lstStyle/>
            <a:p>
              <a:endParaRPr lang="zh-CN" altLang="en-US"/>
            </a:p>
          </p:txBody>
        </p:sp>
        <p:sp>
          <p:nvSpPr>
            <p:cNvPr id="168" name="îṥlîḋê"/>
            <p:cNvSpPr/>
            <p:nvPr userDrawn="1"/>
          </p:nvSpPr>
          <p:spPr>
            <a:xfrm>
              <a:off x="4486927" y="4159426"/>
              <a:ext cx="3700885" cy="373260"/>
            </a:xfrm>
            <a:custGeom>
              <a:avLst/>
              <a:gdLst>
                <a:gd name="connsiteX0" fmla="*/ 2873364 w 3817880"/>
                <a:gd name="connsiteY0" fmla="*/ 329175 h 420659"/>
                <a:gd name="connsiteX1" fmla="*/ 2873364 w 3817880"/>
                <a:gd name="connsiteY1" fmla="*/ 302019 h 420659"/>
                <a:gd name="connsiteX2" fmla="*/ 2893598 w 3817880"/>
                <a:gd name="connsiteY2" fmla="*/ 304149 h 420659"/>
                <a:gd name="connsiteX3" fmla="*/ 2926080 w 3817880"/>
                <a:gd name="connsiteY3" fmla="*/ 298291 h 420659"/>
                <a:gd name="connsiteX4" fmla="*/ 2962288 w 3817880"/>
                <a:gd name="connsiteY4" fmla="*/ 278057 h 420659"/>
                <a:gd name="connsiteX5" fmla="*/ 2962288 w 3817880"/>
                <a:gd name="connsiteY5" fmla="*/ 303084 h 420659"/>
                <a:gd name="connsiteX6" fmla="*/ 2921820 w 3817880"/>
                <a:gd name="connsiteY6" fmla="*/ 322253 h 420659"/>
                <a:gd name="connsiteX7" fmla="*/ 2880286 w 3817880"/>
                <a:gd name="connsiteY7" fmla="*/ 329175 h 420659"/>
                <a:gd name="connsiteX8" fmla="*/ 2873364 w 3817880"/>
                <a:gd name="connsiteY8" fmla="*/ 329175 h 420659"/>
                <a:gd name="connsiteX9" fmla="*/ 2873364 w 3817880"/>
                <a:gd name="connsiteY9" fmla="*/ 329175 h 420659"/>
                <a:gd name="connsiteX10" fmla="*/ 2873364 w 3817880"/>
                <a:gd name="connsiteY10" fmla="*/ 209367 h 420659"/>
                <a:gd name="connsiteX11" fmla="*/ 2873364 w 3817880"/>
                <a:gd name="connsiteY11" fmla="*/ 191263 h 420659"/>
                <a:gd name="connsiteX12" fmla="*/ 2922885 w 3817880"/>
                <a:gd name="connsiteY12" fmla="*/ 191263 h 420659"/>
                <a:gd name="connsiteX13" fmla="*/ 2922885 w 3817880"/>
                <a:gd name="connsiteY13" fmla="*/ 184341 h 420659"/>
                <a:gd name="connsiteX14" fmla="*/ 2911703 w 3817880"/>
                <a:gd name="connsiteY14" fmla="*/ 143872 h 420659"/>
                <a:gd name="connsiteX15" fmla="*/ 2878156 w 3817880"/>
                <a:gd name="connsiteY15" fmla="*/ 128963 h 420659"/>
                <a:gd name="connsiteX16" fmla="*/ 2873897 w 3817880"/>
                <a:gd name="connsiteY16" fmla="*/ 128963 h 420659"/>
                <a:gd name="connsiteX17" fmla="*/ 2873897 w 3817880"/>
                <a:gd name="connsiteY17" fmla="*/ 109794 h 420659"/>
                <a:gd name="connsiteX18" fmla="*/ 2884014 w 3817880"/>
                <a:gd name="connsiteY18" fmla="*/ 108729 h 420659"/>
                <a:gd name="connsiteX19" fmla="*/ 2941522 w 3817880"/>
                <a:gd name="connsiteY19" fmla="*/ 132158 h 420659"/>
                <a:gd name="connsiteX20" fmla="*/ 2962821 w 3817880"/>
                <a:gd name="connsiteY20" fmla="*/ 194990 h 420659"/>
                <a:gd name="connsiteX21" fmla="*/ 2962821 w 3817880"/>
                <a:gd name="connsiteY21" fmla="*/ 202978 h 420659"/>
                <a:gd name="connsiteX22" fmla="*/ 2962821 w 3817880"/>
                <a:gd name="connsiteY22" fmla="*/ 208835 h 420659"/>
                <a:gd name="connsiteX23" fmla="*/ 2873364 w 3817880"/>
                <a:gd name="connsiteY23" fmla="*/ 208835 h 420659"/>
                <a:gd name="connsiteX24" fmla="*/ 2873364 w 3817880"/>
                <a:gd name="connsiteY24" fmla="*/ 209367 h 420659"/>
                <a:gd name="connsiteX25" fmla="*/ 2994770 w 3817880"/>
                <a:gd name="connsiteY25" fmla="*/ 325448 h 420659"/>
                <a:gd name="connsiteX26" fmla="*/ 2994770 w 3817880"/>
                <a:gd name="connsiteY26" fmla="*/ 309473 h 420659"/>
                <a:gd name="connsiteX27" fmla="*/ 3017134 w 3817880"/>
                <a:gd name="connsiteY27" fmla="*/ 307343 h 420659"/>
                <a:gd name="connsiteX28" fmla="*/ 3025121 w 3817880"/>
                <a:gd name="connsiteY28" fmla="*/ 299356 h 420659"/>
                <a:gd name="connsiteX29" fmla="*/ 3025121 w 3817880"/>
                <a:gd name="connsiteY29" fmla="*/ 141742 h 420659"/>
                <a:gd name="connsiteX30" fmla="*/ 2994770 w 3817880"/>
                <a:gd name="connsiteY30" fmla="*/ 141742 h 420659"/>
                <a:gd name="connsiteX31" fmla="*/ 2994770 w 3817880"/>
                <a:gd name="connsiteY31" fmla="*/ 127365 h 420659"/>
                <a:gd name="connsiteX32" fmla="*/ 3045355 w 3817880"/>
                <a:gd name="connsiteY32" fmla="*/ 112456 h 420659"/>
                <a:gd name="connsiteX33" fmla="*/ 3062395 w 3817880"/>
                <a:gd name="connsiteY33" fmla="*/ 112456 h 420659"/>
                <a:gd name="connsiteX34" fmla="*/ 3062395 w 3817880"/>
                <a:gd name="connsiteY34" fmla="*/ 152924 h 420659"/>
                <a:gd name="connsiteX35" fmla="*/ 3083694 w 3817880"/>
                <a:gd name="connsiteY35" fmla="*/ 131625 h 420659"/>
                <a:gd name="connsiteX36" fmla="*/ 3108720 w 3817880"/>
                <a:gd name="connsiteY36" fmla="*/ 110326 h 420659"/>
                <a:gd name="connsiteX37" fmla="*/ 3112980 w 3817880"/>
                <a:gd name="connsiteY37" fmla="*/ 110326 h 420659"/>
                <a:gd name="connsiteX38" fmla="*/ 3119902 w 3817880"/>
                <a:gd name="connsiteY38" fmla="*/ 109261 h 420659"/>
                <a:gd name="connsiteX39" fmla="*/ 3132149 w 3817880"/>
                <a:gd name="connsiteY39" fmla="*/ 111391 h 420659"/>
                <a:gd name="connsiteX40" fmla="*/ 3145461 w 3817880"/>
                <a:gd name="connsiteY40" fmla="*/ 115651 h 420659"/>
                <a:gd name="connsiteX41" fmla="*/ 3145461 w 3817880"/>
                <a:gd name="connsiteY41" fmla="*/ 152924 h 420659"/>
                <a:gd name="connsiteX42" fmla="*/ 3132149 w 3817880"/>
                <a:gd name="connsiteY42" fmla="*/ 152924 h 420659"/>
                <a:gd name="connsiteX43" fmla="*/ 3122032 w 3817880"/>
                <a:gd name="connsiteY43" fmla="*/ 144937 h 420659"/>
                <a:gd name="connsiteX44" fmla="*/ 3109785 w 3817880"/>
                <a:gd name="connsiteY44" fmla="*/ 142807 h 420659"/>
                <a:gd name="connsiteX45" fmla="*/ 3087421 w 3817880"/>
                <a:gd name="connsiteY45" fmla="*/ 150794 h 420659"/>
                <a:gd name="connsiteX46" fmla="*/ 3062395 w 3817880"/>
                <a:gd name="connsiteY46" fmla="*/ 174223 h 420659"/>
                <a:gd name="connsiteX47" fmla="*/ 3062395 w 3817880"/>
                <a:gd name="connsiteY47" fmla="*/ 299356 h 420659"/>
                <a:gd name="connsiteX48" fmla="*/ 3069317 w 3817880"/>
                <a:gd name="connsiteY48" fmla="*/ 307343 h 420659"/>
                <a:gd name="connsiteX49" fmla="*/ 3099668 w 3817880"/>
                <a:gd name="connsiteY49" fmla="*/ 309473 h 420659"/>
                <a:gd name="connsiteX50" fmla="*/ 3099668 w 3817880"/>
                <a:gd name="connsiteY50" fmla="*/ 325448 h 420659"/>
                <a:gd name="connsiteX51" fmla="*/ 2994770 w 3817880"/>
                <a:gd name="connsiteY51" fmla="*/ 325448 h 420659"/>
                <a:gd name="connsiteX52" fmla="*/ 2994770 w 3817880"/>
                <a:gd name="connsiteY52" fmla="*/ 325448 h 420659"/>
                <a:gd name="connsiteX53" fmla="*/ 3299880 w 3817880"/>
                <a:gd name="connsiteY53" fmla="*/ 119378 h 420659"/>
                <a:gd name="connsiteX54" fmla="*/ 3299880 w 3817880"/>
                <a:gd name="connsiteY54" fmla="*/ 168899 h 420659"/>
                <a:gd name="connsiteX55" fmla="*/ 3277516 w 3817880"/>
                <a:gd name="connsiteY55" fmla="*/ 168899 h 420659"/>
                <a:gd name="connsiteX56" fmla="*/ 3274322 w 3817880"/>
                <a:gd name="connsiteY56" fmla="*/ 138547 h 420659"/>
                <a:gd name="connsiteX57" fmla="*/ 3257282 w 3817880"/>
                <a:gd name="connsiteY57" fmla="*/ 130560 h 420659"/>
                <a:gd name="connsiteX58" fmla="*/ 3241308 w 3817880"/>
                <a:gd name="connsiteY58" fmla="*/ 128430 h 420659"/>
                <a:gd name="connsiteX59" fmla="*/ 3215216 w 3817880"/>
                <a:gd name="connsiteY59" fmla="*/ 137482 h 420659"/>
                <a:gd name="connsiteX60" fmla="*/ 3205099 w 3817880"/>
                <a:gd name="connsiteY60" fmla="*/ 159847 h 420659"/>
                <a:gd name="connsiteX61" fmla="*/ 3213086 w 3817880"/>
                <a:gd name="connsiteY61" fmla="*/ 181146 h 420659"/>
                <a:gd name="connsiteX62" fmla="*/ 3242373 w 3817880"/>
                <a:gd name="connsiteY62" fmla="*/ 200315 h 420659"/>
                <a:gd name="connsiteX63" fmla="*/ 3253555 w 3817880"/>
                <a:gd name="connsiteY63" fmla="*/ 204575 h 420659"/>
                <a:gd name="connsiteX64" fmla="*/ 3288699 w 3817880"/>
                <a:gd name="connsiteY64" fmla="*/ 224809 h 420659"/>
                <a:gd name="connsiteX65" fmla="*/ 3300946 w 3817880"/>
                <a:gd name="connsiteY65" fmla="*/ 241848 h 420659"/>
                <a:gd name="connsiteX66" fmla="*/ 3305205 w 3817880"/>
                <a:gd name="connsiteY66" fmla="*/ 263148 h 420659"/>
                <a:gd name="connsiteX67" fmla="*/ 3283906 w 3817880"/>
                <a:gd name="connsiteY67" fmla="*/ 311603 h 420659"/>
                <a:gd name="connsiteX68" fmla="*/ 3223203 w 3817880"/>
                <a:gd name="connsiteY68" fmla="*/ 328643 h 420659"/>
                <a:gd name="connsiteX69" fmla="*/ 3193917 w 3817880"/>
                <a:gd name="connsiteY69" fmla="*/ 326513 h 420659"/>
                <a:gd name="connsiteX70" fmla="*/ 3166761 w 3817880"/>
                <a:gd name="connsiteY70" fmla="*/ 319591 h 420659"/>
                <a:gd name="connsiteX71" fmla="*/ 3166761 w 3817880"/>
                <a:gd name="connsiteY71" fmla="*/ 262083 h 420659"/>
                <a:gd name="connsiteX72" fmla="*/ 3188060 w 3817880"/>
                <a:gd name="connsiteY72" fmla="*/ 262083 h 420659"/>
                <a:gd name="connsiteX73" fmla="*/ 3192319 w 3817880"/>
                <a:gd name="connsiteY73" fmla="*/ 299356 h 420659"/>
                <a:gd name="connsiteX74" fmla="*/ 3211489 w 3817880"/>
                <a:gd name="connsiteY74" fmla="*/ 307343 h 420659"/>
                <a:gd name="connsiteX75" fmla="*/ 3229593 w 3817880"/>
                <a:gd name="connsiteY75" fmla="*/ 310538 h 420659"/>
                <a:gd name="connsiteX76" fmla="*/ 3259944 w 3817880"/>
                <a:gd name="connsiteY76" fmla="*/ 300421 h 420659"/>
                <a:gd name="connsiteX77" fmla="*/ 3271126 w 3817880"/>
                <a:gd name="connsiteY77" fmla="*/ 274330 h 420659"/>
                <a:gd name="connsiteX78" fmla="*/ 3263139 w 3817880"/>
                <a:gd name="connsiteY78" fmla="*/ 253031 h 420659"/>
                <a:gd name="connsiteX79" fmla="*/ 3225866 w 3817880"/>
                <a:gd name="connsiteY79" fmla="*/ 230666 h 420659"/>
                <a:gd name="connsiteX80" fmla="*/ 3182203 w 3817880"/>
                <a:gd name="connsiteY80" fmla="*/ 203510 h 420659"/>
                <a:gd name="connsiteX81" fmla="*/ 3169955 w 3817880"/>
                <a:gd name="connsiteY81" fmla="*/ 171029 h 420659"/>
                <a:gd name="connsiteX82" fmla="*/ 3190190 w 3817880"/>
                <a:gd name="connsiteY82" fmla="*/ 125768 h 420659"/>
                <a:gd name="connsiteX83" fmla="*/ 3247698 w 3817880"/>
                <a:gd name="connsiteY83" fmla="*/ 108729 h 420659"/>
                <a:gd name="connsiteX84" fmla="*/ 3274854 w 3817880"/>
                <a:gd name="connsiteY84" fmla="*/ 111923 h 420659"/>
                <a:gd name="connsiteX85" fmla="*/ 3299880 w 3817880"/>
                <a:gd name="connsiteY85" fmla="*/ 119378 h 420659"/>
                <a:gd name="connsiteX86" fmla="*/ 3299880 w 3817880"/>
                <a:gd name="connsiteY86" fmla="*/ 119378 h 420659"/>
                <a:gd name="connsiteX87" fmla="*/ 3389870 w 3817880"/>
                <a:gd name="connsiteY87" fmla="*/ 112988 h 420659"/>
                <a:gd name="connsiteX88" fmla="*/ 3406909 w 3817880"/>
                <a:gd name="connsiteY88" fmla="*/ 112988 h 420659"/>
                <a:gd name="connsiteX89" fmla="*/ 3406909 w 3817880"/>
                <a:gd name="connsiteY89" fmla="*/ 299889 h 420659"/>
                <a:gd name="connsiteX90" fmla="*/ 3413831 w 3817880"/>
                <a:gd name="connsiteY90" fmla="*/ 307876 h 420659"/>
                <a:gd name="connsiteX91" fmla="*/ 3437261 w 3817880"/>
                <a:gd name="connsiteY91" fmla="*/ 310006 h 420659"/>
                <a:gd name="connsiteX92" fmla="*/ 3437261 w 3817880"/>
                <a:gd name="connsiteY92" fmla="*/ 325980 h 420659"/>
                <a:gd name="connsiteX93" fmla="*/ 3339284 w 3817880"/>
                <a:gd name="connsiteY93" fmla="*/ 325980 h 420659"/>
                <a:gd name="connsiteX94" fmla="*/ 3339284 w 3817880"/>
                <a:gd name="connsiteY94" fmla="*/ 310006 h 420659"/>
                <a:gd name="connsiteX95" fmla="*/ 3361648 w 3817880"/>
                <a:gd name="connsiteY95" fmla="*/ 307876 h 420659"/>
                <a:gd name="connsiteX96" fmla="*/ 3369635 w 3817880"/>
                <a:gd name="connsiteY96" fmla="*/ 299889 h 420659"/>
                <a:gd name="connsiteX97" fmla="*/ 3369635 w 3817880"/>
                <a:gd name="connsiteY97" fmla="*/ 142275 h 420659"/>
                <a:gd name="connsiteX98" fmla="*/ 3339284 w 3817880"/>
                <a:gd name="connsiteY98" fmla="*/ 142275 h 420659"/>
                <a:gd name="connsiteX99" fmla="*/ 3339284 w 3817880"/>
                <a:gd name="connsiteY99" fmla="*/ 127365 h 420659"/>
                <a:gd name="connsiteX100" fmla="*/ 3389870 w 3817880"/>
                <a:gd name="connsiteY100" fmla="*/ 112988 h 420659"/>
                <a:gd name="connsiteX101" fmla="*/ 3389870 w 3817880"/>
                <a:gd name="connsiteY101" fmla="*/ 112988 h 420659"/>
                <a:gd name="connsiteX102" fmla="*/ 3390934 w 3817880"/>
                <a:gd name="connsiteY102" fmla="*/ 15012 h 420659"/>
                <a:gd name="connsiteX103" fmla="*/ 3409039 w 3817880"/>
                <a:gd name="connsiteY103" fmla="*/ 22999 h 420659"/>
                <a:gd name="connsiteX104" fmla="*/ 3417026 w 3817880"/>
                <a:gd name="connsiteY104" fmla="*/ 41104 h 420659"/>
                <a:gd name="connsiteX105" fmla="*/ 3409039 w 3817880"/>
                <a:gd name="connsiteY105" fmla="*/ 58143 h 420659"/>
                <a:gd name="connsiteX106" fmla="*/ 3390934 w 3817880"/>
                <a:gd name="connsiteY106" fmla="*/ 66130 h 420659"/>
                <a:gd name="connsiteX107" fmla="*/ 3372830 w 3817880"/>
                <a:gd name="connsiteY107" fmla="*/ 58143 h 420659"/>
                <a:gd name="connsiteX108" fmla="*/ 3365908 w 3817880"/>
                <a:gd name="connsiteY108" fmla="*/ 41104 h 420659"/>
                <a:gd name="connsiteX109" fmla="*/ 3372830 w 3817880"/>
                <a:gd name="connsiteY109" fmla="*/ 22999 h 420659"/>
                <a:gd name="connsiteX110" fmla="*/ 3390934 w 3817880"/>
                <a:gd name="connsiteY110" fmla="*/ 15012 h 420659"/>
                <a:gd name="connsiteX111" fmla="*/ 3390934 w 3817880"/>
                <a:gd name="connsiteY111" fmla="*/ 15012 h 420659"/>
                <a:gd name="connsiteX112" fmla="*/ 3484651 w 3817880"/>
                <a:gd name="connsiteY112" fmla="*/ 140677 h 420659"/>
                <a:gd name="connsiteX113" fmla="*/ 3457494 w 3817880"/>
                <a:gd name="connsiteY113" fmla="*/ 140677 h 420659"/>
                <a:gd name="connsiteX114" fmla="*/ 3457494 w 3817880"/>
                <a:gd name="connsiteY114" fmla="*/ 127365 h 420659"/>
                <a:gd name="connsiteX115" fmla="*/ 3485716 w 3817880"/>
                <a:gd name="connsiteY115" fmla="*/ 114053 h 420659"/>
                <a:gd name="connsiteX116" fmla="*/ 3504885 w 3817880"/>
                <a:gd name="connsiteY116" fmla="*/ 73585 h 420659"/>
                <a:gd name="connsiteX117" fmla="*/ 3521924 w 3817880"/>
                <a:gd name="connsiteY117" fmla="*/ 73585 h 420659"/>
                <a:gd name="connsiteX118" fmla="*/ 3521924 w 3817880"/>
                <a:gd name="connsiteY118" fmla="*/ 120975 h 420659"/>
                <a:gd name="connsiteX119" fmla="*/ 3588484 w 3817880"/>
                <a:gd name="connsiteY119" fmla="*/ 120975 h 420659"/>
                <a:gd name="connsiteX120" fmla="*/ 3588484 w 3817880"/>
                <a:gd name="connsiteY120" fmla="*/ 141210 h 420659"/>
                <a:gd name="connsiteX121" fmla="*/ 3521924 w 3817880"/>
                <a:gd name="connsiteY121" fmla="*/ 141210 h 420659"/>
                <a:gd name="connsiteX122" fmla="*/ 3521924 w 3817880"/>
                <a:gd name="connsiteY122" fmla="*/ 256225 h 420659"/>
                <a:gd name="connsiteX123" fmla="*/ 3529912 w 3817880"/>
                <a:gd name="connsiteY123" fmla="*/ 294564 h 420659"/>
                <a:gd name="connsiteX124" fmla="*/ 3558133 w 3817880"/>
                <a:gd name="connsiteY124" fmla="*/ 304681 h 420659"/>
                <a:gd name="connsiteX125" fmla="*/ 3573043 w 3817880"/>
                <a:gd name="connsiteY125" fmla="*/ 303616 h 420659"/>
                <a:gd name="connsiteX126" fmla="*/ 3589017 w 3817880"/>
                <a:gd name="connsiteY126" fmla="*/ 301486 h 420659"/>
                <a:gd name="connsiteX127" fmla="*/ 3589017 w 3817880"/>
                <a:gd name="connsiteY127" fmla="*/ 317461 h 420659"/>
                <a:gd name="connsiteX128" fmla="*/ 3559731 w 3817880"/>
                <a:gd name="connsiteY128" fmla="*/ 325448 h 420659"/>
                <a:gd name="connsiteX129" fmla="*/ 3531509 w 3817880"/>
                <a:gd name="connsiteY129" fmla="*/ 327578 h 420659"/>
                <a:gd name="connsiteX130" fmla="*/ 3495300 w 3817880"/>
                <a:gd name="connsiteY130" fmla="*/ 317461 h 420659"/>
                <a:gd name="connsiteX131" fmla="*/ 3485184 w 3817880"/>
                <a:gd name="connsiteY131" fmla="*/ 282317 h 420659"/>
                <a:gd name="connsiteX132" fmla="*/ 3485184 w 3817880"/>
                <a:gd name="connsiteY132" fmla="*/ 140677 h 420659"/>
                <a:gd name="connsiteX133" fmla="*/ 3484651 w 3817880"/>
                <a:gd name="connsiteY133" fmla="*/ 140677 h 420659"/>
                <a:gd name="connsiteX134" fmla="*/ 3592744 w 3817880"/>
                <a:gd name="connsiteY134" fmla="*/ 114053 h 420659"/>
                <a:gd name="connsiteX135" fmla="*/ 3687526 w 3817880"/>
                <a:gd name="connsiteY135" fmla="*/ 114053 h 420659"/>
                <a:gd name="connsiteX136" fmla="*/ 3687526 w 3817880"/>
                <a:gd name="connsiteY136" fmla="*/ 131093 h 420659"/>
                <a:gd name="connsiteX137" fmla="*/ 3665162 w 3817880"/>
                <a:gd name="connsiteY137" fmla="*/ 132158 h 420659"/>
                <a:gd name="connsiteX138" fmla="*/ 3659304 w 3817880"/>
                <a:gd name="connsiteY138" fmla="*/ 140145 h 420659"/>
                <a:gd name="connsiteX139" fmla="*/ 3712020 w 3817880"/>
                <a:gd name="connsiteY139" fmla="*/ 276460 h 420659"/>
                <a:gd name="connsiteX140" fmla="*/ 3765800 w 3817880"/>
                <a:gd name="connsiteY140" fmla="*/ 140145 h 420659"/>
                <a:gd name="connsiteX141" fmla="*/ 3762606 w 3817880"/>
                <a:gd name="connsiteY141" fmla="*/ 132158 h 420659"/>
                <a:gd name="connsiteX142" fmla="*/ 3739176 w 3817880"/>
                <a:gd name="connsiteY142" fmla="*/ 131093 h 420659"/>
                <a:gd name="connsiteX143" fmla="*/ 3739176 w 3817880"/>
                <a:gd name="connsiteY143" fmla="*/ 114053 h 420659"/>
                <a:gd name="connsiteX144" fmla="*/ 3817984 w 3817880"/>
                <a:gd name="connsiteY144" fmla="*/ 114053 h 420659"/>
                <a:gd name="connsiteX145" fmla="*/ 3817984 w 3817880"/>
                <a:gd name="connsiteY145" fmla="*/ 131093 h 420659"/>
                <a:gd name="connsiteX146" fmla="*/ 3791892 w 3817880"/>
                <a:gd name="connsiteY146" fmla="*/ 134287 h 420659"/>
                <a:gd name="connsiteX147" fmla="*/ 3704033 w 3817880"/>
                <a:gd name="connsiteY147" fmla="*/ 347279 h 420659"/>
                <a:gd name="connsiteX148" fmla="*/ 3671552 w 3817880"/>
                <a:gd name="connsiteY148" fmla="*/ 403722 h 420659"/>
                <a:gd name="connsiteX149" fmla="*/ 3634278 w 3817880"/>
                <a:gd name="connsiteY149" fmla="*/ 420762 h 420659"/>
                <a:gd name="connsiteX150" fmla="*/ 3611914 w 3817880"/>
                <a:gd name="connsiteY150" fmla="*/ 413839 h 420659"/>
                <a:gd name="connsiteX151" fmla="*/ 3603926 w 3817880"/>
                <a:gd name="connsiteY151" fmla="*/ 396800 h 420659"/>
                <a:gd name="connsiteX152" fmla="*/ 3606056 w 3817880"/>
                <a:gd name="connsiteY152" fmla="*/ 384553 h 420659"/>
                <a:gd name="connsiteX153" fmla="*/ 3615108 w 3817880"/>
                <a:gd name="connsiteY153" fmla="*/ 373371 h 420659"/>
                <a:gd name="connsiteX154" fmla="*/ 3656642 w 3817880"/>
                <a:gd name="connsiteY154" fmla="*/ 389345 h 420659"/>
                <a:gd name="connsiteX155" fmla="*/ 3675811 w 3817880"/>
                <a:gd name="connsiteY155" fmla="*/ 362189 h 420659"/>
                <a:gd name="connsiteX156" fmla="*/ 3692851 w 3817880"/>
                <a:gd name="connsiteY156" fmla="*/ 323850 h 420659"/>
                <a:gd name="connsiteX157" fmla="*/ 3618304 w 3817880"/>
                <a:gd name="connsiteY157" fmla="*/ 133755 h 420659"/>
                <a:gd name="connsiteX158" fmla="*/ 3592212 w 3817880"/>
                <a:gd name="connsiteY158" fmla="*/ 131625 h 420659"/>
                <a:gd name="connsiteX159" fmla="*/ 3592212 w 3817880"/>
                <a:gd name="connsiteY159" fmla="*/ 114053 h 420659"/>
                <a:gd name="connsiteX160" fmla="*/ 2548019 w 3817880"/>
                <a:gd name="connsiteY160" fmla="*/ 114053 h 420659"/>
                <a:gd name="connsiteX161" fmla="*/ 2643865 w 3817880"/>
                <a:gd name="connsiteY161" fmla="*/ 114053 h 420659"/>
                <a:gd name="connsiteX162" fmla="*/ 2643865 w 3817880"/>
                <a:gd name="connsiteY162" fmla="*/ 131093 h 420659"/>
                <a:gd name="connsiteX163" fmla="*/ 2620436 w 3817880"/>
                <a:gd name="connsiteY163" fmla="*/ 132158 h 420659"/>
                <a:gd name="connsiteX164" fmla="*/ 2616176 w 3817880"/>
                <a:gd name="connsiteY164" fmla="*/ 140145 h 420659"/>
                <a:gd name="connsiteX165" fmla="*/ 2666762 w 3817880"/>
                <a:gd name="connsiteY165" fmla="*/ 283382 h 420659"/>
                <a:gd name="connsiteX166" fmla="*/ 2723205 w 3817880"/>
                <a:gd name="connsiteY166" fmla="*/ 140145 h 420659"/>
                <a:gd name="connsiteX167" fmla="*/ 2720010 w 3817880"/>
                <a:gd name="connsiteY167" fmla="*/ 132158 h 420659"/>
                <a:gd name="connsiteX168" fmla="*/ 2696581 w 3817880"/>
                <a:gd name="connsiteY168" fmla="*/ 131093 h 420659"/>
                <a:gd name="connsiteX169" fmla="*/ 2696581 w 3817880"/>
                <a:gd name="connsiteY169" fmla="*/ 114053 h 420659"/>
                <a:gd name="connsiteX170" fmla="*/ 2773258 w 3817880"/>
                <a:gd name="connsiteY170" fmla="*/ 114053 h 420659"/>
                <a:gd name="connsiteX171" fmla="*/ 2773258 w 3817880"/>
                <a:gd name="connsiteY171" fmla="*/ 131093 h 420659"/>
                <a:gd name="connsiteX172" fmla="*/ 2748231 w 3817880"/>
                <a:gd name="connsiteY172" fmla="*/ 134287 h 420659"/>
                <a:gd name="connsiteX173" fmla="*/ 2671554 w 3817880"/>
                <a:gd name="connsiteY173" fmla="*/ 325448 h 420659"/>
                <a:gd name="connsiteX174" fmla="*/ 2646528 w 3817880"/>
                <a:gd name="connsiteY174" fmla="*/ 325448 h 420659"/>
                <a:gd name="connsiteX175" fmla="*/ 2575708 w 3817880"/>
                <a:gd name="connsiteY175" fmla="*/ 132690 h 420659"/>
                <a:gd name="connsiteX176" fmla="*/ 2548552 w 3817880"/>
                <a:gd name="connsiteY176" fmla="*/ 130560 h 420659"/>
                <a:gd name="connsiteX177" fmla="*/ 2548552 w 3817880"/>
                <a:gd name="connsiteY177" fmla="*/ 114053 h 420659"/>
                <a:gd name="connsiteX178" fmla="*/ 2548019 w 3817880"/>
                <a:gd name="connsiteY178" fmla="*/ 114053 h 420659"/>
                <a:gd name="connsiteX179" fmla="*/ 2873364 w 3817880"/>
                <a:gd name="connsiteY179" fmla="*/ 110326 h 420659"/>
                <a:gd name="connsiteX180" fmla="*/ 2873364 w 3817880"/>
                <a:gd name="connsiteY180" fmla="*/ 129495 h 420659"/>
                <a:gd name="connsiteX181" fmla="*/ 2839818 w 3817880"/>
                <a:gd name="connsiteY181" fmla="*/ 147599 h 420659"/>
                <a:gd name="connsiteX182" fmla="*/ 2822779 w 3817880"/>
                <a:gd name="connsiteY182" fmla="*/ 191263 h 420659"/>
                <a:gd name="connsiteX183" fmla="*/ 2873364 w 3817880"/>
                <a:gd name="connsiteY183" fmla="*/ 191263 h 420659"/>
                <a:gd name="connsiteX184" fmla="*/ 2873364 w 3817880"/>
                <a:gd name="connsiteY184" fmla="*/ 209367 h 420659"/>
                <a:gd name="connsiteX185" fmla="*/ 2820649 w 3817880"/>
                <a:gd name="connsiteY185" fmla="*/ 209367 h 420659"/>
                <a:gd name="connsiteX186" fmla="*/ 2820649 w 3817880"/>
                <a:gd name="connsiteY186" fmla="*/ 215224 h 420659"/>
                <a:gd name="connsiteX187" fmla="*/ 2839818 w 3817880"/>
                <a:gd name="connsiteY187" fmla="*/ 280719 h 420659"/>
                <a:gd name="connsiteX188" fmla="*/ 2873364 w 3817880"/>
                <a:gd name="connsiteY188" fmla="*/ 302019 h 420659"/>
                <a:gd name="connsiteX189" fmla="*/ 2873364 w 3817880"/>
                <a:gd name="connsiteY189" fmla="*/ 329175 h 420659"/>
                <a:gd name="connsiteX190" fmla="*/ 2808934 w 3817880"/>
                <a:gd name="connsiteY190" fmla="*/ 299889 h 420659"/>
                <a:gd name="connsiteX191" fmla="*/ 2781778 w 3817880"/>
                <a:gd name="connsiteY191" fmla="*/ 221082 h 420659"/>
                <a:gd name="connsiteX192" fmla="*/ 2809999 w 3817880"/>
                <a:gd name="connsiteY192" fmla="*/ 141210 h 420659"/>
                <a:gd name="connsiteX193" fmla="*/ 2873364 w 3817880"/>
                <a:gd name="connsiteY193" fmla="*/ 110326 h 420659"/>
                <a:gd name="connsiteX194" fmla="*/ 2873364 w 3817880"/>
                <a:gd name="connsiteY194" fmla="*/ 110326 h 420659"/>
                <a:gd name="connsiteX195" fmla="*/ 1632686 w 3817880"/>
                <a:gd name="connsiteY195" fmla="*/ 323318 h 420659"/>
                <a:gd name="connsiteX196" fmla="*/ 1632686 w 3817880"/>
                <a:gd name="connsiteY196" fmla="*/ 304149 h 420659"/>
                <a:gd name="connsiteX197" fmla="*/ 1647063 w 3817880"/>
                <a:gd name="connsiteY197" fmla="*/ 299889 h 420659"/>
                <a:gd name="connsiteX198" fmla="*/ 1677414 w 3817880"/>
                <a:gd name="connsiteY198" fmla="*/ 285512 h 420659"/>
                <a:gd name="connsiteX199" fmla="*/ 1677414 w 3817880"/>
                <a:gd name="connsiteY199" fmla="*/ 207237 h 420659"/>
                <a:gd name="connsiteX200" fmla="*/ 1632153 w 3817880"/>
                <a:gd name="connsiteY200" fmla="*/ 222147 h 420659"/>
                <a:gd name="connsiteX201" fmla="*/ 1632153 w 3817880"/>
                <a:gd name="connsiteY201" fmla="*/ 204042 h 420659"/>
                <a:gd name="connsiteX202" fmla="*/ 1677414 w 3817880"/>
                <a:gd name="connsiteY202" fmla="*/ 192860 h 420659"/>
                <a:gd name="connsiteX203" fmla="*/ 1677414 w 3817880"/>
                <a:gd name="connsiteY203" fmla="*/ 178483 h 420659"/>
                <a:gd name="connsiteX204" fmla="*/ 1668362 w 3817880"/>
                <a:gd name="connsiteY204" fmla="*/ 140145 h 420659"/>
                <a:gd name="connsiteX205" fmla="*/ 1636946 w 3817880"/>
                <a:gd name="connsiteY205" fmla="*/ 130028 h 420659"/>
                <a:gd name="connsiteX206" fmla="*/ 1632686 w 3817880"/>
                <a:gd name="connsiteY206" fmla="*/ 130028 h 420659"/>
                <a:gd name="connsiteX207" fmla="*/ 1632686 w 3817880"/>
                <a:gd name="connsiteY207" fmla="*/ 110858 h 420659"/>
                <a:gd name="connsiteX208" fmla="*/ 1648660 w 3817880"/>
                <a:gd name="connsiteY208" fmla="*/ 109794 h 420659"/>
                <a:gd name="connsiteX209" fmla="*/ 1699246 w 3817880"/>
                <a:gd name="connsiteY209" fmla="*/ 125768 h 420659"/>
                <a:gd name="connsiteX210" fmla="*/ 1715220 w 3817880"/>
                <a:gd name="connsiteY210" fmla="*/ 174223 h 420659"/>
                <a:gd name="connsiteX211" fmla="*/ 1715220 w 3817880"/>
                <a:gd name="connsiteY211" fmla="*/ 300421 h 420659"/>
                <a:gd name="connsiteX212" fmla="*/ 1722143 w 3817880"/>
                <a:gd name="connsiteY212" fmla="*/ 308408 h 420659"/>
                <a:gd name="connsiteX213" fmla="*/ 1745572 w 3817880"/>
                <a:gd name="connsiteY213" fmla="*/ 310538 h 420659"/>
                <a:gd name="connsiteX214" fmla="*/ 1745572 w 3817880"/>
                <a:gd name="connsiteY214" fmla="*/ 326513 h 420659"/>
                <a:gd name="connsiteX215" fmla="*/ 1683804 w 3817880"/>
                <a:gd name="connsiteY215" fmla="*/ 326513 h 420659"/>
                <a:gd name="connsiteX216" fmla="*/ 1677947 w 3817880"/>
                <a:gd name="connsiteY216" fmla="*/ 300421 h 420659"/>
                <a:gd name="connsiteX217" fmla="*/ 1638543 w 3817880"/>
                <a:gd name="connsiteY217" fmla="*/ 321720 h 420659"/>
                <a:gd name="connsiteX218" fmla="*/ 1632686 w 3817880"/>
                <a:gd name="connsiteY218" fmla="*/ 323318 h 420659"/>
                <a:gd name="connsiteX219" fmla="*/ 1632686 w 3817880"/>
                <a:gd name="connsiteY219" fmla="*/ 323318 h 420659"/>
                <a:gd name="connsiteX220" fmla="*/ 2494771 w 3817880"/>
                <a:gd name="connsiteY220" fmla="*/ 15012 h 420659"/>
                <a:gd name="connsiteX221" fmla="*/ 2512875 w 3817880"/>
                <a:gd name="connsiteY221" fmla="*/ 22999 h 420659"/>
                <a:gd name="connsiteX222" fmla="*/ 2520862 w 3817880"/>
                <a:gd name="connsiteY222" fmla="*/ 41104 h 420659"/>
                <a:gd name="connsiteX223" fmla="*/ 2512875 w 3817880"/>
                <a:gd name="connsiteY223" fmla="*/ 58143 h 420659"/>
                <a:gd name="connsiteX224" fmla="*/ 2494771 w 3817880"/>
                <a:gd name="connsiteY224" fmla="*/ 66130 h 420659"/>
                <a:gd name="connsiteX225" fmla="*/ 2477731 w 3817880"/>
                <a:gd name="connsiteY225" fmla="*/ 58143 h 420659"/>
                <a:gd name="connsiteX226" fmla="*/ 2469744 w 3817880"/>
                <a:gd name="connsiteY226" fmla="*/ 41104 h 420659"/>
                <a:gd name="connsiteX227" fmla="*/ 2477731 w 3817880"/>
                <a:gd name="connsiteY227" fmla="*/ 22999 h 420659"/>
                <a:gd name="connsiteX228" fmla="*/ 2494771 w 3817880"/>
                <a:gd name="connsiteY228" fmla="*/ 15012 h 420659"/>
                <a:gd name="connsiteX229" fmla="*/ 2494771 w 3817880"/>
                <a:gd name="connsiteY229" fmla="*/ 15012 h 420659"/>
                <a:gd name="connsiteX230" fmla="*/ 2493706 w 3817880"/>
                <a:gd name="connsiteY230" fmla="*/ 112988 h 420659"/>
                <a:gd name="connsiteX231" fmla="*/ 2510745 w 3817880"/>
                <a:gd name="connsiteY231" fmla="*/ 112988 h 420659"/>
                <a:gd name="connsiteX232" fmla="*/ 2510745 w 3817880"/>
                <a:gd name="connsiteY232" fmla="*/ 299889 h 420659"/>
                <a:gd name="connsiteX233" fmla="*/ 2518732 w 3817880"/>
                <a:gd name="connsiteY233" fmla="*/ 307876 h 420659"/>
                <a:gd name="connsiteX234" fmla="*/ 2542162 w 3817880"/>
                <a:gd name="connsiteY234" fmla="*/ 310006 h 420659"/>
                <a:gd name="connsiteX235" fmla="*/ 2542162 w 3817880"/>
                <a:gd name="connsiteY235" fmla="*/ 325980 h 420659"/>
                <a:gd name="connsiteX236" fmla="*/ 2443120 w 3817880"/>
                <a:gd name="connsiteY236" fmla="*/ 325980 h 420659"/>
                <a:gd name="connsiteX237" fmla="*/ 2443120 w 3817880"/>
                <a:gd name="connsiteY237" fmla="*/ 310006 h 420659"/>
                <a:gd name="connsiteX238" fmla="*/ 2466549 w 3817880"/>
                <a:gd name="connsiteY238" fmla="*/ 307876 h 420659"/>
                <a:gd name="connsiteX239" fmla="*/ 2473472 w 3817880"/>
                <a:gd name="connsiteY239" fmla="*/ 299889 h 420659"/>
                <a:gd name="connsiteX240" fmla="*/ 2473472 w 3817880"/>
                <a:gd name="connsiteY240" fmla="*/ 142275 h 420659"/>
                <a:gd name="connsiteX241" fmla="*/ 2443120 w 3817880"/>
                <a:gd name="connsiteY241" fmla="*/ 142275 h 420659"/>
                <a:gd name="connsiteX242" fmla="*/ 2443120 w 3817880"/>
                <a:gd name="connsiteY242" fmla="*/ 127365 h 420659"/>
                <a:gd name="connsiteX243" fmla="*/ 2493706 w 3817880"/>
                <a:gd name="connsiteY243" fmla="*/ 112988 h 420659"/>
                <a:gd name="connsiteX244" fmla="*/ 2493706 w 3817880"/>
                <a:gd name="connsiteY244" fmla="*/ 112988 h 420659"/>
                <a:gd name="connsiteX245" fmla="*/ 2191790 w 3817880"/>
                <a:gd name="connsiteY245" fmla="*/ 325448 h 420659"/>
                <a:gd name="connsiteX246" fmla="*/ 2191790 w 3817880"/>
                <a:gd name="connsiteY246" fmla="*/ 309473 h 420659"/>
                <a:gd name="connsiteX247" fmla="*/ 2215219 w 3817880"/>
                <a:gd name="connsiteY247" fmla="*/ 307343 h 420659"/>
                <a:gd name="connsiteX248" fmla="*/ 2223206 w 3817880"/>
                <a:gd name="connsiteY248" fmla="*/ 299356 h 420659"/>
                <a:gd name="connsiteX249" fmla="*/ 2223206 w 3817880"/>
                <a:gd name="connsiteY249" fmla="*/ 141742 h 420659"/>
                <a:gd name="connsiteX250" fmla="*/ 2191790 w 3817880"/>
                <a:gd name="connsiteY250" fmla="*/ 141742 h 420659"/>
                <a:gd name="connsiteX251" fmla="*/ 2191790 w 3817880"/>
                <a:gd name="connsiteY251" fmla="*/ 127365 h 420659"/>
                <a:gd name="connsiteX252" fmla="*/ 2242376 w 3817880"/>
                <a:gd name="connsiteY252" fmla="*/ 112456 h 420659"/>
                <a:gd name="connsiteX253" fmla="*/ 2259415 w 3817880"/>
                <a:gd name="connsiteY253" fmla="*/ 112456 h 420659"/>
                <a:gd name="connsiteX254" fmla="*/ 2259415 w 3817880"/>
                <a:gd name="connsiteY254" fmla="*/ 135885 h 420659"/>
                <a:gd name="connsiteX255" fmla="*/ 2302013 w 3817880"/>
                <a:gd name="connsiteY255" fmla="*/ 115651 h 420659"/>
                <a:gd name="connsiteX256" fmla="*/ 2330235 w 3817880"/>
                <a:gd name="connsiteY256" fmla="*/ 108729 h 420659"/>
                <a:gd name="connsiteX257" fmla="*/ 2373898 w 3817880"/>
                <a:gd name="connsiteY257" fmla="*/ 126833 h 420659"/>
                <a:gd name="connsiteX258" fmla="*/ 2388275 w 3817880"/>
                <a:gd name="connsiteY258" fmla="*/ 176354 h 420659"/>
                <a:gd name="connsiteX259" fmla="*/ 2388275 w 3817880"/>
                <a:gd name="connsiteY259" fmla="*/ 298824 h 420659"/>
                <a:gd name="connsiteX260" fmla="*/ 2396262 w 3817880"/>
                <a:gd name="connsiteY260" fmla="*/ 306811 h 420659"/>
                <a:gd name="connsiteX261" fmla="*/ 2419691 w 3817880"/>
                <a:gd name="connsiteY261" fmla="*/ 308941 h 420659"/>
                <a:gd name="connsiteX262" fmla="*/ 2419691 w 3817880"/>
                <a:gd name="connsiteY262" fmla="*/ 324915 h 420659"/>
                <a:gd name="connsiteX263" fmla="*/ 2323845 w 3817880"/>
                <a:gd name="connsiteY263" fmla="*/ 324915 h 420659"/>
                <a:gd name="connsiteX264" fmla="*/ 2323845 w 3817880"/>
                <a:gd name="connsiteY264" fmla="*/ 308941 h 420659"/>
                <a:gd name="connsiteX265" fmla="*/ 2344079 w 3817880"/>
                <a:gd name="connsiteY265" fmla="*/ 306811 h 420659"/>
                <a:gd name="connsiteX266" fmla="*/ 2352066 w 3817880"/>
                <a:gd name="connsiteY266" fmla="*/ 298824 h 420659"/>
                <a:gd name="connsiteX267" fmla="*/ 2352066 w 3817880"/>
                <a:gd name="connsiteY267" fmla="*/ 182743 h 420659"/>
                <a:gd name="connsiteX268" fmla="*/ 2341949 w 3817880"/>
                <a:gd name="connsiteY268" fmla="*/ 147599 h 420659"/>
                <a:gd name="connsiteX269" fmla="*/ 2308403 w 3817880"/>
                <a:gd name="connsiteY269" fmla="*/ 137482 h 420659"/>
                <a:gd name="connsiteX270" fmla="*/ 2284974 w 3817880"/>
                <a:gd name="connsiteY270" fmla="*/ 140677 h 420659"/>
                <a:gd name="connsiteX271" fmla="*/ 2258882 w 3817880"/>
                <a:gd name="connsiteY271" fmla="*/ 151859 h 420659"/>
                <a:gd name="connsiteX272" fmla="*/ 2258882 w 3817880"/>
                <a:gd name="connsiteY272" fmla="*/ 298291 h 420659"/>
                <a:gd name="connsiteX273" fmla="*/ 2266870 w 3817880"/>
                <a:gd name="connsiteY273" fmla="*/ 306279 h 420659"/>
                <a:gd name="connsiteX274" fmla="*/ 2287104 w 3817880"/>
                <a:gd name="connsiteY274" fmla="*/ 308408 h 420659"/>
                <a:gd name="connsiteX275" fmla="*/ 2287104 w 3817880"/>
                <a:gd name="connsiteY275" fmla="*/ 324383 h 420659"/>
                <a:gd name="connsiteX276" fmla="*/ 2191790 w 3817880"/>
                <a:gd name="connsiteY276" fmla="*/ 324383 h 420659"/>
                <a:gd name="connsiteX277" fmla="*/ 2191790 w 3817880"/>
                <a:gd name="connsiteY277" fmla="*/ 325448 h 420659"/>
                <a:gd name="connsiteX278" fmla="*/ 1885614 w 3817880"/>
                <a:gd name="connsiteY278" fmla="*/ 31519 h 420659"/>
                <a:gd name="connsiteX279" fmla="*/ 1992642 w 3817880"/>
                <a:gd name="connsiteY279" fmla="*/ 31519 h 420659"/>
                <a:gd name="connsiteX280" fmla="*/ 1992642 w 3817880"/>
                <a:gd name="connsiteY280" fmla="*/ 48558 h 420659"/>
                <a:gd name="connsiteX281" fmla="*/ 1965486 w 3817880"/>
                <a:gd name="connsiteY281" fmla="*/ 50688 h 420659"/>
                <a:gd name="connsiteX282" fmla="*/ 1958563 w 3817880"/>
                <a:gd name="connsiteY282" fmla="*/ 57610 h 420659"/>
                <a:gd name="connsiteX283" fmla="*/ 1958563 w 3817880"/>
                <a:gd name="connsiteY283" fmla="*/ 216289 h 420659"/>
                <a:gd name="connsiteX284" fmla="*/ 1976668 w 3817880"/>
                <a:gd name="connsiteY284" fmla="*/ 282849 h 420659"/>
                <a:gd name="connsiteX285" fmla="*/ 2036306 w 3817880"/>
                <a:gd name="connsiteY285" fmla="*/ 303084 h 420659"/>
                <a:gd name="connsiteX286" fmla="*/ 2095944 w 3817880"/>
                <a:gd name="connsiteY286" fmla="*/ 282849 h 420659"/>
                <a:gd name="connsiteX287" fmla="*/ 2114048 w 3817880"/>
                <a:gd name="connsiteY287" fmla="*/ 216289 h 420659"/>
                <a:gd name="connsiteX288" fmla="*/ 2114048 w 3817880"/>
                <a:gd name="connsiteY288" fmla="*/ 60805 h 420659"/>
                <a:gd name="connsiteX289" fmla="*/ 2106061 w 3817880"/>
                <a:gd name="connsiteY289" fmla="*/ 52818 h 420659"/>
                <a:gd name="connsiteX290" fmla="*/ 2078904 w 3817880"/>
                <a:gd name="connsiteY290" fmla="*/ 48558 h 420659"/>
                <a:gd name="connsiteX291" fmla="*/ 2078904 w 3817880"/>
                <a:gd name="connsiteY291" fmla="*/ 31519 h 420659"/>
                <a:gd name="connsiteX292" fmla="*/ 2172088 w 3817880"/>
                <a:gd name="connsiteY292" fmla="*/ 31519 h 420659"/>
                <a:gd name="connsiteX293" fmla="*/ 2172088 w 3817880"/>
                <a:gd name="connsiteY293" fmla="*/ 48558 h 420659"/>
                <a:gd name="connsiteX294" fmla="*/ 2144932 w 3817880"/>
                <a:gd name="connsiteY294" fmla="*/ 52818 h 420659"/>
                <a:gd name="connsiteX295" fmla="*/ 2136944 w 3817880"/>
                <a:gd name="connsiteY295" fmla="*/ 60805 h 420659"/>
                <a:gd name="connsiteX296" fmla="*/ 2136944 w 3817880"/>
                <a:gd name="connsiteY296" fmla="*/ 219484 h 420659"/>
                <a:gd name="connsiteX297" fmla="*/ 2132685 w 3817880"/>
                <a:gd name="connsiteY297" fmla="*/ 267940 h 420659"/>
                <a:gd name="connsiteX298" fmla="*/ 2118308 w 3817880"/>
                <a:gd name="connsiteY298" fmla="*/ 297226 h 420659"/>
                <a:gd name="connsiteX299" fmla="*/ 2081034 w 3817880"/>
                <a:gd name="connsiteY299" fmla="*/ 320655 h 420659"/>
                <a:gd name="connsiteX300" fmla="*/ 2028319 w 3817880"/>
                <a:gd name="connsiteY300" fmla="*/ 329708 h 420659"/>
                <a:gd name="connsiteX301" fmla="*/ 1974538 w 3817880"/>
                <a:gd name="connsiteY301" fmla="*/ 320655 h 420659"/>
                <a:gd name="connsiteX302" fmla="*/ 1937264 w 3817880"/>
                <a:gd name="connsiteY302" fmla="*/ 297226 h 420659"/>
                <a:gd name="connsiteX303" fmla="*/ 1922888 w 3817880"/>
                <a:gd name="connsiteY303" fmla="*/ 267940 h 420659"/>
                <a:gd name="connsiteX304" fmla="*/ 1918627 w 3817880"/>
                <a:gd name="connsiteY304" fmla="*/ 219484 h 420659"/>
                <a:gd name="connsiteX305" fmla="*/ 1918627 w 3817880"/>
                <a:gd name="connsiteY305" fmla="*/ 57610 h 420659"/>
                <a:gd name="connsiteX306" fmla="*/ 1910640 w 3817880"/>
                <a:gd name="connsiteY306" fmla="*/ 50688 h 420659"/>
                <a:gd name="connsiteX307" fmla="*/ 1885614 w 3817880"/>
                <a:gd name="connsiteY307" fmla="*/ 48558 h 420659"/>
                <a:gd name="connsiteX308" fmla="*/ 1885614 w 3817880"/>
                <a:gd name="connsiteY308" fmla="*/ 31519 h 420659"/>
                <a:gd name="connsiteX309" fmla="*/ 1632686 w 3817880"/>
                <a:gd name="connsiteY309" fmla="*/ 110326 h 420659"/>
                <a:gd name="connsiteX310" fmla="*/ 1632686 w 3817880"/>
                <a:gd name="connsiteY310" fmla="*/ 129495 h 420659"/>
                <a:gd name="connsiteX311" fmla="*/ 1621504 w 3817880"/>
                <a:gd name="connsiteY311" fmla="*/ 130560 h 420659"/>
                <a:gd name="connsiteX312" fmla="*/ 1604464 w 3817880"/>
                <a:gd name="connsiteY312" fmla="*/ 136418 h 420659"/>
                <a:gd name="connsiteX313" fmla="*/ 1604464 w 3817880"/>
                <a:gd name="connsiteY313" fmla="*/ 173691 h 420659"/>
                <a:gd name="connsiteX314" fmla="*/ 1574113 w 3817880"/>
                <a:gd name="connsiteY314" fmla="*/ 173691 h 420659"/>
                <a:gd name="connsiteX315" fmla="*/ 1562931 w 3817880"/>
                <a:gd name="connsiteY315" fmla="*/ 170496 h 420659"/>
                <a:gd name="connsiteX316" fmla="*/ 1560801 w 3817880"/>
                <a:gd name="connsiteY316" fmla="*/ 160379 h 420659"/>
                <a:gd name="connsiteX317" fmla="*/ 1584230 w 3817880"/>
                <a:gd name="connsiteY317" fmla="*/ 124170 h 420659"/>
                <a:gd name="connsiteX318" fmla="*/ 1632686 w 3817880"/>
                <a:gd name="connsiteY318" fmla="*/ 110326 h 420659"/>
                <a:gd name="connsiteX319" fmla="*/ 1632686 w 3817880"/>
                <a:gd name="connsiteY319" fmla="*/ 110326 h 420659"/>
                <a:gd name="connsiteX320" fmla="*/ 1632686 w 3817880"/>
                <a:gd name="connsiteY320" fmla="*/ 204042 h 420659"/>
                <a:gd name="connsiteX321" fmla="*/ 1632686 w 3817880"/>
                <a:gd name="connsiteY321" fmla="*/ 222147 h 420659"/>
                <a:gd name="connsiteX322" fmla="*/ 1605529 w 3817880"/>
                <a:gd name="connsiteY322" fmla="*/ 235459 h 420659"/>
                <a:gd name="connsiteX323" fmla="*/ 1587425 w 3817880"/>
                <a:gd name="connsiteY323" fmla="*/ 269005 h 420659"/>
                <a:gd name="connsiteX324" fmla="*/ 1597542 w 3817880"/>
                <a:gd name="connsiteY324" fmla="*/ 295096 h 420659"/>
                <a:gd name="connsiteX325" fmla="*/ 1623634 w 3817880"/>
                <a:gd name="connsiteY325" fmla="*/ 304149 h 420659"/>
                <a:gd name="connsiteX326" fmla="*/ 1632686 w 3817880"/>
                <a:gd name="connsiteY326" fmla="*/ 304149 h 420659"/>
                <a:gd name="connsiteX327" fmla="*/ 1632686 w 3817880"/>
                <a:gd name="connsiteY327" fmla="*/ 323318 h 420659"/>
                <a:gd name="connsiteX328" fmla="*/ 1605529 w 3817880"/>
                <a:gd name="connsiteY328" fmla="*/ 327578 h 420659"/>
                <a:gd name="connsiteX329" fmla="*/ 1565061 w 3817880"/>
                <a:gd name="connsiteY329" fmla="*/ 313201 h 420659"/>
                <a:gd name="connsiteX330" fmla="*/ 1549087 w 3817880"/>
                <a:gd name="connsiteY330" fmla="*/ 272732 h 420659"/>
                <a:gd name="connsiteX331" fmla="*/ 1572516 w 3817880"/>
                <a:gd name="connsiteY331" fmla="*/ 227471 h 420659"/>
                <a:gd name="connsiteX332" fmla="*/ 1632686 w 3817880"/>
                <a:gd name="connsiteY332" fmla="*/ 204042 h 420659"/>
                <a:gd name="connsiteX333" fmla="*/ 1632686 w 3817880"/>
                <a:gd name="connsiteY333" fmla="*/ 204042 h 420659"/>
                <a:gd name="connsiteX334" fmla="*/ 913306 w 3817880"/>
                <a:gd name="connsiteY334" fmla="*/ 420229 h 420659"/>
                <a:gd name="connsiteX335" fmla="*/ 913306 w 3817880"/>
                <a:gd name="connsiteY335" fmla="*/ 401060 h 420659"/>
                <a:gd name="connsiteX336" fmla="*/ 917565 w 3817880"/>
                <a:gd name="connsiteY336" fmla="*/ 401060 h 420659"/>
                <a:gd name="connsiteX337" fmla="*/ 963891 w 3817880"/>
                <a:gd name="connsiteY337" fmla="*/ 387748 h 420659"/>
                <a:gd name="connsiteX338" fmla="*/ 983061 w 3817880"/>
                <a:gd name="connsiteY338" fmla="*/ 354202 h 420659"/>
                <a:gd name="connsiteX339" fmla="*/ 975073 w 3817880"/>
                <a:gd name="connsiteY339" fmla="*/ 332903 h 420659"/>
                <a:gd name="connsiteX340" fmla="*/ 937800 w 3817880"/>
                <a:gd name="connsiteY340" fmla="*/ 320655 h 420659"/>
                <a:gd name="connsiteX341" fmla="*/ 912773 w 3817880"/>
                <a:gd name="connsiteY341" fmla="*/ 316396 h 420659"/>
                <a:gd name="connsiteX342" fmla="*/ 912773 w 3817880"/>
                <a:gd name="connsiteY342" fmla="*/ 284979 h 420659"/>
                <a:gd name="connsiteX343" fmla="*/ 940995 w 3817880"/>
                <a:gd name="connsiteY343" fmla="*/ 289239 h 420659"/>
                <a:gd name="connsiteX344" fmla="*/ 998502 w 3817880"/>
                <a:gd name="connsiteY344" fmla="*/ 308408 h 420659"/>
                <a:gd name="connsiteX345" fmla="*/ 1015542 w 3817880"/>
                <a:gd name="connsiteY345" fmla="*/ 343552 h 420659"/>
                <a:gd name="connsiteX346" fmla="*/ 1008620 w 3817880"/>
                <a:gd name="connsiteY346" fmla="*/ 369644 h 420659"/>
                <a:gd name="connsiteX347" fmla="*/ 988385 w 3817880"/>
                <a:gd name="connsiteY347" fmla="*/ 393073 h 420659"/>
                <a:gd name="connsiteX348" fmla="*/ 948982 w 3817880"/>
                <a:gd name="connsiteY348" fmla="*/ 414372 h 420659"/>
                <a:gd name="connsiteX349" fmla="*/ 913306 w 3817880"/>
                <a:gd name="connsiteY349" fmla="*/ 420229 h 420659"/>
                <a:gd name="connsiteX350" fmla="*/ 913306 w 3817880"/>
                <a:gd name="connsiteY350" fmla="*/ 420229 h 420659"/>
                <a:gd name="connsiteX351" fmla="*/ 913306 w 3817880"/>
                <a:gd name="connsiteY351" fmla="*/ 252498 h 420659"/>
                <a:gd name="connsiteX352" fmla="*/ 913306 w 3817880"/>
                <a:gd name="connsiteY352" fmla="*/ 234394 h 420659"/>
                <a:gd name="connsiteX353" fmla="*/ 913306 w 3817880"/>
                <a:gd name="connsiteY353" fmla="*/ 234394 h 420659"/>
                <a:gd name="connsiteX354" fmla="*/ 944722 w 3817880"/>
                <a:gd name="connsiteY354" fmla="*/ 219484 h 420659"/>
                <a:gd name="connsiteX355" fmla="*/ 955904 w 3817880"/>
                <a:gd name="connsiteY355" fmla="*/ 181146 h 420659"/>
                <a:gd name="connsiteX356" fmla="*/ 944722 w 3817880"/>
                <a:gd name="connsiteY356" fmla="*/ 141742 h 420659"/>
                <a:gd name="connsiteX357" fmla="*/ 913306 w 3817880"/>
                <a:gd name="connsiteY357" fmla="*/ 127365 h 420659"/>
                <a:gd name="connsiteX358" fmla="*/ 913306 w 3817880"/>
                <a:gd name="connsiteY358" fmla="*/ 127365 h 420659"/>
                <a:gd name="connsiteX359" fmla="*/ 913306 w 3817880"/>
                <a:gd name="connsiteY359" fmla="*/ 110326 h 420659"/>
                <a:gd name="connsiteX360" fmla="*/ 917565 w 3817880"/>
                <a:gd name="connsiteY360" fmla="*/ 109261 h 420659"/>
                <a:gd name="connsiteX361" fmla="*/ 942592 w 3817880"/>
                <a:gd name="connsiteY361" fmla="*/ 112456 h 420659"/>
                <a:gd name="connsiteX362" fmla="*/ 967619 w 3817880"/>
                <a:gd name="connsiteY362" fmla="*/ 122573 h 420659"/>
                <a:gd name="connsiteX363" fmla="*/ 1030451 w 3817880"/>
                <a:gd name="connsiteY363" fmla="*/ 122573 h 420659"/>
                <a:gd name="connsiteX364" fmla="*/ 1030451 w 3817880"/>
                <a:gd name="connsiteY364" fmla="*/ 142807 h 420659"/>
                <a:gd name="connsiteX365" fmla="*/ 981996 w 3817880"/>
                <a:gd name="connsiteY365" fmla="*/ 142807 h 420659"/>
                <a:gd name="connsiteX366" fmla="*/ 991048 w 3817880"/>
                <a:gd name="connsiteY366" fmla="*/ 161976 h 420659"/>
                <a:gd name="connsiteX367" fmla="*/ 994243 w 3817880"/>
                <a:gd name="connsiteY367" fmla="*/ 183276 h 420659"/>
                <a:gd name="connsiteX368" fmla="*/ 970813 w 3817880"/>
                <a:gd name="connsiteY368" fmla="*/ 232796 h 420659"/>
                <a:gd name="connsiteX369" fmla="*/ 913306 w 3817880"/>
                <a:gd name="connsiteY369" fmla="*/ 252498 h 420659"/>
                <a:gd name="connsiteX370" fmla="*/ 913306 w 3817880"/>
                <a:gd name="connsiteY370" fmla="*/ 252498 h 420659"/>
                <a:gd name="connsiteX371" fmla="*/ 1344082 w 3817880"/>
                <a:gd name="connsiteY371" fmla="*/ 109261 h 420659"/>
                <a:gd name="connsiteX372" fmla="*/ 1361121 w 3817880"/>
                <a:gd name="connsiteY372" fmla="*/ 109261 h 420659"/>
                <a:gd name="connsiteX373" fmla="*/ 1361121 w 3817880"/>
                <a:gd name="connsiteY373" fmla="*/ 254628 h 420659"/>
                <a:gd name="connsiteX374" fmla="*/ 1371238 w 3817880"/>
                <a:gd name="connsiteY374" fmla="*/ 290837 h 420659"/>
                <a:gd name="connsiteX375" fmla="*/ 1402655 w 3817880"/>
                <a:gd name="connsiteY375" fmla="*/ 302019 h 420659"/>
                <a:gd name="connsiteX376" fmla="*/ 1427681 w 3817880"/>
                <a:gd name="connsiteY376" fmla="*/ 298824 h 420659"/>
                <a:gd name="connsiteX377" fmla="*/ 1453773 w 3817880"/>
                <a:gd name="connsiteY377" fmla="*/ 288707 h 420659"/>
                <a:gd name="connsiteX378" fmla="*/ 1453773 w 3817880"/>
                <a:gd name="connsiteY378" fmla="*/ 140145 h 420659"/>
                <a:gd name="connsiteX379" fmla="*/ 1422889 w 3817880"/>
                <a:gd name="connsiteY379" fmla="*/ 140145 h 420659"/>
                <a:gd name="connsiteX380" fmla="*/ 1422889 w 3817880"/>
                <a:gd name="connsiteY380" fmla="*/ 126833 h 420659"/>
                <a:gd name="connsiteX381" fmla="*/ 1473474 w 3817880"/>
                <a:gd name="connsiteY381" fmla="*/ 109794 h 420659"/>
                <a:gd name="connsiteX382" fmla="*/ 1490514 w 3817880"/>
                <a:gd name="connsiteY382" fmla="*/ 109794 h 420659"/>
                <a:gd name="connsiteX383" fmla="*/ 1490514 w 3817880"/>
                <a:gd name="connsiteY383" fmla="*/ 299889 h 420659"/>
                <a:gd name="connsiteX384" fmla="*/ 1498501 w 3817880"/>
                <a:gd name="connsiteY384" fmla="*/ 307876 h 420659"/>
                <a:gd name="connsiteX385" fmla="*/ 1518735 w 3817880"/>
                <a:gd name="connsiteY385" fmla="*/ 310006 h 420659"/>
                <a:gd name="connsiteX386" fmla="*/ 1518735 w 3817880"/>
                <a:gd name="connsiteY386" fmla="*/ 325980 h 420659"/>
                <a:gd name="connsiteX387" fmla="*/ 1453240 w 3817880"/>
                <a:gd name="connsiteY387" fmla="*/ 325980 h 420659"/>
                <a:gd name="connsiteX388" fmla="*/ 1453240 w 3817880"/>
                <a:gd name="connsiteY388" fmla="*/ 300954 h 420659"/>
                <a:gd name="connsiteX389" fmla="*/ 1415967 w 3817880"/>
                <a:gd name="connsiteY389" fmla="*/ 322253 h 420659"/>
                <a:gd name="connsiteX390" fmla="*/ 1382421 w 3817880"/>
                <a:gd name="connsiteY390" fmla="*/ 329175 h 420659"/>
                <a:gd name="connsiteX391" fmla="*/ 1339822 w 3817880"/>
                <a:gd name="connsiteY391" fmla="*/ 312136 h 420659"/>
                <a:gd name="connsiteX392" fmla="*/ 1323848 w 3817880"/>
                <a:gd name="connsiteY392" fmla="*/ 262615 h 420659"/>
                <a:gd name="connsiteX393" fmla="*/ 1323848 w 3817880"/>
                <a:gd name="connsiteY393" fmla="*/ 140145 h 420659"/>
                <a:gd name="connsiteX394" fmla="*/ 1292431 w 3817880"/>
                <a:gd name="connsiteY394" fmla="*/ 140145 h 420659"/>
                <a:gd name="connsiteX395" fmla="*/ 1292431 w 3817880"/>
                <a:gd name="connsiteY395" fmla="*/ 126833 h 420659"/>
                <a:gd name="connsiteX396" fmla="*/ 1344082 w 3817880"/>
                <a:gd name="connsiteY396" fmla="*/ 109261 h 420659"/>
                <a:gd name="connsiteX397" fmla="*/ 1344082 w 3817880"/>
                <a:gd name="connsiteY397" fmla="*/ 109261 h 420659"/>
                <a:gd name="connsiteX398" fmla="*/ 1096479 w 3817880"/>
                <a:gd name="connsiteY398" fmla="*/ 2233 h 420659"/>
                <a:gd name="connsiteX399" fmla="*/ 1113518 w 3817880"/>
                <a:gd name="connsiteY399" fmla="*/ 2233 h 420659"/>
                <a:gd name="connsiteX400" fmla="*/ 1113518 w 3817880"/>
                <a:gd name="connsiteY400" fmla="*/ 136418 h 420659"/>
                <a:gd name="connsiteX401" fmla="*/ 1155052 w 3817880"/>
                <a:gd name="connsiteY401" fmla="*/ 116183 h 420659"/>
                <a:gd name="connsiteX402" fmla="*/ 1184338 w 3817880"/>
                <a:gd name="connsiteY402" fmla="*/ 109261 h 420659"/>
                <a:gd name="connsiteX403" fmla="*/ 1228001 w 3817880"/>
                <a:gd name="connsiteY403" fmla="*/ 127365 h 420659"/>
                <a:gd name="connsiteX404" fmla="*/ 1242911 w 3817880"/>
                <a:gd name="connsiteY404" fmla="*/ 176886 h 420659"/>
                <a:gd name="connsiteX405" fmla="*/ 1242911 w 3817880"/>
                <a:gd name="connsiteY405" fmla="*/ 299356 h 420659"/>
                <a:gd name="connsiteX406" fmla="*/ 1250898 w 3817880"/>
                <a:gd name="connsiteY406" fmla="*/ 307343 h 420659"/>
                <a:gd name="connsiteX407" fmla="*/ 1273262 w 3817880"/>
                <a:gd name="connsiteY407" fmla="*/ 309473 h 420659"/>
                <a:gd name="connsiteX408" fmla="*/ 1273262 w 3817880"/>
                <a:gd name="connsiteY408" fmla="*/ 325448 h 420659"/>
                <a:gd name="connsiteX409" fmla="*/ 1178480 w 3817880"/>
                <a:gd name="connsiteY409" fmla="*/ 325448 h 420659"/>
                <a:gd name="connsiteX410" fmla="*/ 1178480 w 3817880"/>
                <a:gd name="connsiteY410" fmla="*/ 309473 h 420659"/>
                <a:gd name="connsiteX411" fmla="*/ 1198715 w 3817880"/>
                <a:gd name="connsiteY411" fmla="*/ 307343 h 420659"/>
                <a:gd name="connsiteX412" fmla="*/ 1205637 w 3817880"/>
                <a:gd name="connsiteY412" fmla="*/ 299356 h 420659"/>
                <a:gd name="connsiteX413" fmla="*/ 1205637 w 3817880"/>
                <a:gd name="connsiteY413" fmla="*/ 183276 h 420659"/>
                <a:gd name="connsiteX414" fmla="*/ 1195520 w 3817880"/>
                <a:gd name="connsiteY414" fmla="*/ 148132 h 420659"/>
                <a:gd name="connsiteX415" fmla="*/ 1161974 w 3817880"/>
                <a:gd name="connsiteY415" fmla="*/ 138015 h 420659"/>
                <a:gd name="connsiteX416" fmla="*/ 1139610 w 3817880"/>
                <a:gd name="connsiteY416" fmla="*/ 141210 h 420659"/>
                <a:gd name="connsiteX417" fmla="*/ 1113518 w 3817880"/>
                <a:gd name="connsiteY417" fmla="*/ 152392 h 420659"/>
                <a:gd name="connsiteX418" fmla="*/ 1113518 w 3817880"/>
                <a:gd name="connsiteY418" fmla="*/ 298824 h 420659"/>
                <a:gd name="connsiteX419" fmla="*/ 1121505 w 3817880"/>
                <a:gd name="connsiteY419" fmla="*/ 306811 h 420659"/>
                <a:gd name="connsiteX420" fmla="*/ 1141740 w 3817880"/>
                <a:gd name="connsiteY420" fmla="*/ 308941 h 420659"/>
                <a:gd name="connsiteX421" fmla="*/ 1141740 w 3817880"/>
                <a:gd name="connsiteY421" fmla="*/ 324915 h 420659"/>
                <a:gd name="connsiteX422" fmla="*/ 1045893 w 3817880"/>
                <a:gd name="connsiteY422" fmla="*/ 324915 h 420659"/>
                <a:gd name="connsiteX423" fmla="*/ 1045893 w 3817880"/>
                <a:gd name="connsiteY423" fmla="*/ 308941 h 420659"/>
                <a:gd name="connsiteX424" fmla="*/ 1069322 w 3817880"/>
                <a:gd name="connsiteY424" fmla="*/ 306811 h 420659"/>
                <a:gd name="connsiteX425" fmla="*/ 1076245 w 3817880"/>
                <a:gd name="connsiteY425" fmla="*/ 298824 h 420659"/>
                <a:gd name="connsiteX426" fmla="*/ 1076245 w 3817880"/>
                <a:gd name="connsiteY426" fmla="*/ 31519 h 420659"/>
                <a:gd name="connsiteX427" fmla="*/ 1042698 w 3817880"/>
                <a:gd name="connsiteY427" fmla="*/ 31519 h 420659"/>
                <a:gd name="connsiteX428" fmla="*/ 1042698 w 3817880"/>
                <a:gd name="connsiteY428" fmla="*/ 18207 h 420659"/>
                <a:gd name="connsiteX429" fmla="*/ 1096479 w 3817880"/>
                <a:gd name="connsiteY429" fmla="*/ 2233 h 420659"/>
                <a:gd name="connsiteX430" fmla="*/ 913306 w 3817880"/>
                <a:gd name="connsiteY430" fmla="*/ 110326 h 420659"/>
                <a:gd name="connsiteX431" fmla="*/ 913306 w 3817880"/>
                <a:gd name="connsiteY431" fmla="*/ 127365 h 420659"/>
                <a:gd name="connsiteX432" fmla="*/ 881889 w 3817880"/>
                <a:gd name="connsiteY432" fmla="*/ 141742 h 420659"/>
                <a:gd name="connsiteX433" fmla="*/ 870707 w 3817880"/>
                <a:gd name="connsiteY433" fmla="*/ 181146 h 420659"/>
                <a:gd name="connsiteX434" fmla="*/ 882954 w 3817880"/>
                <a:gd name="connsiteY434" fmla="*/ 219484 h 420659"/>
                <a:gd name="connsiteX435" fmla="*/ 913306 w 3817880"/>
                <a:gd name="connsiteY435" fmla="*/ 234394 h 420659"/>
                <a:gd name="connsiteX436" fmla="*/ 913306 w 3817880"/>
                <a:gd name="connsiteY436" fmla="*/ 252498 h 420659"/>
                <a:gd name="connsiteX437" fmla="*/ 910111 w 3817880"/>
                <a:gd name="connsiteY437" fmla="*/ 252498 h 420659"/>
                <a:gd name="connsiteX438" fmla="*/ 903189 w 3817880"/>
                <a:gd name="connsiteY438" fmla="*/ 252498 h 420659"/>
                <a:gd name="connsiteX439" fmla="*/ 898929 w 3817880"/>
                <a:gd name="connsiteY439" fmla="*/ 261550 h 420659"/>
                <a:gd name="connsiteX440" fmla="*/ 897864 w 3817880"/>
                <a:gd name="connsiteY440" fmla="*/ 271667 h 420659"/>
                <a:gd name="connsiteX441" fmla="*/ 898929 w 3817880"/>
                <a:gd name="connsiteY441" fmla="*/ 278590 h 420659"/>
                <a:gd name="connsiteX442" fmla="*/ 898929 w 3817880"/>
                <a:gd name="connsiteY442" fmla="*/ 281784 h 420659"/>
                <a:gd name="connsiteX443" fmla="*/ 913838 w 3817880"/>
                <a:gd name="connsiteY443" fmla="*/ 283914 h 420659"/>
                <a:gd name="connsiteX444" fmla="*/ 913838 w 3817880"/>
                <a:gd name="connsiteY444" fmla="*/ 315331 h 420659"/>
                <a:gd name="connsiteX445" fmla="*/ 896799 w 3817880"/>
                <a:gd name="connsiteY445" fmla="*/ 312136 h 420659"/>
                <a:gd name="connsiteX446" fmla="*/ 868577 w 3817880"/>
                <a:gd name="connsiteY446" fmla="*/ 329175 h 420659"/>
                <a:gd name="connsiteX447" fmla="*/ 858460 w 3817880"/>
                <a:gd name="connsiteY447" fmla="*/ 355267 h 420659"/>
                <a:gd name="connsiteX448" fmla="*/ 875500 w 3817880"/>
                <a:gd name="connsiteY448" fmla="*/ 387748 h 420659"/>
                <a:gd name="connsiteX449" fmla="*/ 913838 w 3817880"/>
                <a:gd name="connsiteY449" fmla="*/ 401060 h 420659"/>
                <a:gd name="connsiteX450" fmla="*/ 913838 w 3817880"/>
                <a:gd name="connsiteY450" fmla="*/ 420229 h 420659"/>
                <a:gd name="connsiteX451" fmla="*/ 902656 w 3817880"/>
                <a:gd name="connsiteY451" fmla="*/ 420229 h 420659"/>
                <a:gd name="connsiteX452" fmla="*/ 845148 w 3817880"/>
                <a:gd name="connsiteY452" fmla="*/ 405852 h 420659"/>
                <a:gd name="connsiteX453" fmla="*/ 823849 w 3817880"/>
                <a:gd name="connsiteY453" fmla="*/ 364319 h 420659"/>
                <a:gd name="connsiteX454" fmla="*/ 836096 w 3817880"/>
                <a:gd name="connsiteY454" fmla="*/ 329175 h 420659"/>
                <a:gd name="connsiteX455" fmla="*/ 871240 w 3817880"/>
                <a:gd name="connsiteY455" fmla="*/ 310006 h 420659"/>
                <a:gd name="connsiteX456" fmla="*/ 868045 w 3817880"/>
                <a:gd name="connsiteY456" fmla="*/ 299889 h 420659"/>
                <a:gd name="connsiteX457" fmla="*/ 866980 w 3817880"/>
                <a:gd name="connsiteY457" fmla="*/ 289772 h 420659"/>
                <a:gd name="connsiteX458" fmla="*/ 872837 w 3817880"/>
                <a:gd name="connsiteY458" fmla="*/ 271667 h 420659"/>
                <a:gd name="connsiteX459" fmla="*/ 888812 w 3817880"/>
                <a:gd name="connsiteY459" fmla="*/ 249303 h 420659"/>
                <a:gd name="connsiteX460" fmla="*/ 848343 w 3817880"/>
                <a:gd name="connsiteY460" fmla="*/ 225874 h 420659"/>
                <a:gd name="connsiteX461" fmla="*/ 833966 w 3817880"/>
                <a:gd name="connsiteY461" fmla="*/ 183276 h 420659"/>
                <a:gd name="connsiteX462" fmla="*/ 857395 w 3817880"/>
                <a:gd name="connsiteY462" fmla="*/ 130560 h 420659"/>
                <a:gd name="connsiteX463" fmla="*/ 913306 w 3817880"/>
                <a:gd name="connsiteY463" fmla="*/ 110326 h 420659"/>
                <a:gd name="connsiteX464" fmla="*/ 913306 w 3817880"/>
                <a:gd name="connsiteY464" fmla="*/ 110326 h 420659"/>
                <a:gd name="connsiteX465" fmla="*/ 569856 w 3817880"/>
                <a:gd name="connsiteY465" fmla="*/ 325448 h 420659"/>
                <a:gd name="connsiteX466" fmla="*/ 569856 w 3817880"/>
                <a:gd name="connsiteY466" fmla="*/ 309473 h 420659"/>
                <a:gd name="connsiteX467" fmla="*/ 593285 w 3817880"/>
                <a:gd name="connsiteY467" fmla="*/ 307343 h 420659"/>
                <a:gd name="connsiteX468" fmla="*/ 601272 w 3817880"/>
                <a:gd name="connsiteY468" fmla="*/ 299356 h 420659"/>
                <a:gd name="connsiteX469" fmla="*/ 601272 w 3817880"/>
                <a:gd name="connsiteY469" fmla="*/ 141742 h 420659"/>
                <a:gd name="connsiteX470" fmla="*/ 569856 w 3817880"/>
                <a:gd name="connsiteY470" fmla="*/ 141742 h 420659"/>
                <a:gd name="connsiteX471" fmla="*/ 569856 w 3817880"/>
                <a:gd name="connsiteY471" fmla="*/ 127365 h 420659"/>
                <a:gd name="connsiteX472" fmla="*/ 620442 w 3817880"/>
                <a:gd name="connsiteY472" fmla="*/ 112456 h 420659"/>
                <a:gd name="connsiteX473" fmla="*/ 637481 w 3817880"/>
                <a:gd name="connsiteY473" fmla="*/ 112456 h 420659"/>
                <a:gd name="connsiteX474" fmla="*/ 637481 w 3817880"/>
                <a:gd name="connsiteY474" fmla="*/ 135885 h 420659"/>
                <a:gd name="connsiteX475" fmla="*/ 680079 w 3817880"/>
                <a:gd name="connsiteY475" fmla="*/ 115651 h 420659"/>
                <a:gd name="connsiteX476" fmla="*/ 708301 w 3817880"/>
                <a:gd name="connsiteY476" fmla="*/ 108729 h 420659"/>
                <a:gd name="connsiteX477" fmla="*/ 751964 w 3817880"/>
                <a:gd name="connsiteY477" fmla="*/ 126833 h 420659"/>
                <a:gd name="connsiteX478" fmla="*/ 766341 w 3817880"/>
                <a:gd name="connsiteY478" fmla="*/ 176354 h 420659"/>
                <a:gd name="connsiteX479" fmla="*/ 766341 w 3817880"/>
                <a:gd name="connsiteY479" fmla="*/ 298824 h 420659"/>
                <a:gd name="connsiteX480" fmla="*/ 774328 w 3817880"/>
                <a:gd name="connsiteY480" fmla="*/ 306811 h 420659"/>
                <a:gd name="connsiteX481" fmla="*/ 797757 w 3817880"/>
                <a:gd name="connsiteY481" fmla="*/ 308941 h 420659"/>
                <a:gd name="connsiteX482" fmla="*/ 797757 w 3817880"/>
                <a:gd name="connsiteY482" fmla="*/ 324915 h 420659"/>
                <a:gd name="connsiteX483" fmla="*/ 700846 w 3817880"/>
                <a:gd name="connsiteY483" fmla="*/ 324915 h 420659"/>
                <a:gd name="connsiteX484" fmla="*/ 700846 w 3817880"/>
                <a:gd name="connsiteY484" fmla="*/ 308941 h 420659"/>
                <a:gd name="connsiteX485" fmla="*/ 722145 w 3817880"/>
                <a:gd name="connsiteY485" fmla="*/ 306811 h 420659"/>
                <a:gd name="connsiteX486" fmla="*/ 730133 w 3817880"/>
                <a:gd name="connsiteY486" fmla="*/ 298824 h 420659"/>
                <a:gd name="connsiteX487" fmla="*/ 730133 w 3817880"/>
                <a:gd name="connsiteY487" fmla="*/ 182743 h 420659"/>
                <a:gd name="connsiteX488" fmla="*/ 720015 w 3817880"/>
                <a:gd name="connsiteY488" fmla="*/ 147599 h 420659"/>
                <a:gd name="connsiteX489" fmla="*/ 684872 w 3817880"/>
                <a:gd name="connsiteY489" fmla="*/ 137482 h 420659"/>
                <a:gd name="connsiteX490" fmla="*/ 662508 w 3817880"/>
                <a:gd name="connsiteY490" fmla="*/ 140677 h 420659"/>
                <a:gd name="connsiteX491" fmla="*/ 636416 w 3817880"/>
                <a:gd name="connsiteY491" fmla="*/ 151859 h 420659"/>
                <a:gd name="connsiteX492" fmla="*/ 636416 w 3817880"/>
                <a:gd name="connsiteY492" fmla="*/ 298291 h 420659"/>
                <a:gd name="connsiteX493" fmla="*/ 644403 w 3817880"/>
                <a:gd name="connsiteY493" fmla="*/ 306279 h 420659"/>
                <a:gd name="connsiteX494" fmla="*/ 664637 w 3817880"/>
                <a:gd name="connsiteY494" fmla="*/ 308408 h 420659"/>
                <a:gd name="connsiteX495" fmla="*/ 664637 w 3817880"/>
                <a:gd name="connsiteY495" fmla="*/ 324383 h 420659"/>
                <a:gd name="connsiteX496" fmla="*/ 569856 w 3817880"/>
                <a:gd name="connsiteY496" fmla="*/ 324383 h 420659"/>
                <a:gd name="connsiteX497" fmla="*/ 569856 w 3817880"/>
                <a:gd name="connsiteY497" fmla="*/ 325448 h 420659"/>
                <a:gd name="connsiteX498" fmla="*/ 501166 w 3817880"/>
                <a:gd name="connsiteY498" fmla="*/ 15012 h 420659"/>
                <a:gd name="connsiteX499" fmla="*/ 519270 w 3817880"/>
                <a:gd name="connsiteY499" fmla="*/ 22999 h 420659"/>
                <a:gd name="connsiteX500" fmla="*/ 527258 w 3817880"/>
                <a:gd name="connsiteY500" fmla="*/ 41104 h 420659"/>
                <a:gd name="connsiteX501" fmla="*/ 519270 w 3817880"/>
                <a:gd name="connsiteY501" fmla="*/ 58143 h 420659"/>
                <a:gd name="connsiteX502" fmla="*/ 501166 w 3817880"/>
                <a:gd name="connsiteY502" fmla="*/ 66130 h 420659"/>
                <a:gd name="connsiteX503" fmla="*/ 484127 w 3817880"/>
                <a:gd name="connsiteY503" fmla="*/ 58143 h 420659"/>
                <a:gd name="connsiteX504" fmla="*/ 476140 w 3817880"/>
                <a:gd name="connsiteY504" fmla="*/ 41104 h 420659"/>
                <a:gd name="connsiteX505" fmla="*/ 484127 w 3817880"/>
                <a:gd name="connsiteY505" fmla="*/ 22999 h 420659"/>
                <a:gd name="connsiteX506" fmla="*/ 501166 w 3817880"/>
                <a:gd name="connsiteY506" fmla="*/ 15012 h 420659"/>
                <a:gd name="connsiteX507" fmla="*/ 501166 w 3817880"/>
                <a:gd name="connsiteY507" fmla="*/ 15012 h 420659"/>
                <a:gd name="connsiteX508" fmla="*/ 500101 w 3817880"/>
                <a:gd name="connsiteY508" fmla="*/ 112988 h 420659"/>
                <a:gd name="connsiteX509" fmla="*/ 517141 w 3817880"/>
                <a:gd name="connsiteY509" fmla="*/ 112988 h 420659"/>
                <a:gd name="connsiteX510" fmla="*/ 517141 w 3817880"/>
                <a:gd name="connsiteY510" fmla="*/ 299889 h 420659"/>
                <a:gd name="connsiteX511" fmla="*/ 525128 w 3817880"/>
                <a:gd name="connsiteY511" fmla="*/ 307876 h 420659"/>
                <a:gd name="connsiteX512" fmla="*/ 547492 w 3817880"/>
                <a:gd name="connsiteY512" fmla="*/ 310006 h 420659"/>
                <a:gd name="connsiteX513" fmla="*/ 547492 w 3817880"/>
                <a:gd name="connsiteY513" fmla="*/ 325980 h 420659"/>
                <a:gd name="connsiteX514" fmla="*/ 449516 w 3817880"/>
                <a:gd name="connsiteY514" fmla="*/ 325980 h 420659"/>
                <a:gd name="connsiteX515" fmla="*/ 449516 w 3817880"/>
                <a:gd name="connsiteY515" fmla="*/ 310006 h 420659"/>
                <a:gd name="connsiteX516" fmla="*/ 472945 w 3817880"/>
                <a:gd name="connsiteY516" fmla="*/ 307876 h 420659"/>
                <a:gd name="connsiteX517" fmla="*/ 479867 w 3817880"/>
                <a:gd name="connsiteY517" fmla="*/ 299889 h 420659"/>
                <a:gd name="connsiteX518" fmla="*/ 479867 w 3817880"/>
                <a:gd name="connsiteY518" fmla="*/ 142275 h 420659"/>
                <a:gd name="connsiteX519" fmla="*/ 449516 w 3817880"/>
                <a:gd name="connsiteY519" fmla="*/ 142275 h 420659"/>
                <a:gd name="connsiteX520" fmla="*/ 449516 w 3817880"/>
                <a:gd name="connsiteY520" fmla="*/ 127365 h 420659"/>
                <a:gd name="connsiteX521" fmla="*/ 500101 w 3817880"/>
                <a:gd name="connsiteY521" fmla="*/ 112988 h 420659"/>
                <a:gd name="connsiteX522" fmla="*/ 500101 w 3817880"/>
                <a:gd name="connsiteY522" fmla="*/ 112988 h 420659"/>
                <a:gd name="connsiteX523" fmla="*/ 410112 w 3817880"/>
                <a:gd name="connsiteY523" fmla="*/ 119378 h 420659"/>
                <a:gd name="connsiteX524" fmla="*/ 410112 w 3817880"/>
                <a:gd name="connsiteY524" fmla="*/ 168899 h 420659"/>
                <a:gd name="connsiteX525" fmla="*/ 388813 w 3817880"/>
                <a:gd name="connsiteY525" fmla="*/ 168899 h 420659"/>
                <a:gd name="connsiteX526" fmla="*/ 384553 w 3817880"/>
                <a:gd name="connsiteY526" fmla="*/ 138547 h 420659"/>
                <a:gd name="connsiteX527" fmla="*/ 368579 w 3817880"/>
                <a:gd name="connsiteY527" fmla="*/ 130560 h 420659"/>
                <a:gd name="connsiteX528" fmla="*/ 352604 w 3817880"/>
                <a:gd name="connsiteY528" fmla="*/ 128430 h 420659"/>
                <a:gd name="connsiteX529" fmla="*/ 325448 w 3817880"/>
                <a:gd name="connsiteY529" fmla="*/ 137482 h 420659"/>
                <a:gd name="connsiteX530" fmla="*/ 315331 w 3817880"/>
                <a:gd name="connsiteY530" fmla="*/ 159847 h 420659"/>
                <a:gd name="connsiteX531" fmla="*/ 323318 w 3817880"/>
                <a:gd name="connsiteY531" fmla="*/ 181146 h 420659"/>
                <a:gd name="connsiteX532" fmla="*/ 352604 w 3817880"/>
                <a:gd name="connsiteY532" fmla="*/ 200315 h 420659"/>
                <a:gd name="connsiteX533" fmla="*/ 363786 w 3817880"/>
                <a:gd name="connsiteY533" fmla="*/ 204575 h 420659"/>
                <a:gd name="connsiteX534" fmla="*/ 399995 w 3817880"/>
                <a:gd name="connsiteY534" fmla="*/ 224809 h 420659"/>
                <a:gd name="connsiteX535" fmla="*/ 412242 w 3817880"/>
                <a:gd name="connsiteY535" fmla="*/ 241848 h 420659"/>
                <a:gd name="connsiteX536" fmla="*/ 415437 w 3817880"/>
                <a:gd name="connsiteY536" fmla="*/ 263148 h 420659"/>
                <a:gd name="connsiteX537" fmla="*/ 394138 w 3817880"/>
                <a:gd name="connsiteY537" fmla="*/ 311603 h 420659"/>
                <a:gd name="connsiteX538" fmla="*/ 334500 w 3817880"/>
                <a:gd name="connsiteY538" fmla="*/ 328643 h 420659"/>
                <a:gd name="connsiteX539" fmla="*/ 304149 w 3817880"/>
                <a:gd name="connsiteY539" fmla="*/ 326513 h 420659"/>
                <a:gd name="connsiteX540" fmla="*/ 276992 w 3817880"/>
                <a:gd name="connsiteY540" fmla="*/ 319591 h 420659"/>
                <a:gd name="connsiteX541" fmla="*/ 276992 w 3817880"/>
                <a:gd name="connsiteY541" fmla="*/ 262083 h 420659"/>
                <a:gd name="connsiteX542" fmla="*/ 298291 w 3817880"/>
                <a:gd name="connsiteY542" fmla="*/ 262083 h 420659"/>
                <a:gd name="connsiteX543" fmla="*/ 302551 w 3817880"/>
                <a:gd name="connsiteY543" fmla="*/ 299356 h 420659"/>
                <a:gd name="connsiteX544" fmla="*/ 321720 w 3817880"/>
                <a:gd name="connsiteY544" fmla="*/ 307343 h 420659"/>
                <a:gd name="connsiteX545" fmla="*/ 340890 w 3817880"/>
                <a:gd name="connsiteY545" fmla="*/ 310538 h 420659"/>
                <a:gd name="connsiteX546" fmla="*/ 370176 w 3817880"/>
                <a:gd name="connsiteY546" fmla="*/ 300421 h 420659"/>
                <a:gd name="connsiteX547" fmla="*/ 381358 w 3817880"/>
                <a:gd name="connsiteY547" fmla="*/ 274330 h 420659"/>
                <a:gd name="connsiteX548" fmla="*/ 373371 w 3817880"/>
                <a:gd name="connsiteY548" fmla="*/ 253031 h 420659"/>
                <a:gd name="connsiteX549" fmla="*/ 336097 w 3817880"/>
                <a:gd name="connsiteY549" fmla="*/ 230666 h 420659"/>
                <a:gd name="connsiteX550" fmla="*/ 292434 w 3817880"/>
                <a:gd name="connsiteY550" fmla="*/ 203510 h 420659"/>
                <a:gd name="connsiteX551" fmla="*/ 280187 w 3817880"/>
                <a:gd name="connsiteY551" fmla="*/ 171029 h 420659"/>
                <a:gd name="connsiteX552" fmla="*/ 300421 w 3817880"/>
                <a:gd name="connsiteY552" fmla="*/ 125768 h 420659"/>
                <a:gd name="connsiteX553" fmla="*/ 357929 w 3817880"/>
                <a:gd name="connsiteY553" fmla="*/ 108729 h 420659"/>
                <a:gd name="connsiteX554" fmla="*/ 386150 w 3817880"/>
                <a:gd name="connsiteY554" fmla="*/ 111923 h 420659"/>
                <a:gd name="connsiteX555" fmla="*/ 410112 w 3817880"/>
                <a:gd name="connsiteY555" fmla="*/ 119378 h 420659"/>
                <a:gd name="connsiteX556" fmla="*/ 410112 w 3817880"/>
                <a:gd name="connsiteY556" fmla="*/ 119378 h 420659"/>
                <a:gd name="connsiteX557" fmla="*/ 3297 w 3817880"/>
                <a:gd name="connsiteY557" fmla="*/ 31519 h 420659"/>
                <a:gd name="connsiteX558" fmla="*/ 250901 w 3817880"/>
                <a:gd name="connsiteY558" fmla="*/ 31519 h 420659"/>
                <a:gd name="connsiteX559" fmla="*/ 250901 w 3817880"/>
                <a:gd name="connsiteY559" fmla="*/ 98079 h 420659"/>
                <a:gd name="connsiteX560" fmla="*/ 227471 w 3817880"/>
                <a:gd name="connsiteY560" fmla="*/ 98079 h 420659"/>
                <a:gd name="connsiteX561" fmla="*/ 221614 w 3817880"/>
                <a:gd name="connsiteY561" fmla="*/ 57610 h 420659"/>
                <a:gd name="connsiteX562" fmla="*/ 214692 w 3817880"/>
                <a:gd name="connsiteY562" fmla="*/ 50688 h 420659"/>
                <a:gd name="connsiteX563" fmla="*/ 148132 w 3817880"/>
                <a:gd name="connsiteY563" fmla="*/ 50688 h 420659"/>
                <a:gd name="connsiteX564" fmla="*/ 148132 w 3817880"/>
                <a:gd name="connsiteY564" fmla="*/ 298291 h 420659"/>
                <a:gd name="connsiteX565" fmla="*/ 155054 w 3817880"/>
                <a:gd name="connsiteY565" fmla="*/ 305214 h 420659"/>
                <a:gd name="connsiteX566" fmla="*/ 184341 w 3817880"/>
                <a:gd name="connsiteY566" fmla="*/ 307343 h 420659"/>
                <a:gd name="connsiteX567" fmla="*/ 184341 w 3817880"/>
                <a:gd name="connsiteY567" fmla="*/ 325448 h 420659"/>
                <a:gd name="connsiteX568" fmla="*/ 70390 w 3817880"/>
                <a:gd name="connsiteY568" fmla="*/ 325448 h 420659"/>
                <a:gd name="connsiteX569" fmla="*/ 70390 w 3817880"/>
                <a:gd name="connsiteY569" fmla="*/ 307343 h 420659"/>
                <a:gd name="connsiteX570" fmla="*/ 99676 w 3817880"/>
                <a:gd name="connsiteY570" fmla="*/ 305214 h 420659"/>
                <a:gd name="connsiteX571" fmla="*/ 106598 w 3817880"/>
                <a:gd name="connsiteY571" fmla="*/ 298291 h 420659"/>
                <a:gd name="connsiteX572" fmla="*/ 106598 w 3817880"/>
                <a:gd name="connsiteY572" fmla="*/ 50688 h 420659"/>
                <a:gd name="connsiteX573" fmla="*/ 40039 w 3817880"/>
                <a:gd name="connsiteY573" fmla="*/ 50688 h 420659"/>
                <a:gd name="connsiteX574" fmla="*/ 33116 w 3817880"/>
                <a:gd name="connsiteY574" fmla="*/ 57610 h 420659"/>
                <a:gd name="connsiteX575" fmla="*/ 27259 w 3817880"/>
                <a:gd name="connsiteY575" fmla="*/ 98079 h 420659"/>
                <a:gd name="connsiteX576" fmla="*/ 2233 w 3817880"/>
                <a:gd name="connsiteY576" fmla="*/ 98079 h 420659"/>
                <a:gd name="connsiteX577" fmla="*/ 2233 w 3817880"/>
                <a:gd name="connsiteY577" fmla="*/ 31519 h 4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Lst>
              <a:rect l="l" t="t" r="r" b="b"/>
              <a:pathLst>
                <a:path w="3817880" h="420659">
                  <a:moveTo>
                    <a:pt x="2873364" y="329175"/>
                  </a:moveTo>
                  <a:lnTo>
                    <a:pt x="2873364" y="302019"/>
                  </a:lnTo>
                  <a:cubicBezTo>
                    <a:pt x="2879221" y="303084"/>
                    <a:pt x="2885611" y="304149"/>
                    <a:pt x="2893598" y="304149"/>
                  </a:cubicBezTo>
                  <a:cubicBezTo>
                    <a:pt x="2903715" y="304149"/>
                    <a:pt x="2914898" y="302019"/>
                    <a:pt x="2926080" y="298291"/>
                  </a:cubicBezTo>
                  <a:cubicBezTo>
                    <a:pt x="2937262" y="294031"/>
                    <a:pt x="2949509" y="287109"/>
                    <a:pt x="2962288" y="278057"/>
                  </a:cubicBezTo>
                  <a:lnTo>
                    <a:pt x="2962288" y="303084"/>
                  </a:lnTo>
                  <a:cubicBezTo>
                    <a:pt x="2950041" y="312136"/>
                    <a:pt x="2936197" y="317993"/>
                    <a:pt x="2921820" y="322253"/>
                  </a:cubicBezTo>
                  <a:cubicBezTo>
                    <a:pt x="2908508" y="326513"/>
                    <a:pt x="2893598" y="329175"/>
                    <a:pt x="2880286" y="329175"/>
                  </a:cubicBezTo>
                  <a:cubicBezTo>
                    <a:pt x="2877624" y="329175"/>
                    <a:pt x="2875494" y="329175"/>
                    <a:pt x="2873364" y="329175"/>
                  </a:cubicBezTo>
                  <a:lnTo>
                    <a:pt x="2873364" y="329175"/>
                  </a:lnTo>
                  <a:close/>
                  <a:moveTo>
                    <a:pt x="2873364" y="209367"/>
                  </a:moveTo>
                  <a:lnTo>
                    <a:pt x="2873364" y="191263"/>
                  </a:lnTo>
                  <a:lnTo>
                    <a:pt x="2922885" y="191263"/>
                  </a:lnTo>
                  <a:lnTo>
                    <a:pt x="2922885" y="184341"/>
                  </a:lnTo>
                  <a:cubicBezTo>
                    <a:pt x="2922885" y="166236"/>
                    <a:pt x="2919690" y="152924"/>
                    <a:pt x="2911703" y="143872"/>
                  </a:cubicBezTo>
                  <a:cubicBezTo>
                    <a:pt x="2903715" y="133755"/>
                    <a:pt x="2892533" y="128963"/>
                    <a:pt x="2878156" y="128963"/>
                  </a:cubicBezTo>
                  <a:cubicBezTo>
                    <a:pt x="2876027" y="128963"/>
                    <a:pt x="2874962" y="128963"/>
                    <a:pt x="2873897" y="128963"/>
                  </a:cubicBezTo>
                  <a:lnTo>
                    <a:pt x="2873897" y="109794"/>
                  </a:lnTo>
                  <a:cubicBezTo>
                    <a:pt x="2877091" y="109794"/>
                    <a:pt x="2880819" y="108729"/>
                    <a:pt x="2884014" y="108729"/>
                  </a:cubicBezTo>
                  <a:cubicBezTo>
                    <a:pt x="2909040" y="108729"/>
                    <a:pt x="2927677" y="116716"/>
                    <a:pt x="2941522" y="132158"/>
                  </a:cubicBezTo>
                  <a:cubicBezTo>
                    <a:pt x="2956431" y="148132"/>
                    <a:pt x="2962821" y="169431"/>
                    <a:pt x="2962821" y="194990"/>
                  </a:cubicBezTo>
                  <a:cubicBezTo>
                    <a:pt x="2962821" y="198185"/>
                    <a:pt x="2962821" y="201912"/>
                    <a:pt x="2962821" y="202978"/>
                  </a:cubicBezTo>
                  <a:cubicBezTo>
                    <a:pt x="2962821" y="205107"/>
                    <a:pt x="2962821" y="207237"/>
                    <a:pt x="2962821" y="208835"/>
                  </a:cubicBezTo>
                  <a:lnTo>
                    <a:pt x="2873364" y="208835"/>
                  </a:lnTo>
                  <a:lnTo>
                    <a:pt x="2873364" y="209367"/>
                  </a:lnTo>
                  <a:close/>
                  <a:moveTo>
                    <a:pt x="2994770" y="325448"/>
                  </a:moveTo>
                  <a:lnTo>
                    <a:pt x="2994770" y="309473"/>
                  </a:lnTo>
                  <a:lnTo>
                    <a:pt x="3017134" y="307343"/>
                  </a:lnTo>
                  <a:lnTo>
                    <a:pt x="3025121" y="299356"/>
                  </a:lnTo>
                  <a:lnTo>
                    <a:pt x="3025121" y="141742"/>
                  </a:lnTo>
                  <a:lnTo>
                    <a:pt x="2994770" y="141742"/>
                  </a:lnTo>
                  <a:lnTo>
                    <a:pt x="2994770" y="127365"/>
                  </a:lnTo>
                  <a:lnTo>
                    <a:pt x="3045355" y="112456"/>
                  </a:lnTo>
                  <a:lnTo>
                    <a:pt x="3062395" y="112456"/>
                  </a:lnTo>
                  <a:lnTo>
                    <a:pt x="3062395" y="152924"/>
                  </a:lnTo>
                  <a:cubicBezTo>
                    <a:pt x="3069317" y="146002"/>
                    <a:pt x="3077304" y="138015"/>
                    <a:pt x="3083694" y="131625"/>
                  </a:cubicBezTo>
                  <a:cubicBezTo>
                    <a:pt x="3091681" y="124703"/>
                    <a:pt x="3100733" y="116716"/>
                    <a:pt x="3108720" y="110326"/>
                  </a:cubicBezTo>
                  <a:cubicBezTo>
                    <a:pt x="3109785" y="110326"/>
                    <a:pt x="3111915" y="110326"/>
                    <a:pt x="3112980" y="110326"/>
                  </a:cubicBezTo>
                  <a:cubicBezTo>
                    <a:pt x="3114045" y="110326"/>
                    <a:pt x="3116175" y="109261"/>
                    <a:pt x="3119902" y="109261"/>
                  </a:cubicBezTo>
                  <a:cubicBezTo>
                    <a:pt x="3124162" y="109261"/>
                    <a:pt x="3128955" y="110326"/>
                    <a:pt x="3132149" y="111391"/>
                  </a:cubicBezTo>
                  <a:cubicBezTo>
                    <a:pt x="3136409" y="112456"/>
                    <a:pt x="3141202" y="113521"/>
                    <a:pt x="3145461" y="115651"/>
                  </a:cubicBezTo>
                  <a:lnTo>
                    <a:pt x="3145461" y="152924"/>
                  </a:lnTo>
                  <a:lnTo>
                    <a:pt x="3132149" y="152924"/>
                  </a:lnTo>
                  <a:cubicBezTo>
                    <a:pt x="3128955" y="149730"/>
                    <a:pt x="3125227" y="147067"/>
                    <a:pt x="3122032" y="144937"/>
                  </a:cubicBezTo>
                  <a:cubicBezTo>
                    <a:pt x="3118837" y="143872"/>
                    <a:pt x="3114045" y="142807"/>
                    <a:pt x="3109785" y="142807"/>
                  </a:cubicBezTo>
                  <a:cubicBezTo>
                    <a:pt x="3102863" y="142807"/>
                    <a:pt x="3094876" y="144937"/>
                    <a:pt x="3087421" y="150794"/>
                  </a:cubicBezTo>
                  <a:cubicBezTo>
                    <a:pt x="3079434" y="155054"/>
                    <a:pt x="3071446" y="163042"/>
                    <a:pt x="3062395" y="174223"/>
                  </a:cubicBezTo>
                  <a:lnTo>
                    <a:pt x="3062395" y="299356"/>
                  </a:lnTo>
                  <a:lnTo>
                    <a:pt x="3069317" y="307343"/>
                  </a:lnTo>
                  <a:lnTo>
                    <a:pt x="3099668" y="309473"/>
                  </a:lnTo>
                  <a:lnTo>
                    <a:pt x="3099668" y="325448"/>
                  </a:lnTo>
                  <a:lnTo>
                    <a:pt x="2994770" y="325448"/>
                  </a:lnTo>
                  <a:lnTo>
                    <a:pt x="2994770" y="325448"/>
                  </a:lnTo>
                  <a:close/>
                  <a:moveTo>
                    <a:pt x="3299880" y="119378"/>
                  </a:moveTo>
                  <a:lnTo>
                    <a:pt x="3299880" y="168899"/>
                  </a:lnTo>
                  <a:lnTo>
                    <a:pt x="3277516" y="168899"/>
                  </a:lnTo>
                  <a:lnTo>
                    <a:pt x="3274322" y="138547"/>
                  </a:lnTo>
                  <a:cubicBezTo>
                    <a:pt x="3268464" y="135353"/>
                    <a:pt x="3263139" y="132690"/>
                    <a:pt x="3257282" y="130560"/>
                  </a:cubicBezTo>
                  <a:cubicBezTo>
                    <a:pt x="3253022" y="129495"/>
                    <a:pt x="3247165" y="128430"/>
                    <a:pt x="3241308" y="128430"/>
                  </a:cubicBezTo>
                  <a:cubicBezTo>
                    <a:pt x="3230126" y="128430"/>
                    <a:pt x="3221074" y="131625"/>
                    <a:pt x="3215216" y="137482"/>
                  </a:cubicBezTo>
                  <a:cubicBezTo>
                    <a:pt x="3208294" y="143340"/>
                    <a:pt x="3205099" y="149730"/>
                    <a:pt x="3205099" y="159847"/>
                  </a:cubicBezTo>
                  <a:cubicBezTo>
                    <a:pt x="3205099" y="168899"/>
                    <a:pt x="3207229" y="175821"/>
                    <a:pt x="3213086" y="181146"/>
                  </a:cubicBezTo>
                  <a:cubicBezTo>
                    <a:pt x="3218943" y="187003"/>
                    <a:pt x="3227463" y="192328"/>
                    <a:pt x="3242373" y="200315"/>
                  </a:cubicBezTo>
                  <a:cubicBezTo>
                    <a:pt x="3244502" y="201380"/>
                    <a:pt x="3248230" y="202445"/>
                    <a:pt x="3253555" y="204575"/>
                  </a:cubicBezTo>
                  <a:cubicBezTo>
                    <a:pt x="3269529" y="212562"/>
                    <a:pt x="3281776" y="218952"/>
                    <a:pt x="3288699" y="224809"/>
                  </a:cubicBezTo>
                  <a:cubicBezTo>
                    <a:pt x="3294556" y="229069"/>
                    <a:pt x="3298815" y="234926"/>
                    <a:pt x="3300946" y="241848"/>
                  </a:cubicBezTo>
                  <a:cubicBezTo>
                    <a:pt x="3304140" y="247706"/>
                    <a:pt x="3305205" y="255160"/>
                    <a:pt x="3305205" y="263148"/>
                  </a:cubicBezTo>
                  <a:cubicBezTo>
                    <a:pt x="3305205" y="283382"/>
                    <a:pt x="3298283" y="299356"/>
                    <a:pt x="3283906" y="311603"/>
                  </a:cubicBezTo>
                  <a:cubicBezTo>
                    <a:pt x="3269529" y="322785"/>
                    <a:pt x="3248763" y="328643"/>
                    <a:pt x="3223203" y="328643"/>
                  </a:cubicBezTo>
                  <a:cubicBezTo>
                    <a:pt x="3213086" y="328643"/>
                    <a:pt x="3202969" y="327578"/>
                    <a:pt x="3193917" y="326513"/>
                  </a:cubicBezTo>
                  <a:cubicBezTo>
                    <a:pt x="3183800" y="325448"/>
                    <a:pt x="3174748" y="323318"/>
                    <a:pt x="3166761" y="319591"/>
                  </a:cubicBezTo>
                  <a:lnTo>
                    <a:pt x="3166761" y="262083"/>
                  </a:lnTo>
                  <a:lnTo>
                    <a:pt x="3188060" y="262083"/>
                  </a:lnTo>
                  <a:lnTo>
                    <a:pt x="3192319" y="299356"/>
                  </a:lnTo>
                  <a:cubicBezTo>
                    <a:pt x="3199242" y="303616"/>
                    <a:pt x="3204566" y="306279"/>
                    <a:pt x="3211489" y="307343"/>
                  </a:cubicBezTo>
                  <a:cubicBezTo>
                    <a:pt x="3217346" y="309473"/>
                    <a:pt x="3223736" y="310538"/>
                    <a:pt x="3229593" y="310538"/>
                  </a:cubicBezTo>
                  <a:cubicBezTo>
                    <a:pt x="3241840" y="310538"/>
                    <a:pt x="3251957" y="307343"/>
                    <a:pt x="3259944" y="300421"/>
                  </a:cubicBezTo>
                  <a:cubicBezTo>
                    <a:pt x="3267932" y="293499"/>
                    <a:pt x="3271126" y="285512"/>
                    <a:pt x="3271126" y="274330"/>
                  </a:cubicBezTo>
                  <a:cubicBezTo>
                    <a:pt x="3271126" y="265278"/>
                    <a:pt x="3268997" y="258355"/>
                    <a:pt x="3263139" y="253031"/>
                  </a:cubicBezTo>
                  <a:cubicBezTo>
                    <a:pt x="3257282" y="247173"/>
                    <a:pt x="3246100" y="239719"/>
                    <a:pt x="3225866" y="230666"/>
                  </a:cubicBezTo>
                  <a:cubicBezTo>
                    <a:pt x="3204566" y="221614"/>
                    <a:pt x="3189657" y="211497"/>
                    <a:pt x="3182203" y="203510"/>
                  </a:cubicBezTo>
                  <a:cubicBezTo>
                    <a:pt x="3173150" y="194458"/>
                    <a:pt x="3169955" y="183276"/>
                    <a:pt x="3169955" y="171029"/>
                  </a:cubicBezTo>
                  <a:cubicBezTo>
                    <a:pt x="3169955" y="151859"/>
                    <a:pt x="3176878" y="135885"/>
                    <a:pt x="3190190" y="125768"/>
                  </a:cubicBezTo>
                  <a:cubicBezTo>
                    <a:pt x="3203502" y="114586"/>
                    <a:pt x="3222671" y="108729"/>
                    <a:pt x="3247698" y="108729"/>
                  </a:cubicBezTo>
                  <a:cubicBezTo>
                    <a:pt x="3257814" y="108729"/>
                    <a:pt x="3266867" y="109794"/>
                    <a:pt x="3274854" y="111923"/>
                  </a:cubicBezTo>
                  <a:cubicBezTo>
                    <a:pt x="3283906" y="114053"/>
                    <a:pt x="3291893" y="116183"/>
                    <a:pt x="3299880" y="119378"/>
                  </a:cubicBezTo>
                  <a:lnTo>
                    <a:pt x="3299880" y="119378"/>
                  </a:lnTo>
                  <a:close/>
                  <a:moveTo>
                    <a:pt x="3389870" y="112988"/>
                  </a:moveTo>
                  <a:lnTo>
                    <a:pt x="3406909" y="112988"/>
                  </a:lnTo>
                  <a:lnTo>
                    <a:pt x="3406909" y="299889"/>
                  </a:lnTo>
                  <a:lnTo>
                    <a:pt x="3413831" y="307876"/>
                  </a:lnTo>
                  <a:lnTo>
                    <a:pt x="3437261" y="310006"/>
                  </a:lnTo>
                  <a:lnTo>
                    <a:pt x="3437261" y="325980"/>
                  </a:lnTo>
                  <a:lnTo>
                    <a:pt x="3339284" y="325980"/>
                  </a:lnTo>
                  <a:lnTo>
                    <a:pt x="3339284" y="310006"/>
                  </a:lnTo>
                  <a:lnTo>
                    <a:pt x="3361648" y="307876"/>
                  </a:lnTo>
                  <a:lnTo>
                    <a:pt x="3369635" y="299889"/>
                  </a:lnTo>
                  <a:lnTo>
                    <a:pt x="3369635" y="142275"/>
                  </a:lnTo>
                  <a:lnTo>
                    <a:pt x="3339284" y="142275"/>
                  </a:lnTo>
                  <a:lnTo>
                    <a:pt x="3339284" y="127365"/>
                  </a:lnTo>
                  <a:lnTo>
                    <a:pt x="3389870" y="112988"/>
                  </a:lnTo>
                  <a:lnTo>
                    <a:pt x="3389870" y="112988"/>
                  </a:lnTo>
                  <a:close/>
                  <a:moveTo>
                    <a:pt x="3390934" y="15012"/>
                  </a:moveTo>
                  <a:cubicBezTo>
                    <a:pt x="3398922" y="15012"/>
                    <a:pt x="3404246" y="17142"/>
                    <a:pt x="3409039" y="22999"/>
                  </a:cubicBezTo>
                  <a:cubicBezTo>
                    <a:pt x="3414896" y="27259"/>
                    <a:pt x="3417026" y="33116"/>
                    <a:pt x="3417026" y="41104"/>
                  </a:cubicBezTo>
                  <a:cubicBezTo>
                    <a:pt x="3417026" y="48026"/>
                    <a:pt x="3414896" y="53351"/>
                    <a:pt x="3409039" y="58143"/>
                  </a:cubicBezTo>
                  <a:cubicBezTo>
                    <a:pt x="3404779" y="64000"/>
                    <a:pt x="3398922" y="66130"/>
                    <a:pt x="3390934" y="66130"/>
                  </a:cubicBezTo>
                  <a:cubicBezTo>
                    <a:pt x="3384013" y="66130"/>
                    <a:pt x="3378688" y="64000"/>
                    <a:pt x="3372830" y="58143"/>
                  </a:cubicBezTo>
                  <a:cubicBezTo>
                    <a:pt x="3368571" y="53883"/>
                    <a:pt x="3365908" y="48026"/>
                    <a:pt x="3365908" y="41104"/>
                  </a:cubicBezTo>
                  <a:cubicBezTo>
                    <a:pt x="3365908" y="33116"/>
                    <a:pt x="3368038" y="27792"/>
                    <a:pt x="3372830" y="22999"/>
                  </a:cubicBezTo>
                  <a:cubicBezTo>
                    <a:pt x="3378688" y="17142"/>
                    <a:pt x="3384545" y="15012"/>
                    <a:pt x="3390934" y="15012"/>
                  </a:cubicBezTo>
                  <a:lnTo>
                    <a:pt x="3390934" y="15012"/>
                  </a:lnTo>
                  <a:close/>
                  <a:moveTo>
                    <a:pt x="3484651" y="140677"/>
                  </a:moveTo>
                  <a:lnTo>
                    <a:pt x="3457494" y="140677"/>
                  </a:lnTo>
                  <a:lnTo>
                    <a:pt x="3457494" y="127365"/>
                  </a:lnTo>
                  <a:lnTo>
                    <a:pt x="3485716" y="114053"/>
                  </a:lnTo>
                  <a:lnTo>
                    <a:pt x="3504885" y="73585"/>
                  </a:lnTo>
                  <a:lnTo>
                    <a:pt x="3521924" y="73585"/>
                  </a:lnTo>
                  <a:lnTo>
                    <a:pt x="3521924" y="120975"/>
                  </a:lnTo>
                  <a:lnTo>
                    <a:pt x="3588484" y="120975"/>
                  </a:lnTo>
                  <a:lnTo>
                    <a:pt x="3588484" y="141210"/>
                  </a:lnTo>
                  <a:lnTo>
                    <a:pt x="3521924" y="141210"/>
                  </a:lnTo>
                  <a:lnTo>
                    <a:pt x="3521924" y="256225"/>
                  </a:lnTo>
                  <a:cubicBezTo>
                    <a:pt x="3521924" y="275395"/>
                    <a:pt x="3524054" y="288707"/>
                    <a:pt x="3529912" y="294564"/>
                  </a:cubicBezTo>
                  <a:cubicBezTo>
                    <a:pt x="3534172" y="301486"/>
                    <a:pt x="3544821" y="304681"/>
                    <a:pt x="3558133" y="304681"/>
                  </a:cubicBezTo>
                  <a:cubicBezTo>
                    <a:pt x="3562393" y="304681"/>
                    <a:pt x="3567185" y="304681"/>
                    <a:pt x="3573043" y="303616"/>
                  </a:cubicBezTo>
                  <a:cubicBezTo>
                    <a:pt x="3577302" y="303616"/>
                    <a:pt x="3583160" y="302551"/>
                    <a:pt x="3589017" y="301486"/>
                  </a:cubicBezTo>
                  <a:lnTo>
                    <a:pt x="3589017" y="317461"/>
                  </a:lnTo>
                  <a:cubicBezTo>
                    <a:pt x="3578900" y="320655"/>
                    <a:pt x="3568783" y="323318"/>
                    <a:pt x="3559731" y="325448"/>
                  </a:cubicBezTo>
                  <a:cubicBezTo>
                    <a:pt x="3549614" y="326513"/>
                    <a:pt x="3540561" y="327578"/>
                    <a:pt x="3531509" y="327578"/>
                  </a:cubicBezTo>
                  <a:cubicBezTo>
                    <a:pt x="3514470" y="327578"/>
                    <a:pt x="3502223" y="324383"/>
                    <a:pt x="3495300" y="317461"/>
                  </a:cubicBezTo>
                  <a:cubicBezTo>
                    <a:pt x="3488378" y="311603"/>
                    <a:pt x="3485184" y="299356"/>
                    <a:pt x="3485184" y="282317"/>
                  </a:cubicBezTo>
                  <a:lnTo>
                    <a:pt x="3485184" y="140677"/>
                  </a:lnTo>
                  <a:lnTo>
                    <a:pt x="3484651" y="140677"/>
                  </a:lnTo>
                  <a:close/>
                  <a:moveTo>
                    <a:pt x="3592744" y="114053"/>
                  </a:moveTo>
                  <a:lnTo>
                    <a:pt x="3687526" y="114053"/>
                  </a:lnTo>
                  <a:lnTo>
                    <a:pt x="3687526" y="131093"/>
                  </a:lnTo>
                  <a:lnTo>
                    <a:pt x="3665162" y="132158"/>
                  </a:lnTo>
                  <a:lnTo>
                    <a:pt x="3659304" y="140145"/>
                  </a:lnTo>
                  <a:lnTo>
                    <a:pt x="3712020" y="276460"/>
                  </a:lnTo>
                  <a:lnTo>
                    <a:pt x="3765800" y="140145"/>
                  </a:lnTo>
                  <a:lnTo>
                    <a:pt x="3762606" y="132158"/>
                  </a:lnTo>
                  <a:lnTo>
                    <a:pt x="3739176" y="131093"/>
                  </a:lnTo>
                  <a:lnTo>
                    <a:pt x="3739176" y="114053"/>
                  </a:lnTo>
                  <a:lnTo>
                    <a:pt x="3817984" y="114053"/>
                  </a:lnTo>
                  <a:lnTo>
                    <a:pt x="3817984" y="131093"/>
                  </a:lnTo>
                  <a:lnTo>
                    <a:pt x="3791892" y="134287"/>
                  </a:lnTo>
                  <a:lnTo>
                    <a:pt x="3704033" y="347279"/>
                  </a:lnTo>
                  <a:cubicBezTo>
                    <a:pt x="3692851" y="373371"/>
                    <a:pt x="3682734" y="392540"/>
                    <a:pt x="3671552" y="403722"/>
                  </a:cubicBezTo>
                  <a:cubicBezTo>
                    <a:pt x="3660369" y="414904"/>
                    <a:pt x="3648122" y="420762"/>
                    <a:pt x="3634278" y="420762"/>
                  </a:cubicBezTo>
                  <a:cubicBezTo>
                    <a:pt x="3625226" y="420762"/>
                    <a:pt x="3617238" y="418632"/>
                    <a:pt x="3611914" y="413839"/>
                  </a:cubicBezTo>
                  <a:cubicBezTo>
                    <a:pt x="3606056" y="409580"/>
                    <a:pt x="3603926" y="403722"/>
                    <a:pt x="3603926" y="396800"/>
                  </a:cubicBezTo>
                  <a:cubicBezTo>
                    <a:pt x="3603926" y="392540"/>
                    <a:pt x="3604992" y="387748"/>
                    <a:pt x="3606056" y="384553"/>
                  </a:cubicBezTo>
                  <a:cubicBezTo>
                    <a:pt x="3608186" y="380293"/>
                    <a:pt x="3611914" y="376566"/>
                    <a:pt x="3615108" y="373371"/>
                  </a:cubicBezTo>
                  <a:lnTo>
                    <a:pt x="3656642" y="389345"/>
                  </a:lnTo>
                  <a:cubicBezTo>
                    <a:pt x="3663564" y="382423"/>
                    <a:pt x="3669954" y="373371"/>
                    <a:pt x="3675811" y="362189"/>
                  </a:cubicBezTo>
                  <a:cubicBezTo>
                    <a:pt x="3681668" y="351007"/>
                    <a:pt x="3686993" y="338760"/>
                    <a:pt x="3692851" y="323850"/>
                  </a:cubicBezTo>
                  <a:lnTo>
                    <a:pt x="3618304" y="133755"/>
                  </a:lnTo>
                  <a:lnTo>
                    <a:pt x="3592212" y="131625"/>
                  </a:lnTo>
                  <a:lnTo>
                    <a:pt x="3592212" y="114053"/>
                  </a:lnTo>
                  <a:close/>
                  <a:moveTo>
                    <a:pt x="2548019" y="114053"/>
                  </a:moveTo>
                  <a:lnTo>
                    <a:pt x="2643865" y="114053"/>
                  </a:lnTo>
                  <a:lnTo>
                    <a:pt x="2643865" y="131093"/>
                  </a:lnTo>
                  <a:lnTo>
                    <a:pt x="2620436" y="132158"/>
                  </a:lnTo>
                  <a:lnTo>
                    <a:pt x="2616176" y="140145"/>
                  </a:lnTo>
                  <a:lnTo>
                    <a:pt x="2666762" y="283382"/>
                  </a:lnTo>
                  <a:lnTo>
                    <a:pt x="2723205" y="140145"/>
                  </a:lnTo>
                  <a:lnTo>
                    <a:pt x="2720010" y="132158"/>
                  </a:lnTo>
                  <a:lnTo>
                    <a:pt x="2696581" y="131093"/>
                  </a:lnTo>
                  <a:lnTo>
                    <a:pt x="2696581" y="114053"/>
                  </a:lnTo>
                  <a:lnTo>
                    <a:pt x="2773258" y="114053"/>
                  </a:lnTo>
                  <a:lnTo>
                    <a:pt x="2773258" y="131093"/>
                  </a:lnTo>
                  <a:lnTo>
                    <a:pt x="2748231" y="134287"/>
                  </a:lnTo>
                  <a:lnTo>
                    <a:pt x="2671554" y="325448"/>
                  </a:lnTo>
                  <a:lnTo>
                    <a:pt x="2646528" y="325448"/>
                  </a:lnTo>
                  <a:lnTo>
                    <a:pt x="2575708" y="132690"/>
                  </a:lnTo>
                  <a:lnTo>
                    <a:pt x="2548552" y="130560"/>
                  </a:lnTo>
                  <a:lnTo>
                    <a:pt x="2548552" y="114053"/>
                  </a:lnTo>
                  <a:lnTo>
                    <a:pt x="2548019" y="114053"/>
                  </a:lnTo>
                  <a:close/>
                  <a:moveTo>
                    <a:pt x="2873364" y="110326"/>
                  </a:moveTo>
                  <a:lnTo>
                    <a:pt x="2873364" y="129495"/>
                  </a:lnTo>
                  <a:cubicBezTo>
                    <a:pt x="2860052" y="130560"/>
                    <a:pt x="2849935" y="137482"/>
                    <a:pt x="2839818" y="147599"/>
                  </a:cubicBezTo>
                  <a:cubicBezTo>
                    <a:pt x="2829701" y="158782"/>
                    <a:pt x="2823843" y="173691"/>
                    <a:pt x="2822779" y="191263"/>
                  </a:cubicBezTo>
                  <a:lnTo>
                    <a:pt x="2873364" y="191263"/>
                  </a:lnTo>
                  <a:lnTo>
                    <a:pt x="2873364" y="209367"/>
                  </a:lnTo>
                  <a:lnTo>
                    <a:pt x="2820649" y="209367"/>
                  </a:lnTo>
                  <a:lnTo>
                    <a:pt x="2820649" y="215224"/>
                  </a:lnTo>
                  <a:cubicBezTo>
                    <a:pt x="2820649" y="242381"/>
                    <a:pt x="2827571" y="263680"/>
                    <a:pt x="2839818" y="280719"/>
                  </a:cubicBezTo>
                  <a:cubicBezTo>
                    <a:pt x="2848870" y="290837"/>
                    <a:pt x="2860052" y="298824"/>
                    <a:pt x="2873364" y="302019"/>
                  </a:cubicBezTo>
                  <a:lnTo>
                    <a:pt x="2873364" y="329175"/>
                  </a:lnTo>
                  <a:cubicBezTo>
                    <a:pt x="2847273" y="328110"/>
                    <a:pt x="2825973" y="317993"/>
                    <a:pt x="2808934" y="299889"/>
                  </a:cubicBezTo>
                  <a:cubicBezTo>
                    <a:pt x="2790830" y="279655"/>
                    <a:pt x="2781778" y="253563"/>
                    <a:pt x="2781778" y="221082"/>
                  </a:cubicBezTo>
                  <a:cubicBezTo>
                    <a:pt x="2781778" y="188600"/>
                    <a:pt x="2791895" y="162509"/>
                    <a:pt x="2809999" y="141210"/>
                  </a:cubicBezTo>
                  <a:cubicBezTo>
                    <a:pt x="2827038" y="123106"/>
                    <a:pt x="2847273" y="112988"/>
                    <a:pt x="2873364" y="110326"/>
                  </a:cubicBezTo>
                  <a:lnTo>
                    <a:pt x="2873364" y="110326"/>
                  </a:lnTo>
                  <a:close/>
                  <a:moveTo>
                    <a:pt x="1632686" y="323318"/>
                  </a:moveTo>
                  <a:lnTo>
                    <a:pt x="1632686" y="304149"/>
                  </a:lnTo>
                  <a:cubicBezTo>
                    <a:pt x="1636946" y="303084"/>
                    <a:pt x="1641738" y="302019"/>
                    <a:pt x="1647063" y="299889"/>
                  </a:cubicBezTo>
                  <a:cubicBezTo>
                    <a:pt x="1656115" y="296694"/>
                    <a:pt x="1666232" y="291902"/>
                    <a:pt x="1677414" y="285512"/>
                  </a:cubicBezTo>
                  <a:lnTo>
                    <a:pt x="1677414" y="207237"/>
                  </a:lnTo>
                  <a:cubicBezTo>
                    <a:pt x="1659310" y="213095"/>
                    <a:pt x="1644933" y="217354"/>
                    <a:pt x="1632153" y="222147"/>
                  </a:cubicBezTo>
                  <a:lnTo>
                    <a:pt x="1632153" y="204042"/>
                  </a:lnTo>
                  <a:cubicBezTo>
                    <a:pt x="1645465" y="200847"/>
                    <a:pt x="1660375" y="196055"/>
                    <a:pt x="1677414" y="192860"/>
                  </a:cubicBezTo>
                  <a:lnTo>
                    <a:pt x="1677414" y="178483"/>
                  </a:lnTo>
                  <a:cubicBezTo>
                    <a:pt x="1677414" y="160379"/>
                    <a:pt x="1674219" y="148132"/>
                    <a:pt x="1668362" y="140145"/>
                  </a:cubicBezTo>
                  <a:cubicBezTo>
                    <a:pt x="1662505" y="133223"/>
                    <a:pt x="1651323" y="130028"/>
                    <a:pt x="1636946" y="130028"/>
                  </a:cubicBezTo>
                  <a:cubicBezTo>
                    <a:pt x="1635881" y="130028"/>
                    <a:pt x="1633751" y="130028"/>
                    <a:pt x="1632686" y="130028"/>
                  </a:cubicBezTo>
                  <a:lnTo>
                    <a:pt x="1632686" y="110858"/>
                  </a:lnTo>
                  <a:cubicBezTo>
                    <a:pt x="1638543" y="110858"/>
                    <a:pt x="1642803" y="109794"/>
                    <a:pt x="1648660" y="109794"/>
                  </a:cubicBezTo>
                  <a:cubicBezTo>
                    <a:pt x="1672089" y="109794"/>
                    <a:pt x="1688064" y="115651"/>
                    <a:pt x="1699246" y="125768"/>
                  </a:cubicBezTo>
                  <a:cubicBezTo>
                    <a:pt x="1709363" y="135885"/>
                    <a:pt x="1715220" y="151859"/>
                    <a:pt x="1715220" y="174223"/>
                  </a:cubicBezTo>
                  <a:lnTo>
                    <a:pt x="1715220" y="300421"/>
                  </a:lnTo>
                  <a:lnTo>
                    <a:pt x="1722143" y="308408"/>
                  </a:lnTo>
                  <a:lnTo>
                    <a:pt x="1745572" y="310538"/>
                  </a:lnTo>
                  <a:lnTo>
                    <a:pt x="1745572" y="326513"/>
                  </a:lnTo>
                  <a:lnTo>
                    <a:pt x="1683804" y="326513"/>
                  </a:lnTo>
                  <a:lnTo>
                    <a:pt x="1677947" y="300421"/>
                  </a:lnTo>
                  <a:cubicBezTo>
                    <a:pt x="1663570" y="310538"/>
                    <a:pt x="1650790" y="317461"/>
                    <a:pt x="1638543" y="321720"/>
                  </a:cubicBezTo>
                  <a:cubicBezTo>
                    <a:pt x="1636946" y="322253"/>
                    <a:pt x="1634816" y="322253"/>
                    <a:pt x="1632686" y="323318"/>
                  </a:cubicBezTo>
                  <a:lnTo>
                    <a:pt x="1632686" y="323318"/>
                  </a:lnTo>
                  <a:close/>
                  <a:moveTo>
                    <a:pt x="2494771" y="15012"/>
                  </a:moveTo>
                  <a:cubicBezTo>
                    <a:pt x="2502758" y="15012"/>
                    <a:pt x="2508083" y="17142"/>
                    <a:pt x="2512875" y="22999"/>
                  </a:cubicBezTo>
                  <a:cubicBezTo>
                    <a:pt x="2518732" y="27259"/>
                    <a:pt x="2520862" y="33116"/>
                    <a:pt x="2520862" y="41104"/>
                  </a:cubicBezTo>
                  <a:cubicBezTo>
                    <a:pt x="2520862" y="48026"/>
                    <a:pt x="2518732" y="53351"/>
                    <a:pt x="2512875" y="58143"/>
                  </a:cubicBezTo>
                  <a:cubicBezTo>
                    <a:pt x="2508616" y="64000"/>
                    <a:pt x="2502758" y="66130"/>
                    <a:pt x="2494771" y="66130"/>
                  </a:cubicBezTo>
                  <a:cubicBezTo>
                    <a:pt x="2487849" y="66130"/>
                    <a:pt x="2482524" y="64000"/>
                    <a:pt x="2477731" y="58143"/>
                  </a:cubicBezTo>
                  <a:cubicBezTo>
                    <a:pt x="2471874" y="53883"/>
                    <a:pt x="2469744" y="48026"/>
                    <a:pt x="2469744" y="41104"/>
                  </a:cubicBezTo>
                  <a:cubicBezTo>
                    <a:pt x="2469744" y="33116"/>
                    <a:pt x="2471874" y="27792"/>
                    <a:pt x="2477731" y="22999"/>
                  </a:cubicBezTo>
                  <a:cubicBezTo>
                    <a:pt x="2482524" y="17142"/>
                    <a:pt x="2488381" y="15012"/>
                    <a:pt x="2494771" y="15012"/>
                  </a:cubicBezTo>
                  <a:lnTo>
                    <a:pt x="2494771" y="15012"/>
                  </a:lnTo>
                  <a:close/>
                  <a:moveTo>
                    <a:pt x="2493706" y="112988"/>
                  </a:moveTo>
                  <a:lnTo>
                    <a:pt x="2510745" y="112988"/>
                  </a:lnTo>
                  <a:lnTo>
                    <a:pt x="2510745" y="299889"/>
                  </a:lnTo>
                  <a:lnTo>
                    <a:pt x="2518732" y="307876"/>
                  </a:lnTo>
                  <a:lnTo>
                    <a:pt x="2542162" y="310006"/>
                  </a:lnTo>
                  <a:lnTo>
                    <a:pt x="2542162" y="325980"/>
                  </a:lnTo>
                  <a:lnTo>
                    <a:pt x="2443120" y="325980"/>
                  </a:lnTo>
                  <a:lnTo>
                    <a:pt x="2443120" y="310006"/>
                  </a:lnTo>
                  <a:lnTo>
                    <a:pt x="2466549" y="307876"/>
                  </a:lnTo>
                  <a:lnTo>
                    <a:pt x="2473472" y="299889"/>
                  </a:lnTo>
                  <a:lnTo>
                    <a:pt x="2473472" y="142275"/>
                  </a:lnTo>
                  <a:lnTo>
                    <a:pt x="2443120" y="142275"/>
                  </a:lnTo>
                  <a:lnTo>
                    <a:pt x="2443120" y="127365"/>
                  </a:lnTo>
                  <a:lnTo>
                    <a:pt x="2493706" y="112988"/>
                  </a:lnTo>
                  <a:lnTo>
                    <a:pt x="2493706" y="112988"/>
                  </a:lnTo>
                  <a:close/>
                  <a:moveTo>
                    <a:pt x="2191790" y="325448"/>
                  </a:moveTo>
                  <a:lnTo>
                    <a:pt x="2191790" y="309473"/>
                  </a:lnTo>
                  <a:lnTo>
                    <a:pt x="2215219" y="307343"/>
                  </a:lnTo>
                  <a:lnTo>
                    <a:pt x="2223206" y="299356"/>
                  </a:lnTo>
                  <a:lnTo>
                    <a:pt x="2223206" y="141742"/>
                  </a:lnTo>
                  <a:lnTo>
                    <a:pt x="2191790" y="141742"/>
                  </a:lnTo>
                  <a:lnTo>
                    <a:pt x="2191790" y="127365"/>
                  </a:lnTo>
                  <a:lnTo>
                    <a:pt x="2242376" y="112456"/>
                  </a:lnTo>
                  <a:lnTo>
                    <a:pt x="2259415" y="112456"/>
                  </a:lnTo>
                  <a:lnTo>
                    <a:pt x="2259415" y="135885"/>
                  </a:lnTo>
                  <a:cubicBezTo>
                    <a:pt x="2277519" y="125768"/>
                    <a:pt x="2290831" y="118846"/>
                    <a:pt x="2302013" y="115651"/>
                  </a:cubicBezTo>
                  <a:cubicBezTo>
                    <a:pt x="2312130" y="111391"/>
                    <a:pt x="2321183" y="108729"/>
                    <a:pt x="2330235" y="108729"/>
                  </a:cubicBezTo>
                  <a:cubicBezTo>
                    <a:pt x="2349404" y="108729"/>
                    <a:pt x="2363781" y="115651"/>
                    <a:pt x="2373898" y="126833"/>
                  </a:cubicBezTo>
                  <a:cubicBezTo>
                    <a:pt x="2384015" y="138015"/>
                    <a:pt x="2388275" y="155054"/>
                    <a:pt x="2388275" y="176354"/>
                  </a:cubicBezTo>
                  <a:lnTo>
                    <a:pt x="2388275" y="298824"/>
                  </a:lnTo>
                  <a:lnTo>
                    <a:pt x="2396262" y="306811"/>
                  </a:lnTo>
                  <a:lnTo>
                    <a:pt x="2419691" y="308941"/>
                  </a:lnTo>
                  <a:lnTo>
                    <a:pt x="2419691" y="324915"/>
                  </a:lnTo>
                  <a:lnTo>
                    <a:pt x="2323845" y="324915"/>
                  </a:lnTo>
                  <a:lnTo>
                    <a:pt x="2323845" y="308941"/>
                  </a:lnTo>
                  <a:lnTo>
                    <a:pt x="2344079" y="306811"/>
                  </a:lnTo>
                  <a:lnTo>
                    <a:pt x="2352066" y="298824"/>
                  </a:lnTo>
                  <a:lnTo>
                    <a:pt x="2352066" y="182743"/>
                  </a:lnTo>
                  <a:cubicBezTo>
                    <a:pt x="2352066" y="166769"/>
                    <a:pt x="2348872" y="155587"/>
                    <a:pt x="2341949" y="147599"/>
                  </a:cubicBezTo>
                  <a:cubicBezTo>
                    <a:pt x="2335027" y="140677"/>
                    <a:pt x="2323845" y="137482"/>
                    <a:pt x="2308403" y="137482"/>
                  </a:cubicBezTo>
                  <a:cubicBezTo>
                    <a:pt x="2300416" y="137482"/>
                    <a:pt x="2294026" y="138547"/>
                    <a:pt x="2284974" y="140677"/>
                  </a:cubicBezTo>
                  <a:cubicBezTo>
                    <a:pt x="2276987" y="143872"/>
                    <a:pt x="2267935" y="147599"/>
                    <a:pt x="2258882" y="151859"/>
                  </a:cubicBezTo>
                  <a:lnTo>
                    <a:pt x="2258882" y="298291"/>
                  </a:lnTo>
                  <a:lnTo>
                    <a:pt x="2266870" y="306279"/>
                  </a:lnTo>
                  <a:lnTo>
                    <a:pt x="2287104" y="308408"/>
                  </a:lnTo>
                  <a:lnTo>
                    <a:pt x="2287104" y="324383"/>
                  </a:lnTo>
                  <a:lnTo>
                    <a:pt x="2191790" y="324383"/>
                  </a:lnTo>
                  <a:lnTo>
                    <a:pt x="2191790" y="325448"/>
                  </a:lnTo>
                  <a:close/>
                  <a:moveTo>
                    <a:pt x="1885614" y="31519"/>
                  </a:moveTo>
                  <a:lnTo>
                    <a:pt x="1992642" y="31519"/>
                  </a:lnTo>
                  <a:lnTo>
                    <a:pt x="1992642" y="48558"/>
                  </a:lnTo>
                  <a:lnTo>
                    <a:pt x="1965486" y="50688"/>
                  </a:lnTo>
                  <a:lnTo>
                    <a:pt x="1958563" y="57610"/>
                  </a:lnTo>
                  <a:lnTo>
                    <a:pt x="1958563" y="216289"/>
                  </a:lnTo>
                  <a:cubicBezTo>
                    <a:pt x="1958563" y="246641"/>
                    <a:pt x="1964421" y="269005"/>
                    <a:pt x="1976668" y="282849"/>
                  </a:cubicBezTo>
                  <a:cubicBezTo>
                    <a:pt x="1988915" y="296161"/>
                    <a:pt x="2009149" y="303084"/>
                    <a:pt x="2036306" y="303084"/>
                  </a:cubicBezTo>
                  <a:cubicBezTo>
                    <a:pt x="2063462" y="303084"/>
                    <a:pt x="2083696" y="296161"/>
                    <a:pt x="2095944" y="282849"/>
                  </a:cubicBezTo>
                  <a:cubicBezTo>
                    <a:pt x="2108191" y="268472"/>
                    <a:pt x="2114048" y="246641"/>
                    <a:pt x="2114048" y="216289"/>
                  </a:cubicBezTo>
                  <a:lnTo>
                    <a:pt x="2114048" y="60805"/>
                  </a:lnTo>
                  <a:lnTo>
                    <a:pt x="2106061" y="52818"/>
                  </a:lnTo>
                  <a:lnTo>
                    <a:pt x="2078904" y="48558"/>
                  </a:lnTo>
                  <a:lnTo>
                    <a:pt x="2078904" y="31519"/>
                  </a:lnTo>
                  <a:lnTo>
                    <a:pt x="2172088" y="31519"/>
                  </a:lnTo>
                  <a:lnTo>
                    <a:pt x="2172088" y="48558"/>
                  </a:lnTo>
                  <a:lnTo>
                    <a:pt x="2144932" y="52818"/>
                  </a:lnTo>
                  <a:lnTo>
                    <a:pt x="2136944" y="60805"/>
                  </a:lnTo>
                  <a:lnTo>
                    <a:pt x="2136944" y="219484"/>
                  </a:lnTo>
                  <a:cubicBezTo>
                    <a:pt x="2136944" y="240783"/>
                    <a:pt x="2135880" y="256758"/>
                    <a:pt x="2132685" y="267940"/>
                  </a:cubicBezTo>
                  <a:cubicBezTo>
                    <a:pt x="2130555" y="279122"/>
                    <a:pt x="2124697" y="288174"/>
                    <a:pt x="2118308" y="297226"/>
                  </a:cubicBezTo>
                  <a:cubicBezTo>
                    <a:pt x="2109256" y="307343"/>
                    <a:pt x="2098073" y="315331"/>
                    <a:pt x="2081034" y="320655"/>
                  </a:cubicBezTo>
                  <a:cubicBezTo>
                    <a:pt x="2065059" y="327578"/>
                    <a:pt x="2047488" y="329708"/>
                    <a:pt x="2028319" y="329708"/>
                  </a:cubicBezTo>
                  <a:cubicBezTo>
                    <a:pt x="2008084" y="329708"/>
                    <a:pt x="1989980" y="327578"/>
                    <a:pt x="1974538" y="320655"/>
                  </a:cubicBezTo>
                  <a:cubicBezTo>
                    <a:pt x="1958563" y="314798"/>
                    <a:pt x="1946317" y="307343"/>
                    <a:pt x="1937264" y="297226"/>
                  </a:cubicBezTo>
                  <a:cubicBezTo>
                    <a:pt x="1930342" y="288174"/>
                    <a:pt x="1925017" y="279122"/>
                    <a:pt x="1922888" y="267940"/>
                  </a:cubicBezTo>
                  <a:cubicBezTo>
                    <a:pt x="1919693" y="256758"/>
                    <a:pt x="1918627" y="240783"/>
                    <a:pt x="1918627" y="219484"/>
                  </a:cubicBezTo>
                  <a:lnTo>
                    <a:pt x="1918627" y="57610"/>
                  </a:lnTo>
                  <a:lnTo>
                    <a:pt x="1910640" y="50688"/>
                  </a:lnTo>
                  <a:lnTo>
                    <a:pt x="1885614" y="48558"/>
                  </a:lnTo>
                  <a:lnTo>
                    <a:pt x="1885614" y="31519"/>
                  </a:lnTo>
                  <a:close/>
                  <a:moveTo>
                    <a:pt x="1632686" y="110326"/>
                  </a:moveTo>
                  <a:lnTo>
                    <a:pt x="1632686" y="129495"/>
                  </a:lnTo>
                  <a:cubicBezTo>
                    <a:pt x="1629491" y="129495"/>
                    <a:pt x="1624699" y="130560"/>
                    <a:pt x="1621504" y="130560"/>
                  </a:cubicBezTo>
                  <a:cubicBezTo>
                    <a:pt x="1615647" y="131625"/>
                    <a:pt x="1610322" y="133755"/>
                    <a:pt x="1604464" y="136418"/>
                  </a:cubicBezTo>
                  <a:lnTo>
                    <a:pt x="1604464" y="173691"/>
                  </a:lnTo>
                  <a:lnTo>
                    <a:pt x="1574113" y="173691"/>
                  </a:lnTo>
                  <a:cubicBezTo>
                    <a:pt x="1568256" y="173691"/>
                    <a:pt x="1565061" y="172626"/>
                    <a:pt x="1562931" y="170496"/>
                  </a:cubicBezTo>
                  <a:cubicBezTo>
                    <a:pt x="1560801" y="168366"/>
                    <a:pt x="1560801" y="164639"/>
                    <a:pt x="1560801" y="160379"/>
                  </a:cubicBezTo>
                  <a:cubicBezTo>
                    <a:pt x="1560801" y="145470"/>
                    <a:pt x="1568788" y="133223"/>
                    <a:pt x="1584230" y="124170"/>
                  </a:cubicBezTo>
                  <a:cubicBezTo>
                    <a:pt x="1597542" y="116183"/>
                    <a:pt x="1613517" y="111923"/>
                    <a:pt x="1632686" y="110326"/>
                  </a:cubicBezTo>
                  <a:lnTo>
                    <a:pt x="1632686" y="110326"/>
                  </a:lnTo>
                  <a:close/>
                  <a:moveTo>
                    <a:pt x="1632686" y="204042"/>
                  </a:moveTo>
                  <a:lnTo>
                    <a:pt x="1632686" y="222147"/>
                  </a:lnTo>
                  <a:cubicBezTo>
                    <a:pt x="1620439" y="226407"/>
                    <a:pt x="1611387" y="231199"/>
                    <a:pt x="1605529" y="235459"/>
                  </a:cubicBezTo>
                  <a:cubicBezTo>
                    <a:pt x="1594347" y="244511"/>
                    <a:pt x="1587425" y="254628"/>
                    <a:pt x="1587425" y="269005"/>
                  </a:cubicBezTo>
                  <a:cubicBezTo>
                    <a:pt x="1587425" y="279122"/>
                    <a:pt x="1590620" y="288174"/>
                    <a:pt x="1597542" y="295096"/>
                  </a:cubicBezTo>
                  <a:cubicBezTo>
                    <a:pt x="1603400" y="302019"/>
                    <a:pt x="1611919" y="304149"/>
                    <a:pt x="1623634" y="304149"/>
                  </a:cubicBezTo>
                  <a:cubicBezTo>
                    <a:pt x="1625764" y="304149"/>
                    <a:pt x="1629491" y="304149"/>
                    <a:pt x="1632686" y="304149"/>
                  </a:cubicBezTo>
                  <a:lnTo>
                    <a:pt x="1632686" y="323318"/>
                  </a:lnTo>
                  <a:cubicBezTo>
                    <a:pt x="1623634" y="326513"/>
                    <a:pt x="1614582" y="327578"/>
                    <a:pt x="1605529" y="327578"/>
                  </a:cubicBezTo>
                  <a:cubicBezTo>
                    <a:pt x="1588490" y="327578"/>
                    <a:pt x="1575178" y="323318"/>
                    <a:pt x="1565061" y="313201"/>
                  </a:cubicBezTo>
                  <a:cubicBezTo>
                    <a:pt x="1554944" y="303084"/>
                    <a:pt x="1549087" y="288174"/>
                    <a:pt x="1549087" y="272732"/>
                  </a:cubicBezTo>
                  <a:cubicBezTo>
                    <a:pt x="1549087" y="253563"/>
                    <a:pt x="1557074" y="239186"/>
                    <a:pt x="1572516" y="227471"/>
                  </a:cubicBezTo>
                  <a:cubicBezTo>
                    <a:pt x="1583165" y="221082"/>
                    <a:pt x="1603400" y="213095"/>
                    <a:pt x="1632686" y="204042"/>
                  </a:cubicBezTo>
                  <a:lnTo>
                    <a:pt x="1632686" y="204042"/>
                  </a:lnTo>
                  <a:close/>
                  <a:moveTo>
                    <a:pt x="913306" y="420229"/>
                  </a:moveTo>
                  <a:lnTo>
                    <a:pt x="913306" y="401060"/>
                  </a:lnTo>
                  <a:cubicBezTo>
                    <a:pt x="914371" y="401060"/>
                    <a:pt x="916501" y="401060"/>
                    <a:pt x="917565" y="401060"/>
                  </a:cubicBezTo>
                  <a:cubicBezTo>
                    <a:pt x="936735" y="401060"/>
                    <a:pt x="951112" y="396800"/>
                    <a:pt x="963891" y="387748"/>
                  </a:cubicBezTo>
                  <a:cubicBezTo>
                    <a:pt x="976138" y="378696"/>
                    <a:pt x="983061" y="367514"/>
                    <a:pt x="983061" y="354202"/>
                  </a:cubicBezTo>
                  <a:cubicBezTo>
                    <a:pt x="983061" y="345150"/>
                    <a:pt x="980931" y="337162"/>
                    <a:pt x="975073" y="332903"/>
                  </a:cubicBezTo>
                  <a:cubicBezTo>
                    <a:pt x="969216" y="328643"/>
                    <a:pt x="956969" y="323850"/>
                    <a:pt x="937800" y="320655"/>
                  </a:cubicBezTo>
                  <a:lnTo>
                    <a:pt x="912773" y="316396"/>
                  </a:lnTo>
                  <a:lnTo>
                    <a:pt x="912773" y="284979"/>
                  </a:lnTo>
                  <a:lnTo>
                    <a:pt x="940995" y="289239"/>
                  </a:lnTo>
                  <a:cubicBezTo>
                    <a:pt x="968151" y="293499"/>
                    <a:pt x="987320" y="300421"/>
                    <a:pt x="998502" y="308408"/>
                  </a:cubicBezTo>
                  <a:cubicBezTo>
                    <a:pt x="1009685" y="316396"/>
                    <a:pt x="1015542" y="328643"/>
                    <a:pt x="1015542" y="343552"/>
                  </a:cubicBezTo>
                  <a:cubicBezTo>
                    <a:pt x="1015542" y="352604"/>
                    <a:pt x="1013412" y="360591"/>
                    <a:pt x="1008620" y="369644"/>
                  </a:cubicBezTo>
                  <a:cubicBezTo>
                    <a:pt x="1002762" y="378696"/>
                    <a:pt x="997437" y="386683"/>
                    <a:pt x="988385" y="393073"/>
                  </a:cubicBezTo>
                  <a:cubicBezTo>
                    <a:pt x="977203" y="402125"/>
                    <a:pt x="963359" y="409047"/>
                    <a:pt x="948982" y="414372"/>
                  </a:cubicBezTo>
                  <a:cubicBezTo>
                    <a:pt x="937800" y="416502"/>
                    <a:pt x="925552" y="419164"/>
                    <a:pt x="913306" y="420229"/>
                  </a:cubicBezTo>
                  <a:lnTo>
                    <a:pt x="913306" y="420229"/>
                  </a:lnTo>
                  <a:close/>
                  <a:moveTo>
                    <a:pt x="913306" y="252498"/>
                  </a:moveTo>
                  <a:lnTo>
                    <a:pt x="913306" y="234394"/>
                  </a:lnTo>
                  <a:lnTo>
                    <a:pt x="913306" y="234394"/>
                  </a:lnTo>
                  <a:cubicBezTo>
                    <a:pt x="925552" y="234394"/>
                    <a:pt x="936735" y="230134"/>
                    <a:pt x="944722" y="219484"/>
                  </a:cubicBezTo>
                  <a:cubicBezTo>
                    <a:pt x="952709" y="210432"/>
                    <a:pt x="955904" y="197120"/>
                    <a:pt x="955904" y="181146"/>
                  </a:cubicBezTo>
                  <a:cubicBezTo>
                    <a:pt x="955904" y="164106"/>
                    <a:pt x="952709" y="151859"/>
                    <a:pt x="944722" y="141742"/>
                  </a:cubicBezTo>
                  <a:cubicBezTo>
                    <a:pt x="936735" y="131625"/>
                    <a:pt x="926618" y="127365"/>
                    <a:pt x="913306" y="127365"/>
                  </a:cubicBezTo>
                  <a:lnTo>
                    <a:pt x="913306" y="127365"/>
                  </a:lnTo>
                  <a:lnTo>
                    <a:pt x="913306" y="110326"/>
                  </a:lnTo>
                  <a:cubicBezTo>
                    <a:pt x="914371" y="109261"/>
                    <a:pt x="916501" y="109261"/>
                    <a:pt x="917565" y="109261"/>
                  </a:cubicBezTo>
                  <a:cubicBezTo>
                    <a:pt x="925552" y="109261"/>
                    <a:pt x="934605" y="110326"/>
                    <a:pt x="942592" y="112456"/>
                  </a:cubicBezTo>
                  <a:cubicBezTo>
                    <a:pt x="950579" y="114586"/>
                    <a:pt x="959631" y="118313"/>
                    <a:pt x="967619" y="122573"/>
                  </a:cubicBezTo>
                  <a:lnTo>
                    <a:pt x="1030451" y="122573"/>
                  </a:lnTo>
                  <a:lnTo>
                    <a:pt x="1030451" y="142807"/>
                  </a:lnTo>
                  <a:lnTo>
                    <a:pt x="981996" y="142807"/>
                  </a:lnTo>
                  <a:cubicBezTo>
                    <a:pt x="986255" y="148665"/>
                    <a:pt x="988918" y="155054"/>
                    <a:pt x="991048" y="161976"/>
                  </a:cubicBezTo>
                  <a:cubicBezTo>
                    <a:pt x="993178" y="168899"/>
                    <a:pt x="994243" y="175288"/>
                    <a:pt x="994243" y="183276"/>
                  </a:cubicBezTo>
                  <a:cubicBezTo>
                    <a:pt x="994243" y="203510"/>
                    <a:pt x="986255" y="219484"/>
                    <a:pt x="970813" y="232796"/>
                  </a:cubicBezTo>
                  <a:cubicBezTo>
                    <a:pt x="955904" y="245576"/>
                    <a:pt x="936735" y="251433"/>
                    <a:pt x="913306" y="252498"/>
                  </a:cubicBezTo>
                  <a:lnTo>
                    <a:pt x="913306" y="252498"/>
                  </a:lnTo>
                  <a:close/>
                  <a:moveTo>
                    <a:pt x="1344082" y="109261"/>
                  </a:moveTo>
                  <a:lnTo>
                    <a:pt x="1361121" y="109261"/>
                  </a:lnTo>
                  <a:lnTo>
                    <a:pt x="1361121" y="254628"/>
                  </a:lnTo>
                  <a:cubicBezTo>
                    <a:pt x="1361121" y="271667"/>
                    <a:pt x="1364316" y="282849"/>
                    <a:pt x="1371238" y="290837"/>
                  </a:cubicBezTo>
                  <a:cubicBezTo>
                    <a:pt x="1378160" y="297759"/>
                    <a:pt x="1388278" y="302019"/>
                    <a:pt x="1402655" y="302019"/>
                  </a:cubicBezTo>
                  <a:cubicBezTo>
                    <a:pt x="1410642" y="302019"/>
                    <a:pt x="1419694" y="300954"/>
                    <a:pt x="1427681" y="298824"/>
                  </a:cubicBezTo>
                  <a:cubicBezTo>
                    <a:pt x="1436733" y="296694"/>
                    <a:pt x="1444720" y="292967"/>
                    <a:pt x="1453773" y="288707"/>
                  </a:cubicBezTo>
                  <a:lnTo>
                    <a:pt x="1453773" y="140145"/>
                  </a:lnTo>
                  <a:lnTo>
                    <a:pt x="1422889" y="140145"/>
                  </a:lnTo>
                  <a:lnTo>
                    <a:pt x="1422889" y="126833"/>
                  </a:lnTo>
                  <a:lnTo>
                    <a:pt x="1473474" y="109794"/>
                  </a:lnTo>
                  <a:lnTo>
                    <a:pt x="1490514" y="109794"/>
                  </a:lnTo>
                  <a:lnTo>
                    <a:pt x="1490514" y="299889"/>
                  </a:lnTo>
                  <a:lnTo>
                    <a:pt x="1498501" y="307876"/>
                  </a:lnTo>
                  <a:lnTo>
                    <a:pt x="1518735" y="310006"/>
                  </a:lnTo>
                  <a:lnTo>
                    <a:pt x="1518735" y="325980"/>
                  </a:lnTo>
                  <a:lnTo>
                    <a:pt x="1453240" y="325980"/>
                  </a:lnTo>
                  <a:lnTo>
                    <a:pt x="1453240" y="300954"/>
                  </a:lnTo>
                  <a:cubicBezTo>
                    <a:pt x="1439928" y="311071"/>
                    <a:pt x="1427149" y="317993"/>
                    <a:pt x="1415967" y="322253"/>
                  </a:cubicBezTo>
                  <a:cubicBezTo>
                    <a:pt x="1403720" y="326513"/>
                    <a:pt x="1393602" y="329175"/>
                    <a:pt x="1382421" y="329175"/>
                  </a:cubicBezTo>
                  <a:cubicBezTo>
                    <a:pt x="1363251" y="329175"/>
                    <a:pt x="1349939" y="323318"/>
                    <a:pt x="1339822" y="312136"/>
                  </a:cubicBezTo>
                  <a:cubicBezTo>
                    <a:pt x="1329705" y="300954"/>
                    <a:pt x="1323848" y="283914"/>
                    <a:pt x="1323848" y="262615"/>
                  </a:cubicBezTo>
                  <a:lnTo>
                    <a:pt x="1323848" y="140145"/>
                  </a:lnTo>
                  <a:lnTo>
                    <a:pt x="1292431" y="140145"/>
                  </a:lnTo>
                  <a:lnTo>
                    <a:pt x="1292431" y="126833"/>
                  </a:lnTo>
                  <a:lnTo>
                    <a:pt x="1344082" y="109261"/>
                  </a:lnTo>
                  <a:lnTo>
                    <a:pt x="1344082" y="109261"/>
                  </a:lnTo>
                  <a:close/>
                  <a:moveTo>
                    <a:pt x="1096479" y="2233"/>
                  </a:moveTo>
                  <a:lnTo>
                    <a:pt x="1113518" y="2233"/>
                  </a:lnTo>
                  <a:lnTo>
                    <a:pt x="1113518" y="136418"/>
                  </a:lnTo>
                  <a:cubicBezTo>
                    <a:pt x="1130557" y="126300"/>
                    <a:pt x="1143869" y="119378"/>
                    <a:pt x="1155052" y="116183"/>
                  </a:cubicBezTo>
                  <a:cubicBezTo>
                    <a:pt x="1166233" y="111923"/>
                    <a:pt x="1175286" y="109261"/>
                    <a:pt x="1184338" y="109261"/>
                  </a:cubicBezTo>
                  <a:cubicBezTo>
                    <a:pt x="1203507" y="109261"/>
                    <a:pt x="1217884" y="116183"/>
                    <a:pt x="1228001" y="127365"/>
                  </a:cubicBezTo>
                  <a:cubicBezTo>
                    <a:pt x="1238118" y="138547"/>
                    <a:pt x="1242911" y="155587"/>
                    <a:pt x="1242911" y="176886"/>
                  </a:cubicBezTo>
                  <a:lnTo>
                    <a:pt x="1242911" y="299356"/>
                  </a:lnTo>
                  <a:lnTo>
                    <a:pt x="1250898" y="307343"/>
                  </a:lnTo>
                  <a:lnTo>
                    <a:pt x="1273262" y="309473"/>
                  </a:lnTo>
                  <a:lnTo>
                    <a:pt x="1273262" y="325448"/>
                  </a:lnTo>
                  <a:lnTo>
                    <a:pt x="1178480" y="325448"/>
                  </a:lnTo>
                  <a:lnTo>
                    <a:pt x="1178480" y="309473"/>
                  </a:lnTo>
                  <a:lnTo>
                    <a:pt x="1198715" y="307343"/>
                  </a:lnTo>
                  <a:lnTo>
                    <a:pt x="1205637" y="299356"/>
                  </a:lnTo>
                  <a:lnTo>
                    <a:pt x="1205637" y="183276"/>
                  </a:lnTo>
                  <a:cubicBezTo>
                    <a:pt x="1205637" y="167301"/>
                    <a:pt x="1202442" y="155054"/>
                    <a:pt x="1195520" y="148132"/>
                  </a:cubicBezTo>
                  <a:cubicBezTo>
                    <a:pt x="1188598" y="141210"/>
                    <a:pt x="1177416" y="138015"/>
                    <a:pt x="1161974" y="138015"/>
                  </a:cubicBezTo>
                  <a:cubicBezTo>
                    <a:pt x="1155052" y="138015"/>
                    <a:pt x="1147597" y="139080"/>
                    <a:pt x="1139610" y="141210"/>
                  </a:cubicBezTo>
                  <a:cubicBezTo>
                    <a:pt x="1131622" y="144405"/>
                    <a:pt x="1122570" y="148132"/>
                    <a:pt x="1113518" y="152392"/>
                  </a:cubicBezTo>
                  <a:lnTo>
                    <a:pt x="1113518" y="298824"/>
                  </a:lnTo>
                  <a:lnTo>
                    <a:pt x="1121505" y="306811"/>
                  </a:lnTo>
                  <a:lnTo>
                    <a:pt x="1141740" y="308941"/>
                  </a:lnTo>
                  <a:lnTo>
                    <a:pt x="1141740" y="324915"/>
                  </a:lnTo>
                  <a:lnTo>
                    <a:pt x="1045893" y="324915"/>
                  </a:lnTo>
                  <a:lnTo>
                    <a:pt x="1045893" y="308941"/>
                  </a:lnTo>
                  <a:lnTo>
                    <a:pt x="1069322" y="306811"/>
                  </a:lnTo>
                  <a:lnTo>
                    <a:pt x="1076245" y="298824"/>
                  </a:lnTo>
                  <a:lnTo>
                    <a:pt x="1076245" y="31519"/>
                  </a:lnTo>
                  <a:lnTo>
                    <a:pt x="1042698" y="31519"/>
                  </a:lnTo>
                  <a:lnTo>
                    <a:pt x="1042698" y="18207"/>
                  </a:lnTo>
                  <a:lnTo>
                    <a:pt x="1096479" y="2233"/>
                  </a:lnTo>
                  <a:close/>
                  <a:moveTo>
                    <a:pt x="913306" y="110326"/>
                  </a:moveTo>
                  <a:lnTo>
                    <a:pt x="913306" y="127365"/>
                  </a:lnTo>
                  <a:cubicBezTo>
                    <a:pt x="899994" y="127365"/>
                    <a:pt x="889877" y="131625"/>
                    <a:pt x="881889" y="141742"/>
                  </a:cubicBezTo>
                  <a:cubicBezTo>
                    <a:pt x="873902" y="150794"/>
                    <a:pt x="870707" y="164106"/>
                    <a:pt x="870707" y="181146"/>
                  </a:cubicBezTo>
                  <a:cubicBezTo>
                    <a:pt x="870707" y="197120"/>
                    <a:pt x="873902" y="210432"/>
                    <a:pt x="882954" y="219484"/>
                  </a:cubicBezTo>
                  <a:cubicBezTo>
                    <a:pt x="890941" y="229601"/>
                    <a:pt x="901059" y="234394"/>
                    <a:pt x="913306" y="234394"/>
                  </a:cubicBezTo>
                  <a:lnTo>
                    <a:pt x="913306" y="252498"/>
                  </a:lnTo>
                  <a:cubicBezTo>
                    <a:pt x="912240" y="252498"/>
                    <a:pt x="911176" y="252498"/>
                    <a:pt x="910111" y="252498"/>
                  </a:cubicBezTo>
                  <a:lnTo>
                    <a:pt x="903189" y="252498"/>
                  </a:lnTo>
                  <a:cubicBezTo>
                    <a:pt x="901059" y="255693"/>
                    <a:pt x="899994" y="258355"/>
                    <a:pt x="898929" y="261550"/>
                  </a:cubicBezTo>
                  <a:cubicBezTo>
                    <a:pt x="898929" y="264745"/>
                    <a:pt x="897864" y="268472"/>
                    <a:pt x="897864" y="271667"/>
                  </a:cubicBezTo>
                  <a:cubicBezTo>
                    <a:pt x="897864" y="272732"/>
                    <a:pt x="898929" y="274862"/>
                    <a:pt x="898929" y="278590"/>
                  </a:cubicBezTo>
                  <a:cubicBezTo>
                    <a:pt x="898929" y="280719"/>
                    <a:pt x="898929" y="281784"/>
                    <a:pt x="898929" y="281784"/>
                  </a:cubicBezTo>
                  <a:lnTo>
                    <a:pt x="913838" y="283914"/>
                  </a:lnTo>
                  <a:lnTo>
                    <a:pt x="913838" y="315331"/>
                  </a:lnTo>
                  <a:lnTo>
                    <a:pt x="896799" y="312136"/>
                  </a:lnTo>
                  <a:cubicBezTo>
                    <a:pt x="884552" y="315331"/>
                    <a:pt x="875500" y="321188"/>
                    <a:pt x="868577" y="329175"/>
                  </a:cubicBezTo>
                  <a:cubicBezTo>
                    <a:pt x="861655" y="337162"/>
                    <a:pt x="858460" y="345150"/>
                    <a:pt x="858460" y="355267"/>
                  </a:cubicBezTo>
                  <a:cubicBezTo>
                    <a:pt x="858460" y="368579"/>
                    <a:pt x="864317" y="378696"/>
                    <a:pt x="875500" y="387748"/>
                  </a:cubicBezTo>
                  <a:cubicBezTo>
                    <a:pt x="885617" y="395735"/>
                    <a:pt x="897864" y="399995"/>
                    <a:pt x="913838" y="401060"/>
                  </a:cubicBezTo>
                  <a:lnTo>
                    <a:pt x="913838" y="420229"/>
                  </a:lnTo>
                  <a:cubicBezTo>
                    <a:pt x="910643" y="420229"/>
                    <a:pt x="906916" y="420229"/>
                    <a:pt x="902656" y="420229"/>
                  </a:cubicBezTo>
                  <a:cubicBezTo>
                    <a:pt x="877629" y="420229"/>
                    <a:pt x="858993" y="415969"/>
                    <a:pt x="845148" y="405852"/>
                  </a:cubicBezTo>
                  <a:cubicBezTo>
                    <a:pt x="830771" y="395735"/>
                    <a:pt x="823849" y="382423"/>
                    <a:pt x="823849" y="364319"/>
                  </a:cubicBezTo>
                  <a:cubicBezTo>
                    <a:pt x="823849" y="351007"/>
                    <a:pt x="828109" y="338227"/>
                    <a:pt x="836096" y="329175"/>
                  </a:cubicBezTo>
                  <a:cubicBezTo>
                    <a:pt x="845148" y="319058"/>
                    <a:pt x="856330" y="312136"/>
                    <a:pt x="871240" y="310006"/>
                  </a:cubicBezTo>
                  <a:cubicBezTo>
                    <a:pt x="870175" y="306811"/>
                    <a:pt x="869110" y="303084"/>
                    <a:pt x="868045" y="299889"/>
                  </a:cubicBezTo>
                  <a:cubicBezTo>
                    <a:pt x="866980" y="296694"/>
                    <a:pt x="866980" y="292967"/>
                    <a:pt x="866980" y="289772"/>
                  </a:cubicBezTo>
                  <a:cubicBezTo>
                    <a:pt x="866980" y="285512"/>
                    <a:pt x="869110" y="278590"/>
                    <a:pt x="872837" y="271667"/>
                  </a:cubicBezTo>
                  <a:cubicBezTo>
                    <a:pt x="876032" y="264745"/>
                    <a:pt x="880824" y="257290"/>
                    <a:pt x="888812" y="249303"/>
                  </a:cubicBezTo>
                  <a:cubicBezTo>
                    <a:pt x="871772" y="245043"/>
                    <a:pt x="858460" y="237056"/>
                    <a:pt x="848343" y="225874"/>
                  </a:cubicBezTo>
                  <a:cubicBezTo>
                    <a:pt x="839291" y="213627"/>
                    <a:pt x="833966" y="199783"/>
                    <a:pt x="833966" y="183276"/>
                  </a:cubicBezTo>
                  <a:cubicBezTo>
                    <a:pt x="833966" y="161976"/>
                    <a:pt x="841953" y="143872"/>
                    <a:pt x="857395" y="130560"/>
                  </a:cubicBezTo>
                  <a:cubicBezTo>
                    <a:pt x="870175" y="117248"/>
                    <a:pt x="889344" y="110326"/>
                    <a:pt x="913306" y="110326"/>
                  </a:cubicBezTo>
                  <a:lnTo>
                    <a:pt x="913306" y="110326"/>
                  </a:lnTo>
                  <a:close/>
                  <a:moveTo>
                    <a:pt x="569856" y="325448"/>
                  </a:moveTo>
                  <a:lnTo>
                    <a:pt x="569856" y="309473"/>
                  </a:lnTo>
                  <a:lnTo>
                    <a:pt x="593285" y="307343"/>
                  </a:lnTo>
                  <a:lnTo>
                    <a:pt x="601272" y="299356"/>
                  </a:lnTo>
                  <a:lnTo>
                    <a:pt x="601272" y="141742"/>
                  </a:lnTo>
                  <a:lnTo>
                    <a:pt x="569856" y="141742"/>
                  </a:lnTo>
                  <a:lnTo>
                    <a:pt x="569856" y="127365"/>
                  </a:lnTo>
                  <a:lnTo>
                    <a:pt x="620442" y="112456"/>
                  </a:lnTo>
                  <a:lnTo>
                    <a:pt x="637481" y="112456"/>
                  </a:lnTo>
                  <a:lnTo>
                    <a:pt x="637481" y="135885"/>
                  </a:lnTo>
                  <a:cubicBezTo>
                    <a:pt x="654520" y="125768"/>
                    <a:pt x="668897" y="118846"/>
                    <a:pt x="680079" y="115651"/>
                  </a:cubicBezTo>
                  <a:cubicBezTo>
                    <a:pt x="690197" y="111391"/>
                    <a:pt x="699249" y="108729"/>
                    <a:pt x="708301" y="108729"/>
                  </a:cubicBezTo>
                  <a:cubicBezTo>
                    <a:pt x="727470" y="108729"/>
                    <a:pt x="741847" y="115651"/>
                    <a:pt x="751964" y="126833"/>
                  </a:cubicBezTo>
                  <a:cubicBezTo>
                    <a:pt x="762081" y="138015"/>
                    <a:pt x="766341" y="155054"/>
                    <a:pt x="766341" y="176354"/>
                  </a:cubicBezTo>
                  <a:lnTo>
                    <a:pt x="766341" y="298824"/>
                  </a:lnTo>
                  <a:lnTo>
                    <a:pt x="774328" y="306811"/>
                  </a:lnTo>
                  <a:lnTo>
                    <a:pt x="797757" y="308941"/>
                  </a:lnTo>
                  <a:lnTo>
                    <a:pt x="797757" y="324915"/>
                  </a:lnTo>
                  <a:lnTo>
                    <a:pt x="700846" y="324915"/>
                  </a:lnTo>
                  <a:lnTo>
                    <a:pt x="700846" y="308941"/>
                  </a:lnTo>
                  <a:lnTo>
                    <a:pt x="722145" y="306811"/>
                  </a:lnTo>
                  <a:lnTo>
                    <a:pt x="730133" y="298824"/>
                  </a:lnTo>
                  <a:lnTo>
                    <a:pt x="730133" y="182743"/>
                  </a:lnTo>
                  <a:cubicBezTo>
                    <a:pt x="730133" y="166769"/>
                    <a:pt x="726938" y="155587"/>
                    <a:pt x="720015" y="147599"/>
                  </a:cubicBezTo>
                  <a:cubicBezTo>
                    <a:pt x="713093" y="140677"/>
                    <a:pt x="701911" y="137482"/>
                    <a:pt x="684872" y="137482"/>
                  </a:cubicBezTo>
                  <a:cubicBezTo>
                    <a:pt x="677949" y="137482"/>
                    <a:pt x="671560" y="138547"/>
                    <a:pt x="662508" y="140677"/>
                  </a:cubicBezTo>
                  <a:cubicBezTo>
                    <a:pt x="654520" y="143872"/>
                    <a:pt x="645468" y="147599"/>
                    <a:pt x="636416" y="151859"/>
                  </a:cubicBezTo>
                  <a:lnTo>
                    <a:pt x="636416" y="298291"/>
                  </a:lnTo>
                  <a:lnTo>
                    <a:pt x="644403" y="306279"/>
                  </a:lnTo>
                  <a:lnTo>
                    <a:pt x="664637" y="308408"/>
                  </a:lnTo>
                  <a:lnTo>
                    <a:pt x="664637" y="324383"/>
                  </a:lnTo>
                  <a:lnTo>
                    <a:pt x="569856" y="324383"/>
                  </a:lnTo>
                  <a:lnTo>
                    <a:pt x="569856" y="325448"/>
                  </a:lnTo>
                  <a:close/>
                  <a:moveTo>
                    <a:pt x="501166" y="15012"/>
                  </a:moveTo>
                  <a:cubicBezTo>
                    <a:pt x="509153" y="15012"/>
                    <a:pt x="514478" y="17142"/>
                    <a:pt x="519270" y="22999"/>
                  </a:cubicBezTo>
                  <a:cubicBezTo>
                    <a:pt x="525128" y="27259"/>
                    <a:pt x="527258" y="33116"/>
                    <a:pt x="527258" y="41104"/>
                  </a:cubicBezTo>
                  <a:cubicBezTo>
                    <a:pt x="527258" y="48026"/>
                    <a:pt x="525128" y="53351"/>
                    <a:pt x="519270" y="58143"/>
                  </a:cubicBezTo>
                  <a:cubicBezTo>
                    <a:pt x="515011" y="64000"/>
                    <a:pt x="509153" y="66130"/>
                    <a:pt x="501166" y="66130"/>
                  </a:cubicBezTo>
                  <a:cubicBezTo>
                    <a:pt x="494244" y="66130"/>
                    <a:pt x="488919" y="64000"/>
                    <a:pt x="484127" y="58143"/>
                  </a:cubicBezTo>
                  <a:cubicBezTo>
                    <a:pt x="478270" y="53883"/>
                    <a:pt x="476140" y="48026"/>
                    <a:pt x="476140" y="41104"/>
                  </a:cubicBezTo>
                  <a:cubicBezTo>
                    <a:pt x="476140" y="33116"/>
                    <a:pt x="478270" y="27792"/>
                    <a:pt x="484127" y="22999"/>
                  </a:cubicBezTo>
                  <a:cubicBezTo>
                    <a:pt x="488919" y="17142"/>
                    <a:pt x="494244" y="15012"/>
                    <a:pt x="501166" y="15012"/>
                  </a:cubicBezTo>
                  <a:lnTo>
                    <a:pt x="501166" y="15012"/>
                  </a:lnTo>
                  <a:close/>
                  <a:moveTo>
                    <a:pt x="500101" y="112988"/>
                  </a:moveTo>
                  <a:lnTo>
                    <a:pt x="517141" y="112988"/>
                  </a:lnTo>
                  <a:lnTo>
                    <a:pt x="517141" y="299889"/>
                  </a:lnTo>
                  <a:lnTo>
                    <a:pt x="525128" y="307876"/>
                  </a:lnTo>
                  <a:lnTo>
                    <a:pt x="547492" y="310006"/>
                  </a:lnTo>
                  <a:lnTo>
                    <a:pt x="547492" y="325980"/>
                  </a:lnTo>
                  <a:lnTo>
                    <a:pt x="449516" y="325980"/>
                  </a:lnTo>
                  <a:lnTo>
                    <a:pt x="449516" y="310006"/>
                  </a:lnTo>
                  <a:lnTo>
                    <a:pt x="472945" y="307876"/>
                  </a:lnTo>
                  <a:lnTo>
                    <a:pt x="479867" y="299889"/>
                  </a:lnTo>
                  <a:lnTo>
                    <a:pt x="479867" y="142275"/>
                  </a:lnTo>
                  <a:lnTo>
                    <a:pt x="449516" y="142275"/>
                  </a:lnTo>
                  <a:lnTo>
                    <a:pt x="449516" y="127365"/>
                  </a:lnTo>
                  <a:lnTo>
                    <a:pt x="500101" y="112988"/>
                  </a:lnTo>
                  <a:lnTo>
                    <a:pt x="500101" y="112988"/>
                  </a:lnTo>
                  <a:close/>
                  <a:moveTo>
                    <a:pt x="410112" y="119378"/>
                  </a:moveTo>
                  <a:lnTo>
                    <a:pt x="410112" y="168899"/>
                  </a:lnTo>
                  <a:lnTo>
                    <a:pt x="388813" y="168899"/>
                  </a:lnTo>
                  <a:lnTo>
                    <a:pt x="384553" y="138547"/>
                  </a:lnTo>
                  <a:cubicBezTo>
                    <a:pt x="378696" y="135353"/>
                    <a:pt x="373371" y="132690"/>
                    <a:pt x="368579" y="130560"/>
                  </a:cubicBezTo>
                  <a:cubicBezTo>
                    <a:pt x="362721" y="129495"/>
                    <a:pt x="357397" y="128430"/>
                    <a:pt x="352604" y="128430"/>
                  </a:cubicBezTo>
                  <a:cubicBezTo>
                    <a:pt x="340357" y="128430"/>
                    <a:pt x="332370" y="131625"/>
                    <a:pt x="325448" y="137482"/>
                  </a:cubicBezTo>
                  <a:cubicBezTo>
                    <a:pt x="318526" y="143340"/>
                    <a:pt x="315331" y="149730"/>
                    <a:pt x="315331" y="159847"/>
                  </a:cubicBezTo>
                  <a:cubicBezTo>
                    <a:pt x="315331" y="168899"/>
                    <a:pt x="318526" y="175821"/>
                    <a:pt x="323318" y="181146"/>
                  </a:cubicBezTo>
                  <a:cubicBezTo>
                    <a:pt x="329175" y="187003"/>
                    <a:pt x="337695" y="192328"/>
                    <a:pt x="352604" y="200315"/>
                  </a:cubicBezTo>
                  <a:cubicBezTo>
                    <a:pt x="354734" y="201380"/>
                    <a:pt x="358462" y="202445"/>
                    <a:pt x="363786" y="204575"/>
                  </a:cubicBezTo>
                  <a:cubicBezTo>
                    <a:pt x="379761" y="212562"/>
                    <a:pt x="392008" y="218952"/>
                    <a:pt x="399995" y="224809"/>
                  </a:cubicBezTo>
                  <a:cubicBezTo>
                    <a:pt x="404255" y="229069"/>
                    <a:pt x="409047" y="234926"/>
                    <a:pt x="412242" y="241848"/>
                  </a:cubicBezTo>
                  <a:cubicBezTo>
                    <a:pt x="414372" y="247706"/>
                    <a:pt x="415437" y="255160"/>
                    <a:pt x="415437" y="263148"/>
                  </a:cubicBezTo>
                  <a:cubicBezTo>
                    <a:pt x="415437" y="283382"/>
                    <a:pt x="408515" y="299356"/>
                    <a:pt x="394138" y="311603"/>
                  </a:cubicBezTo>
                  <a:cubicBezTo>
                    <a:pt x="379761" y="322785"/>
                    <a:pt x="358994" y="328643"/>
                    <a:pt x="334500" y="328643"/>
                  </a:cubicBezTo>
                  <a:cubicBezTo>
                    <a:pt x="323318" y="328643"/>
                    <a:pt x="313201" y="327578"/>
                    <a:pt x="304149" y="326513"/>
                  </a:cubicBezTo>
                  <a:cubicBezTo>
                    <a:pt x="294031" y="325448"/>
                    <a:pt x="284979" y="323318"/>
                    <a:pt x="276992" y="319591"/>
                  </a:cubicBezTo>
                  <a:lnTo>
                    <a:pt x="276992" y="262083"/>
                  </a:lnTo>
                  <a:lnTo>
                    <a:pt x="298291" y="262083"/>
                  </a:lnTo>
                  <a:lnTo>
                    <a:pt x="302551" y="299356"/>
                  </a:lnTo>
                  <a:cubicBezTo>
                    <a:pt x="309473" y="303616"/>
                    <a:pt x="314798" y="306279"/>
                    <a:pt x="321720" y="307343"/>
                  </a:cubicBezTo>
                  <a:cubicBezTo>
                    <a:pt x="327578" y="309473"/>
                    <a:pt x="333967" y="310538"/>
                    <a:pt x="340890" y="310538"/>
                  </a:cubicBezTo>
                  <a:cubicBezTo>
                    <a:pt x="353137" y="310538"/>
                    <a:pt x="362189" y="307343"/>
                    <a:pt x="370176" y="300421"/>
                  </a:cubicBezTo>
                  <a:cubicBezTo>
                    <a:pt x="378163" y="293499"/>
                    <a:pt x="381358" y="285512"/>
                    <a:pt x="381358" y="274330"/>
                  </a:cubicBezTo>
                  <a:cubicBezTo>
                    <a:pt x="381358" y="265278"/>
                    <a:pt x="379228" y="258355"/>
                    <a:pt x="373371" y="253031"/>
                  </a:cubicBezTo>
                  <a:cubicBezTo>
                    <a:pt x="369111" y="247173"/>
                    <a:pt x="356332" y="239719"/>
                    <a:pt x="336097" y="230666"/>
                  </a:cubicBezTo>
                  <a:cubicBezTo>
                    <a:pt x="314798" y="221614"/>
                    <a:pt x="299889" y="211497"/>
                    <a:pt x="292434" y="203510"/>
                  </a:cubicBezTo>
                  <a:cubicBezTo>
                    <a:pt x="284447" y="194458"/>
                    <a:pt x="280187" y="183276"/>
                    <a:pt x="280187" y="171029"/>
                  </a:cubicBezTo>
                  <a:cubicBezTo>
                    <a:pt x="280187" y="151859"/>
                    <a:pt x="287109" y="135885"/>
                    <a:pt x="300421" y="125768"/>
                  </a:cubicBezTo>
                  <a:cubicBezTo>
                    <a:pt x="313733" y="114586"/>
                    <a:pt x="332902" y="108729"/>
                    <a:pt x="357929" y="108729"/>
                  </a:cubicBezTo>
                  <a:cubicBezTo>
                    <a:pt x="368046" y="108729"/>
                    <a:pt x="377098" y="109794"/>
                    <a:pt x="386150" y="111923"/>
                  </a:cubicBezTo>
                  <a:cubicBezTo>
                    <a:pt x="394138" y="114053"/>
                    <a:pt x="402125" y="116183"/>
                    <a:pt x="410112" y="119378"/>
                  </a:cubicBezTo>
                  <a:lnTo>
                    <a:pt x="410112" y="119378"/>
                  </a:lnTo>
                  <a:close/>
                  <a:moveTo>
                    <a:pt x="3297" y="31519"/>
                  </a:moveTo>
                  <a:lnTo>
                    <a:pt x="250901" y="31519"/>
                  </a:lnTo>
                  <a:lnTo>
                    <a:pt x="250901" y="98079"/>
                  </a:lnTo>
                  <a:lnTo>
                    <a:pt x="227471" y="98079"/>
                  </a:lnTo>
                  <a:lnTo>
                    <a:pt x="221614" y="57610"/>
                  </a:lnTo>
                  <a:lnTo>
                    <a:pt x="214692" y="50688"/>
                  </a:lnTo>
                  <a:lnTo>
                    <a:pt x="148132" y="50688"/>
                  </a:lnTo>
                  <a:lnTo>
                    <a:pt x="148132" y="298291"/>
                  </a:lnTo>
                  <a:lnTo>
                    <a:pt x="155054" y="305214"/>
                  </a:lnTo>
                  <a:lnTo>
                    <a:pt x="184341" y="307343"/>
                  </a:lnTo>
                  <a:lnTo>
                    <a:pt x="184341" y="325448"/>
                  </a:lnTo>
                  <a:lnTo>
                    <a:pt x="70390" y="325448"/>
                  </a:lnTo>
                  <a:lnTo>
                    <a:pt x="70390" y="307343"/>
                  </a:lnTo>
                  <a:lnTo>
                    <a:pt x="99676" y="305214"/>
                  </a:lnTo>
                  <a:lnTo>
                    <a:pt x="106598" y="298291"/>
                  </a:lnTo>
                  <a:lnTo>
                    <a:pt x="106598" y="50688"/>
                  </a:lnTo>
                  <a:lnTo>
                    <a:pt x="40039" y="50688"/>
                  </a:lnTo>
                  <a:lnTo>
                    <a:pt x="33116" y="57610"/>
                  </a:lnTo>
                  <a:lnTo>
                    <a:pt x="27259" y="98079"/>
                  </a:lnTo>
                  <a:lnTo>
                    <a:pt x="2233" y="98079"/>
                  </a:lnTo>
                  <a:lnTo>
                    <a:pt x="2233" y="31519"/>
                  </a:lnTo>
                  <a:close/>
                </a:path>
              </a:pathLst>
            </a:custGeom>
            <a:solidFill>
              <a:srgbClr val="81308C"/>
            </a:solidFill>
            <a:ln w="5325" cap="flat">
              <a:noFill/>
              <a:prstDash val="solid"/>
              <a:miter/>
            </a:ln>
          </p:spPr>
          <p:txBody>
            <a:bodyPr rtlCol="0" anchor="ctr"/>
            <a:lstStyle/>
            <a:p>
              <a:endParaRPr lang="zh-CN" altLang="en-US" dirty="0"/>
            </a:p>
          </p:txBody>
        </p:sp>
        <p:pic>
          <p:nvPicPr>
            <p:cNvPr id="169" name="图片 16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85028" y="2913592"/>
              <a:ext cx="1584000" cy="1584000"/>
            </a:xfrm>
            <a:prstGeom prst="rect">
              <a:avLst/>
            </a:prstGeom>
          </p:spPr>
        </p:pic>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3"/>
                                        </p:tgtEl>
                                        <p:attrNameLst>
                                          <p:attrName>style.visibility</p:attrName>
                                        </p:attrNameLst>
                                      </p:cBhvr>
                                      <p:to>
                                        <p:strVal val="visible"/>
                                      </p:to>
                                    </p:set>
                                    <p:anim calcmode="lin" valueType="num">
                                      <p:cBhvr>
                                        <p:cTn id="7" dur="500" fill="hold"/>
                                        <p:tgtEl>
                                          <p:spTgt spid="183"/>
                                        </p:tgtEl>
                                        <p:attrNameLst>
                                          <p:attrName>ppt_w</p:attrName>
                                        </p:attrNameLst>
                                      </p:cBhvr>
                                      <p:tavLst>
                                        <p:tav tm="0">
                                          <p:val>
                                            <p:fltVal val="0"/>
                                          </p:val>
                                        </p:tav>
                                        <p:tav tm="100000">
                                          <p:val>
                                            <p:strVal val="#ppt_w"/>
                                          </p:val>
                                        </p:tav>
                                      </p:tavLst>
                                    </p:anim>
                                    <p:anim calcmode="lin" valueType="num">
                                      <p:cBhvr>
                                        <p:cTn id="8" dur="500" fill="hold"/>
                                        <p:tgtEl>
                                          <p:spTgt spid="183"/>
                                        </p:tgtEl>
                                        <p:attrNameLst>
                                          <p:attrName>ppt_h</p:attrName>
                                        </p:attrNameLst>
                                      </p:cBhvr>
                                      <p:tavLst>
                                        <p:tav tm="0">
                                          <p:val>
                                            <p:fltVal val="0"/>
                                          </p:val>
                                        </p:tav>
                                        <p:tav tm="100000">
                                          <p:val>
                                            <p:strVal val="#ppt_h"/>
                                          </p:val>
                                        </p:tav>
                                      </p:tavLst>
                                    </p:anim>
                                    <p:animEffect transition="in" filter="fade">
                                      <p:cBhvr>
                                        <p:cTn id="9" dur="500"/>
                                        <p:tgtEl>
                                          <p:spTgt spid="183"/>
                                        </p:tgtEl>
                                      </p:cBhvr>
                                    </p:animEffect>
                                  </p:childTnLst>
                                </p:cTn>
                              </p:par>
                            </p:childTnLst>
                          </p:cTn>
                        </p:par>
                        <p:par>
                          <p:cTn id="10" fill="hold">
                            <p:stCondLst>
                              <p:cond delay="500"/>
                            </p:stCondLst>
                            <p:childTnLst>
                              <p:par>
                                <p:cTn id="11" presetID="2" presetClass="entr" presetSubtype="4" fill="hold" grpId="0" nodeType="afterEffect" nodePh="1">
                                  <p:stCondLst>
                                    <p:cond delay="0"/>
                                  </p:stCondLst>
                                  <p:endCondLst>
                                    <p:cond evt="begin" delay="0">
                                      <p:tn val="11"/>
                                    </p:cond>
                                  </p:endCondLst>
                                  <p:childTnLst>
                                    <p:set>
                                      <p:cBhvr>
                                        <p:cTn id="12" dur="1" fill="hold">
                                          <p:stCondLst>
                                            <p:cond delay="0"/>
                                          </p:stCondLst>
                                        </p:cTn>
                                        <p:tgtEl>
                                          <p:spTgt spid="185"/>
                                        </p:tgtEl>
                                        <p:attrNameLst>
                                          <p:attrName>style.visibility</p:attrName>
                                        </p:attrNameLst>
                                      </p:cBhvr>
                                      <p:to>
                                        <p:strVal val="visible"/>
                                      </p:to>
                                    </p:set>
                                    <p:anim calcmode="lin" valueType="num">
                                      <p:cBhvr additive="base">
                                        <p:cTn id="13" dur="500" fill="hold"/>
                                        <p:tgtEl>
                                          <p:spTgt spid="185"/>
                                        </p:tgtEl>
                                        <p:attrNameLst>
                                          <p:attrName>ppt_x</p:attrName>
                                        </p:attrNameLst>
                                      </p:cBhvr>
                                      <p:tavLst>
                                        <p:tav tm="0">
                                          <p:val>
                                            <p:strVal val="#ppt_x"/>
                                          </p:val>
                                        </p:tav>
                                        <p:tav tm="100000">
                                          <p:val>
                                            <p:strVal val="#ppt_x"/>
                                          </p:val>
                                        </p:tav>
                                      </p:tavLst>
                                    </p:anim>
                                    <p:anim calcmode="lin" valueType="num">
                                      <p:cBhvr additive="base">
                                        <p:cTn id="14" dur="500" fill="hold"/>
                                        <p:tgtEl>
                                          <p:spTgt spid="18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3"/>
                                        </p:tgtEl>
                                        <p:attrNameLst>
                                          <p:attrName>style.visibility</p:attrName>
                                        </p:attrNameLst>
                                      </p:cBhvr>
                                      <p:to>
                                        <p:strVal val="visible"/>
                                      </p:to>
                                    </p:set>
                                    <p:anim calcmode="lin" valueType="num">
                                      <p:cBhvr additive="base">
                                        <p:cTn id="17" dur="500" fill="hold"/>
                                        <p:tgtEl>
                                          <p:spTgt spid="193"/>
                                        </p:tgtEl>
                                        <p:attrNameLst>
                                          <p:attrName>ppt_x</p:attrName>
                                        </p:attrNameLst>
                                      </p:cBhvr>
                                      <p:tavLst>
                                        <p:tav tm="0">
                                          <p:val>
                                            <p:strVal val="#ppt_x"/>
                                          </p:val>
                                        </p:tav>
                                        <p:tav tm="100000">
                                          <p:val>
                                            <p:strVal val="#ppt_x"/>
                                          </p:val>
                                        </p:tav>
                                      </p:tavLst>
                                    </p:anim>
                                    <p:anim calcmode="lin" valueType="num">
                                      <p:cBhvr additive="base">
                                        <p:cTn id="18" dur="500" fill="hold"/>
                                        <p:tgtEl>
                                          <p:spTgt spid="19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2" presetClass="entr" presetSubtype="4"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p:bldP spid="193" grpId="0"/>
      <p:bldP spid="2" grpId="0"/>
      <p:bldP spid="9"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37897" y="1741359"/>
            <a:ext cx="4445303" cy="4355038"/>
          </a:xfrm>
          <a:prstGeom prst="rect">
            <a:avLst/>
          </a:prstGeom>
        </p:spPr>
        <p:txBody>
          <a:bodyPr wrap="square">
            <a:spAutoFit/>
          </a:bodyPr>
          <a:lstStyle/>
          <a:p>
            <a:pPr>
              <a:spcBef>
                <a:spcPts val="600"/>
              </a:spcBef>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小水</a:t>
            </a:r>
            <a:r>
              <a:rPr lang="zh-CN" altLang="en-US"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的学习发展计划</a:t>
            </a:r>
          </a:p>
          <a:p>
            <a:pPr>
              <a:spcBef>
                <a:spcPts val="600"/>
              </a:spcBef>
            </a:pP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目标：</a:t>
            </a:r>
            <a:r>
              <a:rPr lang="zh-CN" altLang="en-US"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出国</a:t>
            </a:r>
            <a:endParaRPr lang="en-US" altLang="zh-CN"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spcBef>
                <a:spcPts val="600"/>
              </a:spcBef>
            </a:pP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行动：</a:t>
            </a:r>
            <a:endPar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lnSpc>
                <a:spcPct val="120000"/>
              </a:lnSpc>
              <a:spcBef>
                <a:spcPts val="600"/>
              </a:spcBef>
              <a:buClr>
                <a:srgbClr val="703881"/>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学分绩名列年级前茅；</a:t>
            </a:r>
            <a:endParaRPr lang="en-US" altLang="zh-CN" dirty="0">
              <a:latin typeface="微软雅黑" panose="020B0503020204020204" pitchFamily="34" charset="-122"/>
              <a:ea typeface="微软雅黑" panose="020B0503020204020204" pitchFamily="34" charset="-122"/>
            </a:endParaRPr>
          </a:p>
          <a:p>
            <a:pPr marL="285750" indent="-285750">
              <a:lnSpc>
                <a:spcPct val="120000"/>
              </a:lnSpc>
              <a:spcBef>
                <a:spcPts val="600"/>
              </a:spcBef>
              <a:buClr>
                <a:srgbClr val="703881"/>
              </a:buClr>
              <a:buFont typeface="Wingdings" panose="05000000000000000000" pitchFamily="2" charset="2"/>
              <a:buChar char="n"/>
            </a:pPr>
            <a:r>
              <a:rPr lang="en-US" altLang="zh-CN" dirty="0">
                <a:latin typeface="微软雅黑" panose="020B0503020204020204" pitchFamily="34" charset="-122"/>
                <a:ea typeface="微软雅黑" panose="020B0503020204020204" pitchFamily="34" charset="-122"/>
              </a:rPr>
              <a:t>TOFEL</a:t>
            </a:r>
            <a:r>
              <a:rPr lang="zh-CN" altLang="en-US" dirty="0">
                <a:latin typeface="微软雅黑" panose="020B0503020204020204" pitchFamily="34" charset="-122"/>
                <a:ea typeface="微软雅黑" panose="020B0503020204020204" pitchFamily="34" charset="-122"/>
              </a:rPr>
              <a:t>成绩</a:t>
            </a:r>
            <a:r>
              <a:rPr lang="en-US" altLang="zh-CN" dirty="0">
                <a:latin typeface="微软雅黑" panose="020B0503020204020204" pitchFamily="34" charset="-122"/>
                <a:ea typeface="微软雅黑" panose="020B0503020204020204" pitchFamily="34" charset="-122"/>
              </a:rPr>
              <a:t>100</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GRE</a:t>
            </a:r>
            <a:r>
              <a:rPr lang="zh-CN" altLang="en-US" dirty="0">
                <a:latin typeface="微软雅黑" panose="020B0503020204020204" pitchFamily="34" charset="-122"/>
                <a:ea typeface="微软雅黑" panose="020B0503020204020204" pitchFamily="34" charset="-122"/>
              </a:rPr>
              <a:t>成绩</a:t>
            </a:r>
            <a:r>
              <a:rPr lang="en-US" altLang="zh-CN" dirty="0">
                <a:latin typeface="微软雅黑" panose="020B0503020204020204" pitchFamily="34" charset="-122"/>
                <a:ea typeface="微软雅黑" panose="020B0503020204020204" pitchFamily="34" charset="-122"/>
              </a:rPr>
              <a:t>325 </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marL="285750" indent="-285750">
              <a:lnSpc>
                <a:spcPct val="120000"/>
              </a:lnSpc>
              <a:spcBef>
                <a:spcPts val="600"/>
              </a:spcBef>
              <a:buClr>
                <a:srgbClr val="703881"/>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完成暑假短期交换，并在交换期间完成一篇文章的初稿；</a:t>
            </a:r>
            <a:endParaRPr lang="en-US" altLang="zh-CN" dirty="0">
              <a:latin typeface="微软雅黑" panose="020B0503020204020204" pitchFamily="34" charset="-122"/>
              <a:ea typeface="微软雅黑" panose="020B0503020204020204" pitchFamily="34" charset="-122"/>
            </a:endParaRPr>
          </a:p>
          <a:p>
            <a:pPr marL="285750" indent="-285750">
              <a:lnSpc>
                <a:spcPct val="120000"/>
              </a:lnSpc>
              <a:spcBef>
                <a:spcPts val="600"/>
              </a:spcBef>
              <a:buClr>
                <a:srgbClr val="703881"/>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通过行动赢得国内知名教授的介绍信；</a:t>
            </a:r>
            <a:endParaRPr lang="en-US" altLang="zh-CN" dirty="0">
              <a:latin typeface="微软雅黑" panose="020B0503020204020204" pitchFamily="34" charset="-122"/>
              <a:ea typeface="微软雅黑" panose="020B0503020204020204" pitchFamily="34" charset="-122"/>
            </a:endParaRPr>
          </a:p>
          <a:p>
            <a:pPr marL="285750" indent="-285750">
              <a:lnSpc>
                <a:spcPct val="120000"/>
              </a:lnSpc>
              <a:spcBef>
                <a:spcPts val="600"/>
              </a:spcBef>
              <a:buClr>
                <a:srgbClr val="703881"/>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申请十余所国外高校</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a:spcBef>
                <a:spcPts val="600"/>
              </a:spcBef>
            </a:pPr>
            <a:endParaRPr lang="en-US" altLang="zh-CN"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spcBef>
                <a:spcPts val="600"/>
              </a:spcBef>
              <a:buFont typeface="Wingdings" panose="05000000000000000000" pitchFamily="2" charset="2"/>
              <a:buChar char="n"/>
            </a:pPr>
            <a:endParaRPr lang="zh-CN" altLang="en-US" dirty="0"/>
          </a:p>
        </p:txBody>
      </p:sp>
      <p:sp>
        <p:nvSpPr>
          <p:cNvPr id="5" name="TextBox 14"/>
          <p:cNvSpPr txBox="1"/>
          <p:nvPr/>
        </p:nvSpPr>
        <p:spPr>
          <a:xfrm>
            <a:off x="637897" y="272837"/>
            <a:ext cx="7184082" cy="646331"/>
          </a:xfrm>
          <a:prstGeom prst="rect">
            <a:avLst/>
          </a:prstGeom>
          <a:noFill/>
        </p:spPr>
        <p:txBody>
          <a:bodyPr wrap="square" rtlCol="0">
            <a:spAutoFit/>
          </a:bodyPr>
          <a:lstStyle/>
          <a:p>
            <a:r>
              <a:rPr lang="zh-CN" altLang="en-US" sz="3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规划发展目标</a:t>
            </a:r>
          </a:p>
        </p:txBody>
      </p:sp>
      <p:graphicFrame>
        <p:nvGraphicFramePr>
          <p:cNvPr id="6" name="内容占位符 3"/>
          <p:cNvGraphicFramePr>
            <a:graphicFrameLocks/>
          </p:cNvGraphicFramePr>
          <p:nvPr>
            <p:extLst>
              <p:ext uri="{D42A27DB-BD31-4B8C-83A1-F6EECF244321}">
                <p14:modId xmlns:p14="http://schemas.microsoft.com/office/powerpoint/2010/main" val="2342704632"/>
              </p:ext>
            </p:extLst>
          </p:nvPr>
        </p:nvGraphicFramePr>
        <p:xfrm>
          <a:off x="5355072" y="1196735"/>
          <a:ext cx="6564964" cy="4899662"/>
        </p:xfrm>
        <a:graphic>
          <a:graphicData uri="http://schemas.openxmlformats.org/drawingml/2006/table">
            <a:tbl>
              <a:tblPr firstRow="1" bandRow="1">
                <a:tableStyleId>{616DA210-FB5B-4158-B5E0-FEB733F419BA}</a:tableStyleId>
              </a:tblPr>
              <a:tblGrid>
                <a:gridCol w="1453896">
                  <a:extLst>
                    <a:ext uri="{9D8B030D-6E8A-4147-A177-3AD203B41FA5}">
                      <a16:colId xmlns:a16="http://schemas.microsoft.com/office/drawing/2014/main" val="20000"/>
                    </a:ext>
                  </a:extLst>
                </a:gridCol>
                <a:gridCol w="5111068">
                  <a:extLst>
                    <a:ext uri="{9D8B030D-6E8A-4147-A177-3AD203B41FA5}">
                      <a16:colId xmlns:a16="http://schemas.microsoft.com/office/drawing/2014/main" val="20001"/>
                    </a:ext>
                  </a:extLst>
                </a:gridCol>
              </a:tblGrid>
              <a:tr h="470994">
                <a:tc>
                  <a:txBody>
                    <a:bodyPr/>
                    <a:lstStyle/>
                    <a:p>
                      <a:pPr marL="0" algn="ctr" defTabSz="720090" rtl="0" eaLnBrk="1" latinLnBrk="0" hangingPunct="1"/>
                      <a:r>
                        <a:rPr lang="zh-CN" altLang="en-US" sz="2000" kern="1200" dirty="0">
                          <a:effectLst>
                            <a:outerShdw blurRad="38100" dist="38100" dir="2700000" algn="tl">
                              <a:srgbClr val="000000">
                                <a:alpha val="43137"/>
                              </a:srgbClr>
                            </a:outerShdw>
                          </a:effectLst>
                        </a:rPr>
                        <a:t>时间</a:t>
                      </a:r>
                      <a:endParaRPr lang="zh-CN" altLang="en-US" sz="2000" b="1" kern="1200" dirty="0">
                        <a:solidFill>
                          <a:srgbClr val="54823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a:txBody>
                  <a:tcPr marL="72009" marR="72009" marT="36005" marB="36005" anchor="ctr"/>
                </a:tc>
                <a:tc>
                  <a:txBody>
                    <a:bodyPr/>
                    <a:lstStyle/>
                    <a:p>
                      <a:pPr marL="0" algn="ctr" defTabSz="720090" rtl="0" eaLnBrk="1" latinLnBrk="0" hangingPunct="1"/>
                      <a:r>
                        <a:rPr lang="zh-CN" altLang="en-US" sz="2000" b="1" kern="1200" dirty="0">
                          <a:solidFill>
                            <a:schemeClr val="tx1"/>
                          </a:solidFill>
                          <a:effectLst>
                            <a:outerShdw blurRad="38100" dist="38100" dir="2700000" algn="tl">
                              <a:srgbClr val="000000">
                                <a:alpha val="43137"/>
                              </a:srgbClr>
                            </a:outerShdw>
                          </a:effectLst>
                          <a:latin typeface="+mn-lt"/>
                          <a:ea typeface="+mn-ea"/>
                          <a:cs typeface="+mn-cs"/>
                        </a:rPr>
                        <a:t>安   排</a:t>
                      </a:r>
                      <a:endParaRPr lang="zh-CN" altLang="en-US" sz="2000" b="1" kern="1200" dirty="0">
                        <a:solidFill>
                          <a:srgbClr val="54823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a:txBody>
                  <a:tcPr marL="72009" marR="72009" marT="36005" marB="36005" anchor="ctr"/>
                </a:tc>
                <a:extLst>
                  <a:ext uri="{0D108BD9-81ED-4DB2-BD59-A6C34878D82A}">
                    <a16:rowId xmlns:a16="http://schemas.microsoft.com/office/drawing/2014/main" val="10000"/>
                  </a:ext>
                </a:extLst>
              </a:tr>
              <a:tr h="557708">
                <a:tc>
                  <a:txBody>
                    <a:bodyPr/>
                    <a:lstStyle/>
                    <a:p>
                      <a:pPr algn="ctr">
                        <a:spcAft>
                          <a:spcPts val="0"/>
                        </a:spcAft>
                      </a:pPr>
                      <a:r>
                        <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大一</a:t>
                      </a:r>
                      <a:r>
                        <a:rPr lang="zh-CN" altLang="en-US"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sz="1400" b="1" kern="100" dirty="0">
                          <a:solidFill>
                            <a:schemeClr val="tx1"/>
                          </a:solidFill>
                          <a:effectLst/>
                          <a:latin typeface="微软雅黑" panose="020B0503020204020204" pitchFamily="34" charset="-122"/>
                          <a:ea typeface="微软雅黑" panose="020B0503020204020204" pitchFamily="34" charset="-122"/>
                          <a:cs typeface="Damascus Medium"/>
                        </a:rPr>
                        <a:t>大二</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spcAft>
                          <a:spcPts val="0"/>
                        </a:spcAft>
                      </a:pPr>
                      <a:r>
                        <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提</a:t>
                      </a:r>
                      <a:r>
                        <a:rPr lang="zh-CN" sz="1600" kern="100" dirty="0">
                          <a:solidFill>
                            <a:schemeClr val="tx1"/>
                          </a:solidFill>
                          <a:effectLst/>
                          <a:latin typeface="微软雅黑" panose="020B0503020204020204" pitchFamily="34" charset="-122"/>
                          <a:ea typeface="微软雅黑" panose="020B0503020204020204" pitchFamily="34" charset="-122"/>
                          <a:cs typeface="Damascus Medium"/>
                        </a:rPr>
                        <a:t>高</a:t>
                      </a:r>
                      <a:r>
                        <a:rPr 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GPA</a:t>
                      </a:r>
                    </a:p>
                    <a:p>
                      <a:pPr algn="just">
                        <a:spcAft>
                          <a:spcPts val="0"/>
                        </a:spcAft>
                      </a:pPr>
                      <a:r>
                        <a:rPr lang="zh-CN" sz="1600" kern="100" dirty="0">
                          <a:solidFill>
                            <a:schemeClr val="tx1"/>
                          </a:solidFill>
                          <a:effectLst/>
                          <a:latin typeface="微软雅黑" panose="020B0503020204020204" pitchFamily="34" charset="-122"/>
                          <a:ea typeface="微软雅黑" panose="020B0503020204020204" pitchFamily="34" charset="-122"/>
                          <a:cs typeface="Damascus Medium"/>
                        </a:rPr>
                        <a:t>准备</a:t>
                      </a:r>
                      <a:r>
                        <a:rPr 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GRE</a:t>
                      </a:r>
                      <a:r>
                        <a:rPr 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TOEFL</a:t>
                      </a:r>
                      <a:r>
                        <a:rPr 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英语</a:t>
                      </a:r>
                      <a:r>
                        <a:rPr lang="zh-CN" sz="1600" kern="100" dirty="0">
                          <a:solidFill>
                            <a:schemeClr val="tx1"/>
                          </a:solidFill>
                          <a:effectLst/>
                          <a:latin typeface="微软雅黑" panose="020B0503020204020204" pitchFamily="34" charset="-122"/>
                          <a:ea typeface="微软雅黑" panose="020B0503020204020204" pitchFamily="34" charset="-122"/>
                          <a:cs typeface="Damascus Medium"/>
                        </a:rPr>
                        <a:t>的学习</a:t>
                      </a:r>
                      <a:endParaRPr 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628581">
                <a:tc>
                  <a:txBody>
                    <a:bodyPr/>
                    <a:lstStyle/>
                    <a:p>
                      <a:pPr algn="ctr">
                        <a:spcAft>
                          <a:spcPts val="0"/>
                        </a:spcAft>
                      </a:pPr>
                      <a:r>
                        <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大二</a:t>
                      </a:r>
                      <a:r>
                        <a:rPr lang="zh-CN" sz="1400" b="1" kern="100" dirty="0">
                          <a:solidFill>
                            <a:schemeClr val="tx1"/>
                          </a:solidFill>
                          <a:effectLst/>
                          <a:latin typeface="微软雅黑" panose="020B0503020204020204" pitchFamily="34" charset="-122"/>
                          <a:ea typeface="微软雅黑" panose="020B0503020204020204" pitchFamily="34" charset="-122"/>
                          <a:cs typeface="Damascus Medium"/>
                        </a:rPr>
                        <a:t>、大三</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spcAft>
                          <a:spcPts val="0"/>
                        </a:spcAft>
                      </a:pPr>
                      <a:r>
                        <a:rPr 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准备</a:t>
                      </a:r>
                      <a:r>
                        <a:rPr 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GRE</a:t>
                      </a:r>
                      <a:r>
                        <a:rPr 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和</a:t>
                      </a:r>
                      <a:r>
                        <a:rPr 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TOFEL</a:t>
                      </a:r>
                      <a:r>
                        <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考试</a:t>
                      </a:r>
                      <a:r>
                        <a:rPr lang="zh-CN" sz="1600" kern="100" dirty="0">
                          <a:solidFill>
                            <a:schemeClr val="tx1"/>
                          </a:solidFill>
                          <a:effectLst/>
                          <a:latin typeface="微软雅黑" panose="020B0503020204020204" pitchFamily="34" charset="-122"/>
                          <a:ea typeface="微软雅黑" panose="020B0503020204020204" pitchFamily="34" charset="-122"/>
                          <a:cs typeface="Damascus Medium"/>
                        </a:rPr>
                        <a:t>：报名英语学习班（一般会占据整个周末或者周中晚上的时间）、背单词、刷题等。英语考试时间（收到成绩单）不得晚于大四的</a:t>
                      </a:r>
                      <a:r>
                        <a:rPr 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十月份</a:t>
                      </a:r>
                      <a:r>
                        <a:rPr lang="zh-CN" sz="1600" kern="100" dirty="0">
                          <a:solidFill>
                            <a:schemeClr val="tx1"/>
                          </a:solidFill>
                          <a:effectLst/>
                          <a:latin typeface="微软雅黑" panose="020B0503020204020204" pitchFamily="34" charset="-122"/>
                          <a:ea typeface="微软雅黑" panose="020B0503020204020204" pitchFamily="34" charset="-122"/>
                          <a:cs typeface="Damascus Medium"/>
                        </a:rPr>
                        <a:t>。</a:t>
                      </a:r>
                      <a:endParaRPr 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558800">
                <a:tc>
                  <a:txBody>
                    <a:bodyPr/>
                    <a:lstStyle/>
                    <a:p>
                      <a:pPr algn="ctr">
                        <a:spcAft>
                          <a:spcPts val="0"/>
                        </a:spcAft>
                      </a:pPr>
                      <a:r>
                        <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大三</a:t>
                      </a:r>
                    </a:p>
                  </a:txBody>
                  <a:tcPr marL="68580" marR="68580" marT="0" marB="0" anchor="ctr"/>
                </a:tc>
                <a:tc>
                  <a:txBody>
                    <a:bodyPr/>
                    <a:lstStyle/>
                    <a:p>
                      <a:pPr algn="just">
                        <a:spcAft>
                          <a:spcPts val="0"/>
                        </a:spcAft>
                      </a:pPr>
                      <a:r>
                        <a:rPr lang="zh-CN" sz="1600" kern="100" dirty="0">
                          <a:solidFill>
                            <a:schemeClr val="tx1"/>
                          </a:solidFill>
                          <a:effectLst/>
                          <a:latin typeface="微软雅黑" panose="020B0503020204020204" pitchFamily="34" charset="-122"/>
                          <a:ea typeface="微软雅黑" panose="020B0503020204020204" pitchFamily="34" charset="-122"/>
                          <a:cs typeface="Damascus Medium"/>
                        </a:rPr>
                        <a:t>了解国外教授，对</a:t>
                      </a:r>
                      <a:r>
                        <a:rPr lang="zh-CN" altLang="en-US" sz="1600" kern="100" dirty="0">
                          <a:solidFill>
                            <a:schemeClr val="tx1"/>
                          </a:solidFill>
                          <a:effectLst/>
                          <a:latin typeface="微软雅黑" panose="020B0503020204020204" pitchFamily="34" charset="-122"/>
                          <a:ea typeface="微软雅黑" panose="020B0503020204020204" pitchFamily="34" charset="-122"/>
                          <a:cs typeface="Damascus Medium"/>
                        </a:rPr>
                        <a:t>拟</a:t>
                      </a:r>
                      <a:r>
                        <a:rPr lang="zh-CN" sz="1600" kern="100" dirty="0">
                          <a:solidFill>
                            <a:schemeClr val="tx1"/>
                          </a:solidFill>
                          <a:effectLst/>
                          <a:latin typeface="微软雅黑" panose="020B0503020204020204" pitchFamily="34" charset="-122"/>
                          <a:ea typeface="微软雅黑" panose="020B0503020204020204" pitchFamily="34" charset="-122"/>
                          <a:cs typeface="Damascus Medium"/>
                        </a:rPr>
                        <a:t>申请学校整体排名与所申请专业排名、申请条件、（如申请</a:t>
                      </a:r>
                      <a:r>
                        <a:rPr lang="en-US" sz="1600" kern="100" dirty="0" err="1">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phD</a:t>
                      </a:r>
                      <a:r>
                        <a:rPr 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）教授</a:t>
                      </a:r>
                      <a:r>
                        <a:rPr lang="zh-CN" sz="1600" kern="100" dirty="0">
                          <a:solidFill>
                            <a:schemeClr val="tx1"/>
                          </a:solidFill>
                          <a:effectLst/>
                          <a:latin typeface="微软雅黑" panose="020B0503020204020204" pitchFamily="34" charset="-122"/>
                          <a:ea typeface="微软雅黑" panose="020B0503020204020204" pitchFamily="34" charset="-122"/>
                          <a:cs typeface="Damascus Medium"/>
                        </a:rPr>
                        <a:t>的招生意向、学校所在地环境与生活习惯等。</a:t>
                      </a:r>
                      <a:r>
                        <a:rPr lang="zh-CN" altLang="zh-CN" sz="1600" kern="100" dirty="0">
                          <a:solidFill>
                            <a:schemeClr val="tx1"/>
                          </a:solidFill>
                          <a:effectLst/>
                          <a:latin typeface="微软雅黑" panose="020B0503020204020204" pitchFamily="34" charset="-122"/>
                          <a:ea typeface="微软雅黑" panose="020B0503020204020204" pitchFamily="34" charset="-122"/>
                          <a:cs typeface="Damascus Medium"/>
                        </a:rPr>
                        <a:t>（如有条件）申请</a:t>
                      </a:r>
                      <a:r>
                        <a:rPr lang="zh-CN" altLang="en-US" sz="1600" kern="100" dirty="0">
                          <a:solidFill>
                            <a:schemeClr val="tx1"/>
                          </a:solidFill>
                          <a:effectLst/>
                          <a:latin typeface="微软雅黑" panose="020B0503020204020204" pitchFamily="34" charset="-122"/>
                          <a:ea typeface="微软雅黑" panose="020B0503020204020204" pitchFamily="34" charset="-122"/>
                          <a:cs typeface="Damascus Medium"/>
                        </a:rPr>
                        <a:t>出国交换</a:t>
                      </a:r>
                      <a:endParaRPr 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558800">
                <a:tc>
                  <a:txBody>
                    <a:bodyPr/>
                    <a:lstStyle/>
                    <a:p>
                      <a:pPr algn="ctr">
                        <a:spcAft>
                          <a:spcPts val="0"/>
                        </a:spcAft>
                      </a:pPr>
                      <a:r>
                        <a:rPr lang="zh-CN" sz="1400" b="1"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大三</a:t>
                      </a:r>
                      <a:r>
                        <a:rPr lang="zh-CN" sz="1400" b="1" kern="100">
                          <a:solidFill>
                            <a:schemeClr val="tx1"/>
                          </a:solidFill>
                          <a:effectLst/>
                          <a:latin typeface="微软雅黑" panose="020B0503020204020204" pitchFamily="34" charset="-122"/>
                          <a:ea typeface="微软雅黑" panose="020B0503020204020204" pitchFamily="34" charset="-122"/>
                          <a:cs typeface="Damascus Medium"/>
                        </a:rPr>
                        <a:t>暑假</a:t>
                      </a:r>
                      <a:endParaRPr lang="zh-CN" sz="1400" b="1"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spcAft>
                          <a:spcPts val="0"/>
                        </a:spcAft>
                      </a:pPr>
                      <a:r>
                        <a:rPr 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确定</a:t>
                      </a:r>
                      <a:r>
                        <a:rPr lang="zh-CN" sz="1600" kern="100" dirty="0">
                          <a:solidFill>
                            <a:schemeClr val="tx1"/>
                          </a:solidFill>
                          <a:effectLst/>
                          <a:latin typeface="微软雅黑" panose="020B0503020204020204" pitchFamily="34" charset="-122"/>
                          <a:ea typeface="微软雅黑" panose="020B0503020204020204" pitchFamily="34" charset="-122"/>
                          <a:cs typeface="Damascus Medium"/>
                        </a:rPr>
                        <a:t>申请学校名单列表；联系写推荐信的教授；与拟申请学校教授沟通；（如有条件）申请国外暑假短期实验室课程或项目。</a:t>
                      </a:r>
                      <a:endParaRPr 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558800">
                <a:tc>
                  <a:txBody>
                    <a:bodyPr/>
                    <a:lstStyle/>
                    <a:p>
                      <a:pPr algn="ctr">
                        <a:spcAft>
                          <a:spcPts val="0"/>
                        </a:spcAft>
                      </a:pPr>
                      <a:r>
                        <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大四</a:t>
                      </a:r>
                      <a:r>
                        <a:rPr lang="zh-CN" sz="1400" b="1" kern="100" dirty="0">
                          <a:solidFill>
                            <a:schemeClr val="tx1"/>
                          </a:solidFill>
                          <a:effectLst/>
                          <a:latin typeface="微软雅黑" panose="020B0503020204020204" pitchFamily="34" charset="-122"/>
                          <a:ea typeface="微软雅黑" panose="020B0503020204020204" pitchFamily="34" charset="-122"/>
                          <a:cs typeface="Damascus Medium"/>
                        </a:rPr>
                        <a:t>（</a:t>
                      </a:r>
                      <a:r>
                        <a:rPr lang="en-US"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9</a:t>
                      </a:r>
                      <a:r>
                        <a:rPr lang="en-US" alt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sz="1400" b="1" kern="100" dirty="0">
                          <a:solidFill>
                            <a:schemeClr val="tx1"/>
                          </a:solidFill>
                          <a:effectLst/>
                          <a:latin typeface="微软雅黑" panose="020B0503020204020204" pitchFamily="34" charset="-122"/>
                          <a:ea typeface="微软雅黑" panose="020B0503020204020204" pitchFamily="34" charset="-122"/>
                          <a:cs typeface="Damascus Medium"/>
                        </a:rPr>
                        <a:t>11</a:t>
                      </a:r>
                      <a:r>
                        <a:rPr lang="zh-CN" sz="1400" b="1" kern="100" dirty="0">
                          <a:solidFill>
                            <a:schemeClr val="tx1"/>
                          </a:solidFill>
                          <a:effectLst/>
                          <a:latin typeface="微软雅黑" panose="020B0503020204020204" pitchFamily="34" charset="-122"/>
                          <a:ea typeface="微软雅黑" panose="020B0503020204020204" pitchFamily="34" charset="-122"/>
                          <a:cs typeface="Damascus Medium"/>
                        </a:rPr>
                        <a:t>月）</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spcAft>
                          <a:spcPts val="0"/>
                        </a:spcAft>
                      </a:pPr>
                      <a:r>
                        <a:rPr 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准备</a:t>
                      </a:r>
                      <a:r>
                        <a:rPr lang="zh-CN" sz="1600" kern="100" dirty="0">
                          <a:solidFill>
                            <a:schemeClr val="tx1"/>
                          </a:solidFill>
                          <a:effectLst/>
                          <a:latin typeface="微软雅黑" panose="020B0503020204020204" pitchFamily="34" charset="-122"/>
                          <a:ea typeface="微软雅黑" panose="020B0503020204020204" pitchFamily="34" charset="-122"/>
                          <a:cs typeface="Damascus Medium"/>
                        </a:rPr>
                        <a:t>申请材料阶段。完成所有申请材料的写作与制作。</a:t>
                      </a:r>
                      <a:endParaRPr 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558800">
                <a:tc>
                  <a:txBody>
                    <a:bodyPr/>
                    <a:lstStyle/>
                    <a:p>
                      <a:pPr algn="ctr">
                        <a:spcAft>
                          <a:spcPts val="0"/>
                        </a:spcAft>
                      </a:pPr>
                      <a:r>
                        <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大四</a:t>
                      </a:r>
                      <a:r>
                        <a:rPr lang="zh-CN" sz="1400" b="1" kern="100" dirty="0">
                          <a:solidFill>
                            <a:schemeClr val="tx1"/>
                          </a:solidFill>
                          <a:effectLst/>
                          <a:latin typeface="微软雅黑" panose="020B0503020204020204" pitchFamily="34" charset="-122"/>
                          <a:ea typeface="微软雅黑" panose="020B0503020204020204" pitchFamily="34" charset="-122"/>
                          <a:cs typeface="Damascus Medium"/>
                        </a:rPr>
                        <a:t>（</a:t>
                      </a:r>
                      <a:r>
                        <a:rPr lang="en-US" sz="1400" b="1" kern="100" dirty="0">
                          <a:solidFill>
                            <a:schemeClr val="tx1"/>
                          </a:solidFill>
                          <a:effectLst/>
                          <a:latin typeface="微软雅黑" panose="020B0503020204020204" pitchFamily="34" charset="-122"/>
                          <a:ea typeface="微软雅黑" panose="020B0503020204020204" pitchFamily="34" charset="-122"/>
                          <a:cs typeface="Damascus Medium"/>
                        </a:rPr>
                        <a:t>11</a:t>
                      </a:r>
                      <a:r>
                        <a:rPr lang="en-US" altLang="zh-CN" sz="1400" b="1" kern="100" dirty="0">
                          <a:solidFill>
                            <a:schemeClr val="tx1"/>
                          </a:solidFill>
                          <a:effectLst/>
                          <a:latin typeface="微软雅黑" panose="020B0503020204020204" pitchFamily="34" charset="-122"/>
                          <a:ea typeface="微软雅黑" panose="020B0503020204020204" pitchFamily="34" charset="-122"/>
                          <a:cs typeface="Damascus Medium"/>
                        </a:rPr>
                        <a:t>-</a:t>
                      </a:r>
                      <a:r>
                        <a:rPr lang="en-US" sz="1400" b="1" kern="100" dirty="0">
                          <a:solidFill>
                            <a:schemeClr val="tx1"/>
                          </a:solidFill>
                          <a:effectLst/>
                          <a:latin typeface="微软雅黑" panose="020B0503020204020204" pitchFamily="34" charset="-122"/>
                          <a:ea typeface="微软雅黑" panose="020B0503020204020204" pitchFamily="34" charset="-122"/>
                          <a:cs typeface="Damascus Medium"/>
                        </a:rPr>
                        <a:t>12</a:t>
                      </a:r>
                      <a:r>
                        <a:rPr lang="zh-CN" sz="1400" b="1" kern="100" dirty="0">
                          <a:solidFill>
                            <a:schemeClr val="tx1"/>
                          </a:solidFill>
                          <a:effectLst/>
                          <a:latin typeface="微软雅黑" panose="020B0503020204020204" pitchFamily="34" charset="-122"/>
                          <a:ea typeface="微软雅黑" panose="020B0503020204020204" pitchFamily="34" charset="-122"/>
                          <a:cs typeface="Damascus Medium"/>
                        </a:rPr>
                        <a:t>月）</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spcAft>
                          <a:spcPts val="0"/>
                        </a:spcAft>
                      </a:pPr>
                      <a:r>
                        <a:rPr 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申请</a:t>
                      </a:r>
                      <a:r>
                        <a:rPr lang="zh-CN" sz="1600" kern="100" dirty="0">
                          <a:solidFill>
                            <a:schemeClr val="tx1"/>
                          </a:solidFill>
                          <a:effectLst/>
                          <a:latin typeface="微软雅黑" panose="020B0503020204020204" pitchFamily="34" charset="-122"/>
                          <a:ea typeface="微软雅黑" panose="020B0503020204020204" pitchFamily="34" charset="-122"/>
                          <a:cs typeface="Damascus Medium"/>
                        </a:rPr>
                        <a:t>进行期。到各个学校的网站填写网申，寄送成绩单。每个学校有不同的填写</a:t>
                      </a:r>
                      <a:r>
                        <a:rPr lang="en-US" sz="1600" kern="100" dirty="0">
                          <a:solidFill>
                            <a:schemeClr val="tx1"/>
                          </a:solidFill>
                          <a:effectLst/>
                          <a:latin typeface="微软雅黑" panose="020B0503020204020204" pitchFamily="34" charset="-122"/>
                          <a:ea typeface="微软雅黑" panose="020B0503020204020204" pitchFamily="34" charset="-122"/>
                          <a:cs typeface="Damascus Medium"/>
                        </a:rPr>
                        <a:t>deadline</a:t>
                      </a:r>
                      <a:r>
                        <a:rPr lang="zh-CN" sz="1600" kern="100" dirty="0">
                          <a:solidFill>
                            <a:schemeClr val="tx1"/>
                          </a:solidFill>
                          <a:effectLst/>
                          <a:latin typeface="微软雅黑" panose="020B0503020204020204" pitchFamily="34" charset="-122"/>
                          <a:ea typeface="微软雅黑" panose="020B0503020204020204" pitchFamily="34" charset="-122"/>
                          <a:cs typeface="Damascus Medium"/>
                        </a:rPr>
                        <a:t>需要注意。</a:t>
                      </a:r>
                      <a:endParaRPr 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558800">
                <a:tc>
                  <a:txBody>
                    <a:bodyPr/>
                    <a:lstStyle/>
                    <a:p>
                      <a:pPr algn="ctr">
                        <a:spcAft>
                          <a:spcPts val="0"/>
                        </a:spcAft>
                      </a:pPr>
                      <a:r>
                        <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大四</a:t>
                      </a:r>
                      <a:r>
                        <a:rPr lang="zh-CN" sz="1400" b="1" kern="100" dirty="0">
                          <a:solidFill>
                            <a:schemeClr val="tx1"/>
                          </a:solidFill>
                          <a:effectLst/>
                          <a:latin typeface="微软雅黑" panose="020B0503020204020204" pitchFamily="34" charset="-122"/>
                          <a:ea typeface="微软雅黑" panose="020B0503020204020204" pitchFamily="34" charset="-122"/>
                          <a:cs typeface="Damascus Medium"/>
                        </a:rPr>
                        <a:t>下</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spcAft>
                          <a:spcPts val="0"/>
                        </a:spcAft>
                      </a:pPr>
                      <a:r>
                        <a:rPr 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等待</a:t>
                      </a:r>
                      <a:r>
                        <a:rPr 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offer</a:t>
                      </a:r>
                      <a:r>
                        <a:rPr lang="zh-CN" sz="1600" kern="100" dirty="0">
                          <a:solidFill>
                            <a:schemeClr val="tx1"/>
                          </a:solidFill>
                          <a:effectLst/>
                          <a:latin typeface="微软雅黑" panose="020B0503020204020204" pitchFamily="34" charset="-122"/>
                          <a:ea typeface="微软雅黑" panose="020B0503020204020204" pitchFamily="34" charset="-122"/>
                          <a:cs typeface="Damascus Medium"/>
                        </a:rPr>
                        <a:t>，如果没有满意的</a:t>
                      </a:r>
                      <a:r>
                        <a:rPr 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offer</a:t>
                      </a:r>
                      <a:r>
                        <a:rPr lang="zh-CN" sz="1600" kern="100" dirty="0">
                          <a:solidFill>
                            <a:schemeClr val="tx1"/>
                          </a:solidFill>
                          <a:effectLst/>
                          <a:latin typeface="微软雅黑" panose="020B0503020204020204" pitchFamily="34" charset="-122"/>
                          <a:ea typeface="微软雅黑" panose="020B0503020204020204" pitchFamily="34" charset="-122"/>
                          <a:cs typeface="Damascus Medium"/>
                        </a:rPr>
                        <a:t>，着手准备春季申请或其他。</a:t>
                      </a:r>
                      <a:endParaRPr 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589934459"/>
      </p:ext>
    </p:extLst>
  </p:cSld>
  <p:clrMapOvr>
    <a:masterClrMapping/>
  </p:clrMapOvr>
  <p:transition spd="slow" advClick="0" advTm="2000">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73097" y="1844394"/>
            <a:ext cx="4986455" cy="4111895"/>
          </a:xfrm>
          <a:prstGeom prst="rect">
            <a:avLst/>
          </a:prstGeom>
        </p:spPr>
        <p:txBody>
          <a:bodyPr wrap="square">
            <a:spAutoFit/>
          </a:bodyPr>
          <a:lstStyle/>
          <a:p>
            <a:pPr>
              <a:spcBef>
                <a:spcPts val="600"/>
              </a:spcBef>
              <a:buClr>
                <a:srgbClr val="703881"/>
              </a:buClr>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小利</a:t>
            </a:r>
            <a:r>
              <a:rPr lang="zh-CN" altLang="en-US"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的学习发展计划</a:t>
            </a:r>
          </a:p>
          <a:p>
            <a:pPr>
              <a:spcBef>
                <a:spcPts val="600"/>
              </a:spcBef>
              <a:buClr>
                <a:srgbClr val="703881"/>
              </a:buClr>
            </a:pP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目标：</a:t>
            </a:r>
            <a:r>
              <a:rPr lang="zh-CN" altLang="en-US" sz="2000" dirty="0">
                <a:latin typeface="微软雅黑" panose="020B0503020204020204" pitchFamily="34" charset="-122"/>
                <a:ea typeface="微软雅黑" panose="020B0503020204020204" pitchFamily="34" charset="-122"/>
              </a:rPr>
              <a:t>本系直博</a:t>
            </a:r>
            <a:endParaRPr lang="en-US" altLang="zh-CN" sz="2000" dirty="0">
              <a:latin typeface="微软雅黑" panose="020B0503020204020204" pitchFamily="34" charset="-122"/>
              <a:ea typeface="微软雅黑" panose="020B0503020204020204" pitchFamily="34" charset="-122"/>
            </a:endParaRPr>
          </a:p>
          <a:p>
            <a:pPr>
              <a:spcBef>
                <a:spcPts val="600"/>
              </a:spcBef>
              <a:buClr>
                <a:srgbClr val="703881"/>
              </a:buClr>
            </a:pP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行动：</a:t>
            </a:r>
            <a:endPar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lnSpc>
                <a:spcPct val="120000"/>
              </a:lnSpc>
              <a:spcBef>
                <a:spcPts val="600"/>
              </a:spcBef>
              <a:buClr>
                <a:srgbClr val="703881"/>
              </a:buClr>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学分绩排名靠前，力争进入年级前</a:t>
            </a:r>
            <a:r>
              <a:rPr lang="en-US" altLang="zh-CN" sz="1600" dirty="0">
                <a:latin typeface="微软雅黑" panose="020B0503020204020204" pitchFamily="34" charset="-122"/>
                <a:ea typeface="微软雅黑" panose="020B0503020204020204" pitchFamily="34" charset="-122"/>
              </a:rPr>
              <a:t>20</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5750" indent="-285750">
              <a:lnSpc>
                <a:spcPct val="120000"/>
              </a:lnSpc>
              <a:spcBef>
                <a:spcPts val="600"/>
              </a:spcBef>
              <a:buClr>
                <a:srgbClr val="703881"/>
              </a:buClr>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参加挑战杯及水创，争取获奖；</a:t>
            </a:r>
            <a:endParaRPr lang="en-US" altLang="zh-CN" sz="1600" dirty="0">
              <a:latin typeface="微软雅黑" panose="020B0503020204020204" pitchFamily="34" charset="-122"/>
              <a:ea typeface="微软雅黑" panose="020B0503020204020204" pitchFamily="34" charset="-122"/>
            </a:endParaRPr>
          </a:p>
          <a:p>
            <a:pPr marL="285750" indent="-285750">
              <a:lnSpc>
                <a:spcPct val="120000"/>
              </a:lnSpc>
              <a:spcBef>
                <a:spcPts val="600"/>
              </a:spcBef>
              <a:buClr>
                <a:srgbClr val="703881"/>
              </a:buClr>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跟着导师做科研，至少参加一次学术会议，争取发</a:t>
            </a:r>
            <a:r>
              <a:rPr lang="en-US" altLang="zh-CN" sz="1600" dirty="0">
                <a:latin typeface="微软雅黑" panose="020B0503020204020204" pitchFamily="34" charset="-122"/>
                <a:ea typeface="微软雅黑" panose="020B0503020204020204" pitchFamily="34" charset="-122"/>
              </a:rPr>
              <a:t>SCI</a:t>
            </a:r>
            <a:r>
              <a:rPr lang="zh-CN" altLang="en-US" sz="1600" dirty="0">
                <a:latin typeface="微软雅黑" panose="020B0503020204020204" pitchFamily="34" charset="-122"/>
                <a:ea typeface="微软雅黑" panose="020B0503020204020204" pitchFamily="34" charset="-122"/>
              </a:rPr>
              <a:t>文章；</a:t>
            </a:r>
            <a:endParaRPr lang="en-US" altLang="zh-CN" sz="1600" dirty="0">
              <a:latin typeface="微软雅黑" panose="020B0503020204020204" pitchFamily="34" charset="-122"/>
              <a:ea typeface="微软雅黑" panose="020B0503020204020204" pitchFamily="34" charset="-122"/>
            </a:endParaRPr>
          </a:p>
          <a:p>
            <a:pPr marL="285750" indent="-285750">
              <a:lnSpc>
                <a:spcPct val="120000"/>
              </a:lnSpc>
              <a:spcBef>
                <a:spcPts val="600"/>
              </a:spcBef>
              <a:buClr>
                <a:srgbClr val="703881"/>
              </a:buClr>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争取进入星火计划；</a:t>
            </a:r>
            <a:endParaRPr lang="en-US" altLang="zh-CN" sz="1600" dirty="0">
              <a:latin typeface="微软雅黑" panose="020B0503020204020204" pitchFamily="34" charset="-122"/>
              <a:ea typeface="微软雅黑" panose="020B0503020204020204" pitchFamily="34" charset="-122"/>
            </a:endParaRPr>
          </a:p>
          <a:p>
            <a:pPr marL="285750" indent="-285750">
              <a:lnSpc>
                <a:spcPct val="120000"/>
              </a:lnSpc>
              <a:spcBef>
                <a:spcPts val="600"/>
              </a:spcBef>
              <a:buClr>
                <a:srgbClr val="703881"/>
              </a:buClr>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找到适合自己的导师，通过行动赢得国内知名教授的介绍信；</a:t>
            </a:r>
            <a:endParaRPr lang="en-US" altLang="zh-CN" sz="1600" dirty="0">
              <a:latin typeface="微软雅黑" panose="020B0503020204020204" pitchFamily="34" charset="-122"/>
              <a:ea typeface="微软雅黑" panose="020B0503020204020204" pitchFamily="34" charset="-122"/>
            </a:endParaRPr>
          </a:p>
          <a:p>
            <a:pPr>
              <a:spcBef>
                <a:spcPts val="600"/>
              </a:spcBef>
            </a:pPr>
            <a:endParaRPr lang="zh-CN" altLang="en-US" dirty="0"/>
          </a:p>
        </p:txBody>
      </p:sp>
      <p:sp>
        <p:nvSpPr>
          <p:cNvPr id="5" name="TextBox 14"/>
          <p:cNvSpPr txBox="1"/>
          <p:nvPr/>
        </p:nvSpPr>
        <p:spPr>
          <a:xfrm>
            <a:off x="573097" y="474735"/>
            <a:ext cx="7184082" cy="646331"/>
          </a:xfrm>
          <a:prstGeom prst="rect">
            <a:avLst/>
          </a:prstGeom>
          <a:noFill/>
        </p:spPr>
        <p:txBody>
          <a:bodyPr wrap="square" rtlCol="0">
            <a:spAutoFit/>
          </a:bodyPr>
          <a:lstStyle/>
          <a:p>
            <a:r>
              <a:rPr lang="zh-CN" altLang="en-US" sz="3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规划发展目标</a:t>
            </a:r>
          </a:p>
        </p:txBody>
      </p:sp>
      <p:graphicFrame>
        <p:nvGraphicFramePr>
          <p:cNvPr id="6" name="内容占位符 3"/>
          <p:cNvGraphicFramePr>
            <a:graphicFrameLocks/>
          </p:cNvGraphicFramePr>
          <p:nvPr/>
        </p:nvGraphicFramePr>
        <p:xfrm>
          <a:off x="5861304" y="1505006"/>
          <a:ext cx="5888736" cy="4451283"/>
        </p:xfrm>
        <a:graphic>
          <a:graphicData uri="http://schemas.openxmlformats.org/drawingml/2006/table">
            <a:tbl>
              <a:tblPr firstRow="1" bandRow="1">
                <a:tableStyleId>{616DA210-FB5B-4158-B5E0-FEB733F419BA}</a:tableStyleId>
              </a:tblPr>
              <a:tblGrid>
                <a:gridCol w="1304137">
                  <a:extLst>
                    <a:ext uri="{9D8B030D-6E8A-4147-A177-3AD203B41FA5}">
                      <a16:colId xmlns:a16="http://schemas.microsoft.com/office/drawing/2014/main" val="20000"/>
                    </a:ext>
                  </a:extLst>
                </a:gridCol>
                <a:gridCol w="4584599">
                  <a:extLst>
                    <a:ext uri="{9D8B030D-6E8A-4147-A177-3AD203B41FA5}">
                      <a16:colId xmlns:a16="http://schemas.microsoft.com/office/drawing/2014/main" val="20001"/>
                    </a:ext>
                  </a:extLst>
                </a:gridCol>
              </a:tblGrid>
              <a:tr h="470994">
                <a:tc>
                  <a:txBody>
                    <a:bodyPr/>
                    <a:lstStyle/>
                    <a:p>
                      <a:pPr marL="0" algn="ctr" defTabSz="720090" rtl="0" eaLnBrk="1" latinLnBrk="0" hangingPunct="1"/>
                      <a:r>
                        <a:rPr lang="zh-CN" altLang="en-US" sz="2000" kern="1200" dirty="0">
                          <a:effectLst>
                            <a:outerShdw blurRad="38100" dist="38100" dir="2700000" algn="tl">
                              <a:srgbClr val="000000">
                                <a:alpha val="43137"/>
                              </a:srgbClr>
                            </a:outerShdw>
                          </a:effectLst>
                        </a:rPr>
                        <a:t>时间</a:t>
                      </a:r>
                      <a:endParaRPr lang="zh-CN" altLang="en-US" sz="2000" b="1" kern="1200" dirty="0">
                        <a:solidFill>
                          <a:srgbClr val="54823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a:txBody>
                  <a:tcPr marL="72009" marR="72009" marT="36005" marB="36005" anchor="ctr"/>
                </a:tc>
                <a:tc>
                  <a:txBody>
                    <a:bodyPr/>
                    <a:lstStyle/>
                    <a:p>
                      <a:pPr marL="0" algn="ctr" defTabSz="720090" rtl="0" eaLnBrk="1" latinLnBrk="0" hangingPunct="1"/>
                      <a:r>
                        <a:rPr lang="zh-CN" altLang="en-US" sz="2000" b="1" kern="1200" dirty="0">
                          <a:solidFill>
                            <a:schemeClr val="tx1"/>
                          </a:solidFill>
                          <a:effectLst>
                            <a:outerShdw blurRad="38100" dist="38100" dir="2700000" algn="tl">
                              <a:srgbClr val="000000">
                                <a:alpha val="43137"/>
                              </a:srgbClr>
                            </a:outerShdw>
                          </a:effectLst>
                          <a:latin typeface="+mn-lt"/>
                          <a:ea typeface="+mn-ea"/>
                          <a:cs typeface="+mn-cs"/>
                        </a:rPr>
                        <a:t>安   排</a:t>
                      </a:r>
                      <a:endParaRPr lang="zh-CN" altLang="en-US" sz="2000" b="1" kern="1200" dirty="0">
                        <a:solidFill>
                          <a:srgbClr val="54823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a:txBody>
                  <a:tcPr marL="72009" marR="72009" marT="36005" marB="36005" anchor="ctr"/>
                </a:tc>
                <a:extLst>
                  <a:ext uri="{0D108BD9-81ED-4DB2-BD59-A6C34878D82A}">
                    <a16:rowId xmlns:a16="http://schemas.microsoft.com/office/drawing/2014/main" val="10000"/>
                  </a:ext>
                </a:extLst>
              </a:tr>
              <a:tr h="557708">
                <a:tc>
                  <a:txBody>
                    <a:bodyPr/>
                    <a:lstStyle/>
                    <a:p>
                      <a:pPr algn="ctr">
                        <a:spcAft>
                          <a:spcPts val="0"/>
                        </a:spcAft>
                      </a:pPr>
                      <a:r>
                        <a:rPr lang="zh-CN" altLang="en-US" sz="16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大一</a:t>
                      </a:r>
                      <a:endParaRPr lang="zh-CN" sz="16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spcAft>
                          <a:spcPts val="0"/>
                        </a:spcAft>
                      </a:pPr>
                      <a:r>
                        <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尽快适应大学学习生活，努力学习，争取好成绩。</a:t>
                      </a:r>
                      <a:endParaRPr 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628581">
                <a:tc>
                  <a:txBody>
                    <a:bodyPr/>
                    <a:lstStyle/>
                    <a:p>
                      <a:pPr algn="ctr">
                        <a:spcAft>
                          <a:spcPts val="0"/>
                        </a:spcAft>
                      </a:pPr>
                      <a:r>
                        <a:rPr lang="zh-CN" altLang="en-US" sz="16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大二</a:t>
                      </a:r>
                      <a:endParaRPr lang="zh-CN" sz="16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spcAft>
                          <a:spcPts val="0"/>
                        </a:spcAft>
                      </a:pPr>
                      <a:r>
                        <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接触科研，做挑战杯、水创与结赛等科研赛事；报名星火选拔计划。</a:t>
                      </a:r>
                      <a:endParaRPr 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558800">
                <a:tc>
                  <a:txBody>
                    <a:bodyPr/>
                    <a:lstStyle/>
                    <a:p>
                      <a:pPr algn="ctr">
                        <a:spcAft>
                          <a:spcPts val="0"/>
                        </a:spcAft>
                      </a:pPr>
                      <a:r>
                        <a:rPr lang="zh-CN" altLang="en-US" sz="16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大三上</a:t>
                      </a:r>
                      <a:endParaRPr lang="zh-CN" sz="16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spcAft>
                          <a:spcPts val="0"/>
                        </a:spcAft>
                      </a:pPr>
                      <a:r>
                        <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成绩趋于稳定；思考研究方向，寻找意向导师，跟着做科研。</a:t>
                      </a:r>
                      <a:endParaRPr 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558800">
                <a:tc>
                  <a:txBody>
                    <a:bodyPr/>
                    <a:lstStyle/>
                    <a:p>
                      <a:pPr algn="ctr">
                        <a:spcAft>
                          <a:spcPts val="0"/>
                        </a:spcAft>
                      </a:pPr>
                      <a:r>
                        <a:rPr lang="zh-CN" altLang="en-US" sz="16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大三下</a:t>
                      </a:r>
                      <a:endParaRPr lang="zh-CN" sz="16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spcAft>
                          <a:spcPts val="0"/>
                        </a:spcAft>
                      </a:pPr>
                      <a:r>
                        <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继续保证学分绩排名靠前；追求科研成果（获奖或发表文章）；基本确定导师。</a:t>
                      </a:r>
                      <a:endParaRPr 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558800">
                <a:tc>
                  <a:txBody>
                    <a:bodyPr/>
                    <a:lstStyle/>
                    <a:p>
                      <a:pPr algn="ctr">
                        <a:spcAft>
                          <a:spcPts val="0"/>
                        </a:spcAft>
                      </a:pPr>
                      <a:r>
                        <a:rPr lang="zh-CN" altLang="en-US" sz="16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大三暑假</a:t>
                      </a:r>
                      <a:endParaRPr lang="zh-CN" sz="16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spcAft>
                          <a:spcPts val="0"/>
                        </a:spcAft>
                      </a:pPr>
                      <a:r>
                        <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和导师继续保持沟通；科研继续推进；准备推研材料。</a:t>
                      </a:r>
                      <a:endParaRPr 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558800">
                <a:tc>
                  <a:txBody>
                    <a:bodyPr/>
                    <a:lstStyle/>
                    <a:p>
                      <a:pPr algn="ctr">
                        <a:spcAft>
                          <a:spcPts val="0"/>
                        </a:spcAft>
                      </a:pPr>
                      <a:r>
                        <a:rPr lang="zh-CN" altLang="en-US" sz="16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大四上</a:t>
                      </a:r>
                      <a:endParaRPr lang="zh-CN" sz="16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spcAft>
                          <a:spcPts val="0"/>
                        </a:spcAft>
                      </a:pPr>
                      <a:r>
                        <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紧锣密鼓准备推研材料；准备面试；等待推研政策发布及时应对变化；进行推研面试，等待结果。</a:t>
                      </a:r>
                      <a:endParaRPr 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558800">
                <a:tc>
                  <a:txBody>
                    <a:bodyPr/>
                    <a:lstStyle/>
                    <a:p>
                      <a:pPr algn="ctr">
                        <a:spcAft>
                          <a:spcPts val="0"/>
                        </a:spcAft>
                      </a:pPr>
                      <a:r>
                        <a:rPr lang="zh-CN" altLang="en-US" sz="16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大四下</a:t>
                      </a:r>
                      <a:endParaRPr lang="zh-CN" sz="16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just">
                        <a:spcAft>
                          <a:spcPts val="0"/>
                        </a:spcAft>
                      </a:pPr>
                      <a:r>
                        <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推研结束，跟着导师根据初定的博士生研究方向，做毕业设计。</a:t>
                      </a:r>
                      <a:endParaRPr 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076857791"/>
      </p:ext>
    </p:extLst>
  </p:cSld>
  <p:clrMapOvr>
    <a:masterClrMapping/>
  </p:clrMapOvr>
  <p:transition spd="slow" advClick="0" advTm="2000">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901518" y="641557"/>
            <a:ext cx="6555350" cy="646331"/>
          </a:xfrm>
          <a:prstGeom prst="rect">
            <a:avLst/>
          </a:prstGeom>
          <a:noFill/>
        </p:spPr>
        <p:txBody>
          <a:bodyPr wrap="square" rtlCol="0">
            <a:spAutoFit/>
          </a:bodyPr>
          <a:lstStyle/>
          <a:p>
            <a:r>
              <a:rPr lang="en-US" altLang="zh-CN" sz="3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Tips</a:t>
            </a:r>
            <a:r>
              <a:rPr lang="zh-CN" altLang="en-US" sz="3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：合理发展目标制定</a:t>
            </a:r>
          </a:p>
        </p:txBody>
      </p:sp>
      <p:sp>
        <p:nvSpPr>
          <p:cNvPr id="3" name="矩形 2"/>
          <p:cNvSpPr/>
          <p:nvPr/>
        </p:nvSpPr>
        <p:spPr>
          <a:xfrm>
            <a:off x="995787" y="1589848"/>
            <a:ext cx="9383124" cy="6210931"/>
          </a:xfrm>
          <a:prstGeom prst="rect">
            <a:avLst/>
          </a:prstGeom>
        </p:spPr>
        <p:txBody>
          <a:bodyPr wrap="square">
            <a:spAutoFit/>
          </a:bodyPr>
          <a:lstStyle/>
          <a:p>
            <a:pPr marL="457200" indent="-457200">
              <a:spcBef>
                <a:spcPts val="600"/>
              </a:spcBef>
              <a:buClr>
                <a:srgbClr val="703881"/>
              </a:buClr>
              <a:buFont typeface="Wingdings" panose="05000000000000000000" pitchFamily="2" charset="2"/>
              <a:buChar char="u"/>
            </a:pPr>
            <a:r>
              <a:rPr lang="zh-CN" altLang="en-US"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基本要求与发展要求</a:t>
            </a:r>
          </a:p>
          <a:p>
            <a:pPr marL="800100" lvl="1" indent="-342900">
              <a:lnSpc>
                <a:spcPct val="120000"/>
              </a:lnSpc>
              <a:spcBef>
                <a:spcPts val="600"/>
              </a:spcBef>
              <a:buClr>
                <a:srgbClr val="703881"/>
              </a:buClr>
              <a:buFont typeface="Wingdings" panose="05000000000000000000" pitchFamily="2" charset="2"/>
              <a:buChar char="u"/>
            </a:pPr>
            <a:r>
              <a:rPr lang="en-US" altLang="zh-CN" sz="2000" dirty="0">
                <a:latin typeface="微软雅黑" panose="020B0503020204020204" pitchFamily="34" charset="-122"/>
                <a:ea typeface="微软雅黑" panose="020B0503020204020204" pitchFamily="34" charset="-122"/>
              </a:rPr>
              <a:t>I have to do</a:t>
            </a:r>
            <a:r>
              <a:rPr lang="zh-CN" altLang="en-US" sz="2000" dirty="0">
                <a:latin typeface="微软雅黑" panose="020B0503020204020204" pitchFamily="34" charset="-122"/>
                <a:ea typeface="微软雅黑" panose="020B0503020204020204" pitchFamily="34" charset="-122"/>
              </a:rPr>
              <a:t>：基本毕业要求，考研要求，出国要求 </a:t>
            </a:r>
            <a:r>
              <a:rPr lang="en-US" altLang="zh-CN" sz="2000" dirty="0">
                <a:latin typeface="微软雅黑" panose="020B0503020204020204" pitchFamily="34" charset="-122"/>
                <a:ea typeface="微软雅黑" panose="020B0503020204020204" pitchFamily="34" charset="-122"/>
              </a:rPr>
              <a:t>……</a:t>
            </a:r>
          </a:p>
          <a:p>
            <a:pPr marL="800100" lvl="1" indent="-342900">
              <a:lnSpc>
                <a:spcPct val="120000"/>
              </a:lnSpc>
              <a:spcBef>
                <a:spcPts val="600"/>
              </a:spcBef>
              <a:buClr>
                <a:srgbClr val="703881"/>
              </a:buClr>
              <a:buFont typeface="Wingdings" panose="05000000000000000000" pitchFamily="2" charset="2"/>
              <a:buChar char="u"/>
            </a:pPr>
            <a:r>
              <a:rPr lang="en-US" altLang="zh-CN" sz="2000" dirty="0">
                <a:latin typeface="微软雅黑" panose="020B0503020204020204" pitchFamily="34" charset="-122"/>
                <a:ea typeface="微软雅黑" panose="020B0503020204020204" pitchFamily="34" charset="-122"/>
              </a:rPr>
              <a:t>I want to do: </a:t>
            </a:r>
            <a:r>
              <a:rPr lang="zh-CN" altLang="en-US" sz="2000" dirty="0">
                <a:latin typeface="微软雅黑" panose="020B0503020204020204" pitchFamily="34" charset="-122"/>
                <a:ea typeface="微软雅黑" panose="020B0503020204020204" pitchFamily="34" charset="-122"/>
              </a:rPr>
              <a:t>全面拓展视野、科研、社工、海外交流、创业、艺术创作学、分绩名列年级前茅、保送清华和北大；</a:t>
            </a:r>
            <a:endParaRPr lang="en-US" altLang="zh-CN" sz="2000" dirty="0">
              <a:latin typeface="微软雅黑" panose="020B0503020204020204" pitchFamily="34" charset="-122"/>
              <a:ea typeface="微软雅黑" panose="020B0503020204020204" pitchFamily="34" charset="-122"/>
            </a:endParaRPr>
          </a:p>
          <a:p>
            <a:pPr marL="342900" indent="-342900">
              <a:lnSpc>
                <a:spcPct val="120000"/>
              </a:lnSpc>
              <a:spcBef>
                <a:spcPts val="600"/>
              </a:spcBef>
              <a:buClr>
                <a:srgbClr val="703881"/>
              </a:buClr>
              <a:buFont typeface="Wingdings" panose="05000000000000000000" pitchFamily="2" charset="2"/>
              <a:buChar char="u"/>
            </a:pPr>
            <a:endParaRPr lang="en-US" altLang="zh-CN" sz="2000" dirty="0">
              <a:latin typeface="微软雅黑" panose="020B0503020204020204" pitchFamily="34" charset="-122"/>
              <a:ea typeface="微软雅黑" panose="020B0503020204020204" pitchFamily="34" charset="-122"/>
            </a:endParaRPr>
          </a:p>
          <a:p>
            <a:pPr marL="457200" indent="-457200">
              <a:lnSpc>
                <a:spcPct val="120000"/>
              </a:lnSpc>
              <a:spcBef>
                <a:spcPts val="600"/>
              </a:spcBef>
              <a:buClr>
                <a:srgbClr val="703881"/>
              </a:buClr>
              <a:buFont typeface="Wingdings" panose="05000000000000000000" pitchFamily="2" charset="2"/>
              <a:buChar char="u"/>
            </a:pPr>
            <a:r>
              <a:rPr lang="zh-CN" altLang="en-US"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使用校内资源确定发展目标</a:t>
            </a:r>
          </a:p>
          <a:p>
            <a:pPr marL="800100" lvl="1" indent="-342900">
              <a:lnSpc>
                <a:spcPct val="120000"/>
              </a:lnSpc>
              <a:spcBef>
                <a:spcPts val="600"/>
              </a:spcBef>
              <a:buClr>
                <a:srgbClr val="703881"/>
              </a:buClr>
              <a:buFont typeface="Wingdings" panose="05000000000000000000" pitchFamily="2" charset="2"/>
              <a:buChar char="u"/>
            </a:pPr>
            <a:r>
              <a:rPr lang="zh-CN" altLang="en-US" sz="2000" dirty="0">
                <a:latin typeface="微软雅黑" panose="020B0503020204020204" pitchFamily="34" charset="-122"/>
                <a:ea typeface="微软雅黑" panose="020B0503020204020204" pitchFamily="34" charset="-122"/>
              </a:rPr>
              <a:t>学习发展中心老师咨询</a:t>
            </a:r>
          </a:p>
          <a:p>
            <a:pPr marL="800100" lvl="1" indent="-342900">
              <a:lnSpc>
                <a:spcPct val="120000"/>
              </a:lnSpc>
              <a:spcBef>
                <a:spcPts val="600"/>
              </a:spcBef>
              <a:buClr>
                <a:srgbClr val="703881"/>
              </a:buClr>
              <a:buFont typeface="Wingdings" panose="05000000000000000000" pitchFamily="2" charset="2"/>
              <a:buChar char="u"/>
            </a:pPr>
            <a:r>
              <a:rPr lang="zh-CN" altLang="en-US" sz="2000" dirty="0">
                <a:latin typeface="微软雅黑" panose="020B0503020204020204" pitchFamily="34" charset="-122"/>
                <a:ea typeface="微软雅黑" panose="020B0503020204020204" pitchFamily="34" charset="-122"/>
              </a:rPr>
              <a:t>任课教师、辅导员、优秀学长学姐</a:t>
            </a:r>
          </a:p>
          <a:p>
            <a:pPr marL="800100" lvl="1" indent="-342900">
              <a:lnSpc>
                <a:spcPct val="120000"/>
              </a:lnSpc>
              <a:spcBef>
                <a:spcPts val="600"/>
              </a:spcBef>
              <a:buClr>
                <a:srgbClr val="703881"/>
              </a:buClr>
              <a:buFont typeface="Wingdings" panose="05000000000000000000" pitchFamily="2" charset="2"/>
              <a:buChar char="u"/>
            </a:pPr>
            <a:r>
              <a:rPr lang="zh-CN" altLang="en-US" sz="2000" dirty="0">
                <a:latin typeface="微软雅黑" panose="020B0503020204020204" pitchFamily="34" charset="-122"/>
                <a:ea typeface="微软雅黑" panose="020B0503020204020204" pitchFamily="34" charset="-122"/>
              </a:rPr>
              <a:t>早确定清晰目标早有动力</a:t>
            </a:r>
            <a:endParaRPr lang="en-US" altLang="zh-CN" sz="2000" dirty="0">
              <a:latin typeface="微软雅黑" panose="020B0503020204020204" pitchFamily="34" charset="-122"/>
              <a:ea typeface="微软雅黑" panose="020B0503020204020204" pitchFamily="34" charset="-122"/>
            </a:endParaRPr>
          </a:p>
          <a:p>
            <a:pPr marL="800100" lvl="1" indent="-342900">
              <a:lnSpc>
                <a:spcPct val="120000"/>
              </a:lnSpc>
              <a:spcBef>
                <a:spcPts val="600"/>
              </a:spcBef>
              <a:buClr>
                <a:srgbClr val="703881"/>
              </a:buClr>
              <a:buFont typeface="Wingdings" panose="05000000000000000000" pitchFamily="2" charset="2"/>
              <a:buChar char="u"/>
            </a:pPr>
            <a:r>
              <a:rPr lang="zh-CN" altLang="en-US" sz="2000" dirty="0">
                <a:latin typeface="微软雅黑" panose="020B0503020204020204" pitchFamily="34" charset="-122"/>
                <a:ea typeface="微软雅黑" panose="020B0503020204020204" pitchFamily="34" charset="-122"/>
              </a:rPr>
              <a:t>参考资料</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：“我大大学怎么过？”（适应清华学生）</a:t>
            </a:r>
          </a:p>
          <a:p>
            <a:pPr marL="285750" indent="-285750">
              <a:lnSpc>
                <a:spcPct val="120000"/>
              </a:lnSpc>
              <a:spcBef>
                <a:spcPts val="600"/>
              </a:spcBef>
              <a:buFont typeface="Wingdings" panose="05000000000000000000" pitchFamily="2" charset="2"/>
              <a:buChar char="n"/>
            </a:pPr>
            <a:endParaRPr lang="en-US" altLang="zh-CN" sz="2000" dirty="0">
              <a:latin typeface="微软雅黑" panose="020B0503020204020204" pitchFamily="34" charset="-122"/>
              <a:ea typeface="微软雅黑" panose="020B0503020204020204" pitchFamily="34" charset="-122"/>
            </a:endParaRPr>
          </a:p>
          <a:p>
            <a:pPr>
              <a:lnSpc>
                <a:spcPct val="120000"/>
              </a:lnSpc>
              <a:spcBef>
                <a:spcPts val="600"/>
              </a:spcBef>
            </a:pPr>
            <a:endParaRPr lang="en-US" altLang="zh-CN" sz="2000" dirty="0">
              <a:latin typeface="微软雅黑" panose="020B0503020204020204" pitchFamily="34" charset="-122"/>
              <a:ea typeface="微软雅黑" panose="020B0503020204020204" pitchFamily="34" charset="-122"/>
            </a:endParaRPr>
          </a:p>
          <a:p>
            <a:pPr>
              <a:spcBef>
                <a:spcPts val="600"/>
              </a:spcBef>
            </a:pPr>
            <a:endParaRPr lang="en-US" altLang="zh-CN"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spcBef>
                <a:spcPts val="600"/>
              </a:spcBef>
              <a:buFont typeface="Wingdings" panose="05000000000000000000" pitchFamily="2" charset="2"/>
              <a:buChar char="n"/>
            </a:pPr>
            <a:endParaRPr lang="zh-CN" altLang="en-US" dirty="0"/>
          </a:p>
        </p:txBody>
      </p:sp>
    </p:spTree>
    <p:extLst>
      <p:ext uri="{BB962C8B-B14F-4D97-AF65-F5344CB8AC3E}">
        <p14:creationId xmlns:p14="http://schemas.microsoft.com/office/powerpoint/2010/main" val="168842065"/>
      </p:ext>
    </p:extLst>
  </p:cSld>
  <p:clrMapOvr>
    <a:masterClrMapping/>
  </p:clrMapOvr>
  <p:transition spd="slow" advClick="0" advTm="2000">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p:cNvSpPr/>
          <p:nvPr/>
        </p:nvSpPr>
        <p:spPr>
          <a:xfrm>
            <a:off x="0" y="6093028"/>
            <a:ext cx="12378267" cy="764971"/>
          </a:xfrm>
          <a:prstGeom prst="rtTriangle">
            <a:avLst/>
          </a:prstGeom>
          <a:solidFill>
            <a:schemeClr val="bg1"/>
          </a:solidFill>
          <a:ln>
            <a:noFill/>
          </a:ln>
          <a:effectLst>
            <a:outerShdw blurRad="2032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直角三角形 4"/>
          <p:cNvSpPr/>
          <p:nvPr/>
        </p:nvSpPr>
        <p:spPr>
          <a:xfrm>
            <a:off x="0" y="6400805"/>
            <a:ext cx="12192000" cy="457194"/>
          </a:xfrm>
          <a:prstGeom prst="rtTriangle">
            <a:avLst/>
          </a:prstGeom>
          <a:solidFill>
            <a:srgbClr val="70388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108" name="直接连接符 107"/>
          <p:cNvCxnSpPr/>
          <p:nvPr/>
        </p:nvCxnSpPr>
        <p:spPr>
          <a:xfrm>
            <a:off x="0" y="4600084"/>
            <a:ext cx="12192000" cy="0"/>
          </a:xfrm>
          <a:prstGeom prst="line">
            <a:avLst/>
          </a:prstGeom>
          <a:ln w="76200">
            <a:solidFill>
              <a:srgbClr val="703881"/>
            </a:solidFill>
          </a:ln>
        </p:spPr>
        <p:style>
          <a:lnRef idx="1">
            <a:schemeClr val="accent1"/>
          </a:lnRef>
          <a:fillRef idx="0">
            <a:schemeClr val="accent1"/>
          </a:fillRef>
          <a:effectRef idx="0">
            <a:schemeClr val="accent1"/>
          </a:effectRef>
          <a:fontRef idx="minor">
            <a:schemeClr val="tx1"/>
          </a:fontRef>
        </p:style>
      </p:cxnSp>
      <p:sp>
        <p:nvSpPr>
          <p:cNvPr id="109" name="椭圆 108"/>
          <p:cNvSpPr/>
          <p:nvPr/>
        </p:nvSpPr>
        <p:spPr>
          <a:xfrm>
            <a:off x="1625600" y="4492927"/>
            <a:ext cx="237067" cy="214312"/>
          </a:xfrm>
          <a:prstGeom prst="ellipse">
            <a:avLst/>
          </a:prstGeom>
          <a:solidFill>
            <a:schemeClr val="bg1"/>
          </a:solidFill>
          <a:ln w="57150">
            <a:solidFill>
              <a:srgbClr val="BB8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0" name="椭圆 109"/>
          <p:cNvSpPr/>
          <p:nvPr/>
        </p:nvSpPr>
        <p:spPr>
          <a:xfrm>
            <a:off x="3589867" y="3413549"/>
            <a:ext cx="237067" cy="214312"/>
          </a:xfrm>
          <a:prstGeom prst="ellipse">
            <a:avLst/>
          </a:prstGeom>
          <a:solidFill>
            <a:schemeClr val="bg1"/>
          </a:solidFill>
          <a:ln w="57150">
            <a:solidFill>
              <a:srgbClr val="BB8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椭圆 110"/>
          <p:cNvSpPr/>
          <p:nvPr/>
        </p:nvSpPr>
        <p:spPr>
          <a:xfrm>
            <a:off x="5435600" y="4467144"/>
            <a:ext cx="237067" cy="214312"/>
          </a:xfrm>
          <a:prstGeom prst="ellipse">
            <a:avLst/>
          </a:prstGeom>
          <a:solidFill>
            <a:schemeClr val="bg1"/>
          </a:solidFill>
          <a:ln w="57150">
            <a:solidFill>
              <a:srgbClr val="BB8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椭圆 111"/>
          <p:cNvSpPr/>
          <p:nvPr/>
        </p:nvSpPr>
        <p:spPr>
          <a:xfrm>
            <a:off x="7281333" y="3413549"/>
            <a:ext cx="237067" cy="214312"/>
          </a:xfrm>
          <a:prstGeom prst="ellipse">
            <a:avLst/>
          </a:prstGeom>
          <a:solidFill>
            <a:schemeClr val="bg1"/>
          </a:solidFill>
          <a:ln w="57150">
            <a:solidFill>
              <a:srgbClr val="BB8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3" name="文本框 112"/>
          <p:cNvSpPr txBox="1"/>
          <p:nvPr/>
        </p:nvSpPr>
        <p:spPr>
          <a:xfrm>
            <a:off x="1200171" y="2561417"/>
            <a:ext cx="1175011" cy="369332"/>
          </a:xfrm>
          <a:prstGeom prst="rect">
            <a:avLst/>
          </a:prstGeom>
          <a:noFill/>
        </p:spPr>
        <p:txBody>
          <a:bodyPr wrap="square" rtlCol="0">
            <a:spAutoFit/>
          </a:bodyPr>
          <a:lstStyle/>
          <a:p>
            <a:r>
              <a:rPr lang="zh-CN" altLang="en-US" b="1" dirty="0">
                <a:solidFill>
                  <a:srgbClr val="703881"/>
                </a:solidFill>
                <a:latin typeface="思源宋体 Heavy" panose="02020900000000000000" pitchFamily="18" charset="-122"/>
                <a:ea typeface="思源宋体 Heavy" panose="02020900000000000000" pitchFamily="18" charset="-122"/>
                <a:cs typeface="+mn-ea"/>
                <a:sym typeface="+mn-lt"/>
              </a:rPr>
              <a:t>长期规划</a:t>
            </a:r>
            <a:endParaRPr lang="en-US" altLang="zh-CN" b="1" dirty="0">
              <a:solidFill>
                <a:srgbClr val="703881"/>
              </a:solidFill>
              <a:latin typeface="思源宋体 Heavy" panose="02020900000000000000" pitchFamily="18" charset="-122"/>
              <a:ea typeface="思源宋体 Heavy" panose="02020900000000000000" pitchFamily="18" charset="-122"/>
              <a:cs typeface="+mn-ea"/>
              <a:sym typeface="+mn-lt"/>
            </a:endParaRPr>
          </a:p>
        </p:txBody>
      </p:sp>
      <p:sp>
        <p:nvSpPr>
          <p:cNvPr id="114" name="文本框 113"/>
          <p:cNvSpPr txBox="1"/>
          <p:nvPr/>
        </p:nvSpPr>
        <p:spPr>
          <a:xfrm>
            <a:off x="709638" y="2943968"/>
            <a:ext cx="2068989" cy="1344599"/>
          </a:xfrm>
          <a:prstGeom prst="rect">
            <a:avLst/>
          </a:prstGeom>
          <a:noFill/>
        </p:spPr>
        <p:txBody>
          <a:bodyPr wrap="square" rtlCol="0">
            <a:spAutoFit/>
          </a:bodyPr>
          <a:lstStyle/>
          <a:p>
            <a:pPr algn="ctr">
              <a:lnSpc>
                <a:spcPts val="2500"/>
              </a:lnSpc>
            </a:pP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预期毕业的时间</a:t>
            </a:r>
            <a:endParaRPr lang="en-US" altLang="zh-CN"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endParaRPr>
          </a:p>
          <a:p>
            <a:pPr algn="ctr">
              <a:lnSpc>
                <a:spcPts val="2500"/>
              </a:lnSpc>
            </a:pP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想要掌握的技能</a:t>
            </a:r>
            <a:endParaRPr lang="en-US" altLang="zh-CN"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endParaRPr>
          </a:p>
          <a:p>
            <a:pPr algn="ctr">
              <a:lnSpc>
                <a:spcPts val="2500"/>
              </a:lnSpc>
            </a:pP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重要会议和活动</a:t>
            </a:r>
            <a:endParaRPr lang="en-US" altLang="zh-CN"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endParaRPr>
          </a:p>
          <a:p>
            <a:pPr algn="ctr">
              <a:lnSpc>
                <a:spcPts val="2500"/>
              </a:lnSpc>
            </a:pP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未来职业的探索</a:t>
            </a:r>
          </a:p>
        </p:txBody>
      </p:sp>
      <p:sp>
        <p:nvSpPr>
          <p:cNvPr id="121" name="椭圆 120"/>
          <p:cNvSpPr/>
          <p:nvPr/>
        </p:nvSpPr>
        <p:spPr>
          <a:xfrm>
            <a:off x="9140877" y="4464618"/>
            <a:ext cx="237067" cy="214312"/>
          </a:xfrm>
          <a:prstGeom prst="ellipse">
            <a:avLst/>
          </a:prstGeom>
          <a:solidFill>
            <a:schemeClr val="bg1"/>
          </a:solidFill>
          <a:ln w="57150">
            <a:solidFill>
              <a:srgbClr val="BB8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2" name="椭圆 121"/>
          <p:cNvSpPr/>
          <p:nvPr/>
        </p:nvSpPr>
        <p:spPr>
          <a:xfrm>
            <a:off x="11000421" y="3424182"/>
            <a:ext cx="237067" cy="214312"/>
          </a:xfrm>
          <a:prstGeom prst="ellipse">
            <a:avLst/>
          </a:prstGeom>
          <a:solidFill>
            <a:schemeClr val="bg1"/>
          </a:solidFill>
          <a:ln w="57150">
            <a:solidFill>
              <a:srgbClr val="BB8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5" name="文本框 124"/>
          <p:cNvSpPr txBox="1"/>
          <p:nvPr/>
        </p:nvSpPr>
        <p:spPr>
          <a:xfrm>
            <a:off x="5008132" y="2561417"/>
            <a:ext cx="1175011" cy="369332"/>
          </a:xfrm>
          <a:prstGeom prst="rect">
            <a:avLst/>
          </a:prstGeom>
          <a:noFill/>
        </p:spPr>
        <p:txBody>
          <a:bodyPr wrap="square" rtlCol="0">
            <a:spAutoFit/>
          </a:bodyPr>
          <a:lstStyle/>
          <a:p>
            <a:r>
              <a:rPr lang="zh-CN" altLang="en-US" b="1" dirty="0">
                <a:solidFill>
                  <a:srgbClr val="703881"/>
                </a:solidFill>
                <a:latin typeface="思源宋体 Heavy" panose="02020900000000000000" pitchFamily="18" charset="-122"/>
                <a:ea typeface="思源宋体 Heavy" panose="02020900000000000000" pitchFamily="18" charset="-122"/>
                <a:cs typeface="+mn-ea"/>
                <a:sym typeface="+mn-lt"/>
              </a:rPr>
              <a:t>学期规划</a:t>
            </a:r>
            <a:endParaRPr lang="en-US" altLang="zh-CN" b="1" dirty="0">
              <a:solidFill>
                <a:srgbClr val="703881"/>
              </a:solidFill>
              <a:latin typeface="思源宋体 Heavy" panose="02020900000000000000" pitchFamily="18" charset="-122"/>
              <a:ea typeface="思源宋体 Heavy" panose="02020900000000000000" pitchFamily="18" charset="-122"/>
              <a:cs typeface="+mn-ea"/>
              <a:sym typeface="+mn-lt"/>
            </a:endParaRPr>
          </a:p>
        </p:txBody>
      </p:sp>
      <p:sp>
        <p:nvSpPr>
          <p:cNvPr id="126" name="文本框 125"/>
          <p:cNvSpPr txBox="1"/>
          <p:nvPr/>
        </p:nvSpPr>
        <p:spPr>
          <a:xfrm>
            <a:off x="4517599" y="2943968"/>
            <a:ext cx="2068989" cy="1344599"/>
          </a:xfrm>
          <a:prstGeom prst="rect">
            <a:avLst/>
          </a:prstGeom>
          <a:noFill/>
        </p:spPr>
        <p:txBody>
          <a:bodyPr wrap="square" rtlCol="0">
            <a:spAutoFit/>
          </a:bodyPr>
          <a:lstStyle/>
          <a:p>
            <a:pPr algn="ctr">
              <a:lnSpc>
                <a:spcPts val="2500"/>
              </a:lnSpc>
            </a:pP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毕业论文</a:t>
            </a:r>
            <a:endParaRPr lang="en-US" altLang="zh-CN"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endParaRPr>
          </a:p>
          <a:p>
            <a:pPr algn="ctr">
              <a:lnSpc>
                <a:spcPts val="2500"/>
              </a:lnSpc>
            </a:pP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学校申请</a:t>
            </a:r>
            <a:endParaRPr lang="en-US" altLang="zh-CN"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endParaRPr>
          </a:p>
          <a:p>
            <a:pPr algn="ctr">
              <a:lnSpc>
                <a:spcPts val="2500"/>
              </a:lnSpc>
            </a:pP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毕设实验</a:t>
            </a:r>
            <a:endParaRPr lang="en-US" altLang="zh-CN"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endParaRPr>
          </a:p>
          <a:p>
            <a:pPr algn="ctr">
              <a:lnSpc>
                <a:spcPts val="2500"/>
              </a:lnSpc>
            </a:pP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校外实习</a:t>
            </a:r>
          </a:p>
        </p:txBody>
      </p:sp>
      <p:sp>
        <p:nvSpPr>
          <p:cNvPr id="129" name="文本框 128"/>
          <p:cNvSpPr txBox="1"/>
          <p:nvPr/>
        </p:nvSpPr>
        <p:spPr>
          <a:xfrm>
            <a:off x="8675576" y="2561417"/>
            <a:ext cx="1175011" cy="369332"/>
          </a:xfrm>
          <a:prstGeom prst="rect">
            <a:avLst/>
          </a:prstGeom>
          <a:noFill/>
        </p:spPr>
        <p:txBody>
          <a:bodyPr wrap="square" rtlCol="0">
            <a:spAutoFit/>
          </a:bodyPr>
          <a:lstStyle/>
          <a:p>
            <a:r>
              <a:rPr lang="zh-CN" altLang="en-US" b="1" dirty="0">
                <a:solidFill>
                  <a:srgbClr val="703881"/>
                </a:solidFill>
                <a:latin typeface="思源宋体 Heavy" panose="02020900000000000000" pitchFamily="18" charset="-122"/>
                <a:ea typeface="思源宋体 Heavy" panose="02020900000000000000" pitchFamily="18" charset="-122"/>
                <a:cs typeface="+mn-ea"/>
                <a:sym typeface="+mn-lt"/>
              </a:rPr>
              <a:t>每周规划</a:t>
            </a:r>
            <a:endParaRPr lang="en-US" altLang="zh-CN" b="1" dirty="0">
              <a:solidFill>
                <a:srgbClr val="703881"/>
              </a:solidFill>
              <a:latin typeface="思源宋体 Heavy" panose="02020900000000000000" pitchFamily="18" charset="-122"/>
              <a:ea typeface="思源宋体 Heavy" panose="02020900000000000000" pitchFamily="18" charset="-122"/>
              <a:cs typeface="+mn-ea"/>
              <a:sym typeface="+mn-lt"/>
            </a:endParaRPr>
          </a:p>
        </p:txBody>
      </p:sp>
      <p:sp>
        <p:nvSpPr>
          <p:cNvPr id="130" name="文本框 129"/>
          <p:cNvSpPr txBox="1"/>
          <p:nvPr/>
        </p:nvSpPr>
        <p:spPr>
          <a:xfrm>
            <a:off x="8185043" y="2943968"/>
            <a:ext cx="2068989" cy="1344599"/>
          </a:xfrm>
          <a:prstGeom prst="rect">
            <a:avLst/>
          </a:prstGeom>
          <a:noFill/>
        </p:spPr>
        <p:txBody>
          <a:bodyPr wrap="square" rtlCol="0">
            <a:spAutoFit/>
          </a:bodyPr>
          <a:lstStyle/>
          <a:p>
            <a:pPr algn="ctr">
              <a:lnSpc>
                <a:spcPts val="2500"/>
              </a:lnSpc>
            </a:pP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某个作业节点</a:t>
            </a:r>
            <a:endParaRPr lang="en-US" altLang="zh-CN"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endParaRPr>
          </a:p>
          <a:p>
            <a:pPr algn="ctr">
              <a:lnSpc>
                <a:spcPts val="2500"/>
              </a:lnSpc>
            </a:pP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一项志愿活动</a:t>
            </a:r>
            <a:endParaRPr lang="en-US" altLang="zh-CN"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endParaRPr>
          </a:p>
          <a:p>
            <a:pPr algn="ctr">
              <a:lnSpc>
                <a:spcPts val="2500"/>
              </a:lnSpc>
            </a:pP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固定实验时间</a:t>
            </a:r>
            <a:endParaRPr lang="en-US" altLang="zh-CN"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endParaRPr>
          </a:p>
          <a:p>
            <a:pPr algn="ctr">
              <a:lnSpc>
                <a:spcPts val="2500"/>
              </a:lnSpc>
            </a:pP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定期预习复习</a:t>
            </a:r>
          </a:p>
        </p:txBody>
      </p:sp>
      <p:grpSp>
        <p:nvGrpSpPr>
          <p:cNvPr id="133" name="组合 132"/>
          <p:cNvGrpSpPr/>
          <p:nvPr/>
        </p:nvGrpSpPr>
        <p:grpSpPr>
          <a:xfrm>
            <a:off x="604109" y="368651"/>
            <a:ext cx="1882289" cy="417037"/>
            <a:chOff x="668068" y="202823"/>
            <a:chExt cx="1414556" cy="337529"/>
          </a:xfrm>
          <a:solidFill>
            <a:srgbClr val="703881"/>
          </a:solidFill>
        </p:grpSpPr>
        <p:sp>
          <p:nvSpPr>
            <p:cNvPr id="134" name="箭头: V 形 133"/>
            <p:cNvSpPr/>
            <p:nvPr/>
          </p:nvSpPr>
          <p:spPr>
            <a:xfrm>
              <a:off x="668068" y="202823"/>
              <a:ext cx="411871" cy="329144"/>
            </a:xfrm>
            <a:prstGeom prst="chevron">
              <a:avLst/>
            </a:prstGeom>
            <a:solidFill>
              <a:srgbClr val="D3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宋体 Heavy" panose="02020900000000000000" pitchFamily="18" charset="-122"/>
                <a:ea typeface="思源宋体 Heavy" panose="02020900000000000000" pitchFamily="18" charset="-122"/>
                <a:cs typeface="+mn-ea"/>
                <a:sym typeface="+mn-lt"/>
              </a:endParaRPr>
            </a:p>
          </p:txBody>
        </p:sp>
        <p:sp>
          <p:nvSpPr>
            <p:cNvPr id="135" name="箭头: V 形 134"/>
            <p:cNvSpPr/>
            <p:nvPr/>
          </p:nvSpPr>
          <p:spPr>
            <a:xfrm>
              <a:off x="1003739" y="202823"/>
              <a:ext cx="411871" cy="329144"/>
            </a:xfrm>
            <a:prstGeom prst="chevron">
              <a:avLst/>
            </a:prstGeom>
            <a:solidFill>
              <a:srgbClr val="BB8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宋体 Heavy" panose="02020900000000000000" pitchFamily="18" charset="-122"/>
                <a:ea typeface="思源宋体 Heavy" panose="02020900000000000000" pitchFamily="18" charset="-122"/>
                <a:cs typeface="+mn-ea"/>
                <a:sym typeface="+mn-lt"/>
              </a:endParaRPr>
            </a:p>
          </p:txBody>
        </p:sp>
        <p:sp>
          <p:nvSpPr>
            <p:cNvPr id="136" name="箭头: V 形 135"/>
            <p:cNvSpPr/>
            <p:nvPr/>
          </p:nvSpPr>
          <p:spPr>
            <a:xfrm>
              <a:off x="1335082" y="211208"/>
              <a:ext cx="411871" cy="329144"/>
            </a:xfrm>
            <a:prstGeom prst="chevron">
              <a:avLst/>
            </a:prstGeom>
            <a:solidFill>
              <a:srgbClr val="A45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宋体 Heavy" panose="02020900000000000000" pitchFamily="18" charset="-122"/>
                <a:ea typeface="思源宋体 Heavy" panose="02020900000000000000" pitchFamily="18" charset="-122"/>
                <a:cs typeface="+mn-ea"/>
                <a:sym typeface="+mn-lt"/>
              </a:endParaRPr>
            </a:p>
          </p:txBody>
        </p:sp>
        <p:sp>
          <p:nvSpPr>
            <p:cNvPr id="137" name="箭头: V 形 136"/>
            <p:cNvSpPr/>
            <p:nvPr/>
          </p:nvSpPr>
          <p:spPr>
            <a:xfrm>
              <a:off x="1670753" y="211208"/>
              <a:ext cx="411871" cy="32914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宋体 Heavy" panose="02020900000000000000" pitchFamily="18" charset="-122"/>
                <a:ea typeface="思源宋体 Heavy" panose="02020900000000000000" pitchFamily="18" charset="-122"/>
                <a:cs typeface="+mn-ea"/>
                <a:sym typeface="+mn-lt"/>
              </a:endParaRPr>
            </a:p>
          </p:txBody>
        </p:sp>
      </p:grpSp>
      <p:sp>
        <p:nvSpPr>
          <p:cNvPr id="28" name="文本框 27"/>
          <p:cNvSpPr txBox="1"/>
          <p:nvPr/>
        </p:nvSpPr>
        <p:spPr>
          <a:xfrm>
            <a:off x="2555372" y="281058"/>
            <a:ext cx="5400298" cy="584775"/>
          </a:xfrm>
          <a:prstGeom prst="rect">
            <a:avLst/>
          </a:prstGeom>
          <a:noFill/>
        </p:spPr>
        <p:txBody>
          <a:bodyPr wrap="square" rtlCol="0">
            <a:spAutoFit/>
          </a:bodyPr>
          <a:lstStyle/>
          <a:p>
            <a:r>
              <a:rPr lang="zh-CN" altLang="en-US" sz="3200" b="1" dirty="0">
                <a:solidFill>
                  <a:srgbClr val="703881"/>
                </a:solidFill>
                <a:latin typeface="思源宋体 Heavy" panose="02020900000000000000" pitchFamily="18" charset="-122"/>
                <a:ea typeface="思源宋体 Heavy" panose="02020900000000000000" pitchFamily="18" charset="-122"/>
                <a:cs typeface="+mn-ea"/>
                <a:sym typeface="+mn-lt"/>
              </a:rPr>
              <a:t>多线程时间管理的三个层次</a:t>
            </a:r>
            <a:endParaRPr lang="zh-CN" altLang="en-US" sz="2800" dirty="0">
              <a:solidFill>
                <a:srgbClr val="703881"/>
              </a:solidFill>
              <a:latin typeface="思源宋体 Heavy" panose="02020900000000000000" pitchFamily="18" charset="-122"/>
              <a:ea typeface="思源宋体 Heavy" panose="02020900000000000000" pitchFamily="18" charset="-122"/>
              <a:cs typeface="+mn-ea"/>
              <a:sym typeface="+mn-lt"/>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3028" y="3202652"/>
            <a:ext cx="1427548" cy="89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9927" y="3202652"/>
            <a:ext cx="1345114" cy="8967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8001" y="3202652"/>
            <a:ext cx="1343938" cy="8967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45" name="组合 44"/>
          <p:cNvGrpSpPr>
            <a:grpSpLocks noChangeAspect="1"/>
          </p:cNvGrpSpPr>
          <p:nvPr/>
        </p:nvGrpSpPr>
        <p:grpSpPr>
          <a:xfrm>
            <a:off x="10003315" y="324030"/>
            <a:ext cx="1891573" cy="569248"/>
            <a:chOff x="2685028" y="2876682"/>
            <a:chExt cx="5502784" cy="1656004"/>
          </a:xfrm>
        </p:grpSpPr>
        <p:sp>
          <p:nvSpPr>
            <p:cNvPr id="46" name="i$ľïdê"/>
            <p:cNvSpPr/>
            <p:nvPr userDrawn="1"/>
          </p:nvSpPr>
          <p:spPr>
            <a:xfrm>
              <a:off x="4486927" y="2876682"/>
              <a:ext cx="3699559" cy="1174043"/>
            </a:xfrm>
            <a:custGeom>
              <a:avLst/>
              <a:gdLst>
                <a:gd name="connsiteX0" fmla="*/ 3528743 w 3812022"/>
                <a:gd name="connsiteY0" fmla="*/ 1166183 h 1325394"/>
                <a:gd name="connsiteX1" fmla="*/ 3537795 w 3812022"/>
                <a:gd name="connsiteY1" fmla="*/ 1178430 h 1325394"/>
                <a:gd name="connsiteX2" fmla="*/ 3528743 w 3812022"/>
                <a:gd name="connsiteY2" fmla="*/ 1258302 h 1325394"/>
                <a:gd name="connsiteX3" fmla="*/ 3234282 w 3812022"/>
                <a:gd name="connsiteY3" fmla="*/ 1082322 h 1325394"/>
                <a:gd name="connsiteX4" fmla="*/ 3234282 w 3812022"/>
                <a:gd name="connsiteY4" fmla="*/ 1163814 h 1325394"/>
                <a:gd name="connsiteX5" fmla="*/ 3194545 w 3812022"/>
                <a:gd name="connsiteY5" fmla="*/ 1145948 h 1325394"/>
                <a:gd name="connsiteX6" fmla="*/ 3179436 w 3812022"/>
                <a:gd name="connsiteY6" fmla="*/ 1110272 h 1325394"/>
                <a:gd name="connsiteX7" fmla="*/ 3429169 w 3812022"/>
                <a:gd name="connsiteY7" fmla="*/ 1002179 h 1325394"/>
                <a:gd name="connsiteX8" fmla="*/ 3528210 w 3812022"/>
                <a:gd name="connsiteY8" fmla="*/ 1004309 h 1325394"/>
                <a:gd name="connsiteX9" fmla="*/ 3528210 w 3812022"/>
                <a:gd name="connsiteY9" fmla="*/ 1113467 h 1325394"/>
                <a:gd name="connsiteX10" fmla="*/ 3528210 w 3812022"/>
                <a:gd name="connsiteY10" fmla="*/ 1166183 h 1325394"/>
                <a:gd name="connsiteX11" fmla="*/ 3528210 w 3812022"/>
                <a:gd name="connsiteY11" fmla="*/ 1258302 h 1325394"/>
                <a:gd name="connsiteX12" fmla="*/ 3467508 w 3812022"/>
                <a:gd name="connsiteY12" fmla="*/ 1325394 h 1325394"/>
                <a:gd name="connsiteX13" fmla="*/ 3260373 w 3812022"/>
                <a:gd name="connsiteY13" fmla="*/ 1211443 h 1325394"/>
                <a:gd name="connsiteX14" fmla="*/ 3440351 w 3812022"/>
                <a:gd name="connsiteY14" fmla="*/ 1243925 h 1325394"/>
                <a:gd name="connsiteX15" fmla="*/ 3440351 w 3812022"/>
                <a:gd name="connsiteY15" fmla="*/ 1117727 h 1325394"/>
                <a:gd name="connsiteX16" fmla="*/ 3310959 w 3812022"/>
                <a:gd name="connsiteY16" fmla="*/ 1173105 h 1325394"/>
                <a:gd name="connsiteX17" fmla="*/ 3234282 w 3812022"/>
                <a:gd name="connsiteY17" fmla="*/ 1164053 h 1325394"/>
                <a:gd name="connsiteX18" fmla="*/ 3234282 w 3812022"/>
                <a:gd name="connsiteY18" fmla="*/ 1163814 h 1325394"/>
                <a:gd name="connsiteX19" fmla="*/ 3234814 w 3812022"/>
                <a:gd name="connsiteY19" fmla="*/ 1164053 h 1325394"/>
                <a:gd name="connsiteX20" fmla="*/ 3234814 w 3812022"/>
                <a:gd name="connsiteY20" fmla="*/ 1082051 h 1325394"/>
                <a:gd name="connsiteX21" fmla="*/ 3234282 w 3812022"/>
                <a:gd name="connsiteY21" fmla="*/ 1082322 h 1325394"/>
                <a:gd name="connsiteX22" fmla="*/ 3234282 w 3812022"/>
                <a:gd name="connsiteY22" fmla="*/ 1082051 h 1325394"/>
                <a:gd name="connsiteX23" fmla="*/ 3391896 w 3812022"/>
                <a:gd name="connsiteY23" fmla="*/ 1031465 h 1325394"/>
                <a:gd name="connsiteX24" fmla="*/ 3429169 w 3812022"/>
                <a:gd name="connsiteY24" fmla="*/ 1002179 h 1325394"/>
                <a:gd name="connsiteX25" fmla="*/ 3580394 w 3812022"/>
                <a:gd name="connsiteY25" fmla="*/ 994192 h 1325394"/>
                <a:gd name="connsiteX26" fmla="*/ 3644824 w 3812022"/>
                <a:gd name="connsiteY26" fmla="*/ 1024543 h 1325394"/>
                <a:gd name="connsiteX27" fmla="*/ 3528743 w 3812022"/>
                <a:gd name="connsiteY27" fmla="*/ 1113467 h 1325394"/>
                <a:gd name="connsiteX28" fmla="*/ 3528743 w 3812022"/>
                <a:gd name="connsiteY28" fmla="*/ 1004309 h 1325394"/>
                <a:gd name="connsiteX29" fmla="*/ 3580394 w 3812022"/>
                <a:gd name="connsiteY29" fmla="*/ 994192 h 1325394"/>
                <a:gd name="connsiteX30" fmla="*/ 2529346 w 3812022"/>
                <a:gd name="connsiteY30" fmla="*/ 901606 h 1325394"/>
                <a:gd name="connsiteX31" fmla="*/ 2547916 w 3812022"/>
                <a:gd name="connsiteY31" fmla="*/ 909528 h 1325394"/>
                <a:gd name="connsiteX32" fmla="*/ 2608619 w 3812022"/>
                <a:gd name="connsiteY32" fmla="*/ 977152 h 1325394"/>
                <a:gd name="connsiteX33" fmla="*/ 2718842 w 3812022"/>
                <a:gd name="connsiteY33" fmla="*/ 1051700 h 1325394"/>
                <a:gd name="connsiteX34" fmla="*/ 2803506 w 3812022"/>
                <a:gd name="connsiteY34" fmla="*/ 1057557 h 1325394"/>
                <a:gd name="connsiteX35" fmla="*/ 2668256 w 3812022"/>
                <a:gd name="connsiteY35" fmla="*/ 1154468 h 1325394"/>
                <a:gd name="connsiteX36" fmla="*/ 2629918 w 3812022"/>
                <a:gd name="connsiteY36" fmla="*/ 1145416 h 1325394"/>
                <a:gd name="connsiteX37" fmla="*/ 2608619 w 3812022"/>
                <a:gd name="connsiteY37" fmla="*/ 1124649 h 1325394"/>
                <a:gd name="connsiteX38" fmla="*/ 2518629 w 3812022"/>
                <a:gd name="connsiteY38" fmla="*/ 951061 h 1325394"/>
                <a:gd name="connsiteX39" fmla="*/ 2517565 w 3812022"/>
                <a:gd name="connsiteY39" fmla="*/ 903670 h 1325394"/>
                <a:gd name="connsiteX40" fmla="*/ 2529346 w 3812022"/>
                <a:gd name="connsiteY40" fmla="*/ 901606 h 1325394"/>
                <a:gd name="connsiteX41" fmla="*/ 1595483 w 3812022"/>
                <a:gd name="connsiteY41" fmla="*/ 881273 h 1325394"/>
                <a:gd name="connsiteX42" fmla="*/ 1578801 w 3812022"/>
                <a:gd name="connsiteY42" fmla="*/ 881839 h 1325394"/>
                <a:gd name="connsiteX43" fmla="*/ 1563892 w 3812022"/>
                <a:gd name="connsiteY43" fmla="*/ 881839 h 1325394"/>
                <a:gd name="connsiteX44" fmla="*/ 1552710 w 3812022"/>
                <a:gd name="connsiteY44" fmla="*/ 890358 h 1325394"/>
                <a:gd name="connsiteX45" fmla="*/ 1529281 w 3812022"/>
                <a:gd name="connsiteY45" fmla="*/ 1001647 h 1325394"/>
                <a:gd name="connsiteX46" fmla="*/ 1552710 w 3812022"/>
                <a:gd name="connsiteY46" fmla="*/ 992595 h 1325394"/>
                <a:gd name="connsiteX47" fmla="*/ 1578801 w 3812022"/>
                <a:gd name="connsiteY47" fmla="*/ 977685 h 1325394"/>
                <a:gd name="connsiteX48" fmla="*/ 1630452 w 3812022"/>
                <a:gd name="connsiteY48" fmla="*/ 922307 h 1325394"/>
                <a:gd name="connsiteX49" fmla="*/ 1595483 w 3812022"/>
                <a:gd name="connsiteY49" fmla="*/ 881273 h 1325394"/>
                <a:gd name="connsiteX50" fmla="*/ 578273 w 3812022"/>
                <a:gd name="connsiteY50" fmla="*/ 855746 h 1325394"/>
                <a:gd name="connsiteX51" fmla="*/ 576143 w 3812022"/>
                <a:gd name="connsiteY51" fmla="*/ 870122 h 1325394"/>
                <a:gd name="connsiteX52" fmla="*/ 577208 w 3812022"/>
                <a:gd name="connsiteY52" fmla="*/ 885032 h 1325394"/>
                <a:gd name="connsiteX53" fmla="*/ 577208 w 3812022"/>
                <a:gd name="connsiteY53" fmla="*/ 899409 h 1325394"/>
                <a:gd name="connsiteX54" fmla="*/ 583065 w 3812022"/>
                <a:gd name="connsiteY54" fmla="*/ 911656 h 1325394"/>
                <a:gd name="connsiteX55" fmla="*/ 609157 w 3812022"/>
                <a:gd name="connsiteY55" fmla="*/ 921773 h 1325394"/>
                <a:gd name="connsiteX56" fmla="*/ 610222 w 3812022"/>
                <a:gd name="connsiteY56" fmla="*/ 922838 h 1325394"/>
                <a:gd name="connsiteX57" fmla="*/ 610222 w 3812022"/>
                <a:gd name="connsiteY57" fmla="*/ 869058 h 1325394"/>
                <a:gd name="connsiteX58" fmla="*/ 609157 w 3812022"/>
                <a:gd name="connsiteY58" fmla="*/ 866928 h 1325394"/>
                <a:gd name="connsiteX59" fmla="*/ 578273 w 3812022"/>
                <a:gd name="connsiteY59" fmla="*/ 855746 h 1325394"/>
                <a:gd name="connsiteX60" fmla="*/ 3589446 w 3812022"/>
                <a:gd name="connsiteY60" fmla="*/ 757771 h 1325394"/>
                <a:gd name="connsiteX61" fmla="*/ 3566017 w 3812022"/>
                <a:gd name="connsiteY61" fmla="*/ 760965 h 1325394"/>
                <a:gd name="connsiteX62" fmla="*/ 3528743 w 3812022"/>
                <a:gd name="connsiteY62" fmla="*/ 790252 h 1325394"/>
                <a:gd name="connsiteX63" fmla="*/ 3528743 w 3812022"/>
                <a:gd name="connsiteY63" fmla="*/ 790784 h 1325394"/>
                <a:gd name="connsiteX64" fmla="*/ 3469105 w 3812022"/>
                <a:gd name="connsiteY64" fmla="*/ 863734 h 1325394"/>
                <a:gd name="connsiteX65" fmla="*/ 3528743 w 3812022"/>
                <a:gd name="connsiteY65" fmla="*/ 824331 h 1325394"/>
                <a:gd name="connsiteX66" fmla="*/ 3589446 w 3812022"/>
                <a:gd name="connsiteY66" fmla="*/ 757771 h 1325394"/>
                <a:gd name="connsiteX67" fmla="*/ 600104 w 3812022"/>
                <a:gd name="connsiteY67" fmla="*/ 741795 h 1325394"/>
                <a:gd name="connsiteX68" fmla="*/ 601169 w 3812022"/>
                <a:gd name="connsiteY68" fmla="*/ 782796 h 1325394"/>
                <a:gd name="connsiteX69" fmla="*/ 609157 w 3812022"/>
                <a:gd name="connsiteY69" fmla="*/ 785991 h 1325394"/>
                <a:gd name="connsiteX70" fmla="*/ 616079 w 3812022"/>
                <a:gd name="connsiteY70" fmla="*/ 790250 h 1325394"/>
                <a:gd name="connsiteX71" fmla="*/ 620339 w 3812022"/>
                <a:gd name="connsiteY71" fmla="*/ 749782 h 1325394"/>
                <a:gd name="connsiteX72" fmla="*/ 609157 w 3812022"/>
                <a:gd name="connsiteY72" fmla="*/ 742860 h 1325394"/>
                <a:gd name="connsiteX73" fmla="*/ 600104 w 3812022"/>
                <a:gd name="connsiteY73" fmla="*/ 741795 h 1325394"/>
                <a:gd name="connsiteX74" fmla="*/ 3661538 w 3812022"/>
                <a:gd name="connsiteY74" fmla="*/ 687708 h 1325394"/>
                <a:gd name="connsiteX75" fmla="*/ 3722566 w 3812022"/>
                <a:gd name="connsiteY75" fmla="*/ 730614 h 1325394"/>
                <a:gd name="connsiteX76" fmla="*/ 3618732 w 3812022"/>
                <a:gd name="connsiteY76" fmla="*/ 834448 h 1325394"/>
                <a:gd name="connsiteX77" fmla="*/ 3528743 w 3812022"/>
                <a:gd name="connsiteY77" fmla="*/ 887163 h 1325394"/>
                <a:gd name="connsiteX78" fmla="*/ 3402545 w 3812022"/>
                <a:gd name="connsiteY78" fmla="*/ 978217 h 1325394"/>
                <a:gd name="connsiteX79" fmla="*/ 3385506 w 3812022"/>
                <a:gd name="connsiteY79" fmla="*/ 977152 h 1325394"/>
                <a:gd name="connsiteX80" fmla="*/ 3460053 w 3812022"/>
                <a:gd name="connsiteY80" fmla="*/ 875981 h 1325394"/>
                <a:gd name="connsiteX81" fmla="*/ 3455793 w 3812022"/>
                <a:gd name="connsiteY81" fmla="*/ 867994 h 1325394"/>
                <a:gd name="connsiteX82" fmla="*/ 3356752 w 3812022"/>
                <a:gd name="connsiteY82" fmla="*/ 919644 h 1325394"/>
                <a:gd name="connsiteX83" fmla="*/ 3263568 w 3812022"/>
                <a:gd name="connsiteY83" fmla="*/ 925502 h 1325394"/>
                <a:gd name="connsiteX84" fmla="*/ 3238542 w 3812022"/>
                <a:gd name="connsiteY84" fmla="*/ 916450 h 1325394"/>
                <a:gd name="connsiteX85" fmla="*/ 3249724 w 3812022"/>
                <a:gd name="connsiteY85" fmla="*/ 890358 h 1325394"/>
                <a:gd name="connsiteX86" fmla="*/ 3509574 w 3812022"/>
                <a:gd name="connsiteY86" fmla="*/ 757771 h 1325394"/>
                <a:gd name="connsiteX87" fmla="*/ 3528743 w 3812022"/>
                <a:gd name="connsiteY87" fmla="*/ 746588 h 1325394"/>
                <a:gd name="connsiteX88" fmla="*/ 3634706 w 3812022"/>
                <a:gd name="connsiteY88" fmla="*/ 690146 h 1325394"/>
                <a:gd name="connsiteX89" fmla="*/ 3661538 w 3812022"/>
                <a:gd name="connsiteY89" fmla="*/ 687708 h 1325394"/>
                <a:gd name="connsiteX90" fmla="*/ 3106487 w 3812022"/>
                <a:gd name="connsiteY90" fmla="*/ 648612 h 1325394"/>
                <a:gd name="connsiteX91" fmla="*/ 3233749 w 3812022"/>
                <a:gd name="connsiteY91" fmla="*/ 667781 h 1325394"/>
                <a:gd name="connsiteX92" fmla="*/ 3234814 w 3812022"/>
                <a:gd name="connsiteY92" fmla="*/ 665652 h 1325394"/>
                <a:gd name="connsiteX93" fmla="*/ 3234814 w 3812022"/>
                <a:gd name="connsiteY93" fmla="*/ 750848 h 1325394"/>
                <a:gd name="connsiteX94" fmla="*/ 3225762 w 3812022"/>
                <a:gd name="connsiteY94" fmla="*/ 789187 h 1325394"/>
                <a:gd name="connsiteX95" fmla="*/ 3208723 w 3812022"/>
                <a:gd name="connsiteY95" fmla="*/ 792382 h 1325394"/>
                <a:gd name="connsiteX96" fmla="*/ 3106487 w 3812022"/>
                <a:gd name="connsiteY96" fmla="*/ 661924 h 1325394"/>
                <a:gd name="connsiteX97" fmla="*/ 3106487 w 3812022"/>
                <a:gd name="connsiteY97" fmla="*/ 651807 h 1325394"/>
                <a:gd name="connsiteX98" fmla="*/ 3106487 w 3812022"/>
                <a:gd name="connsiteY98" fmla="*/ 648612 h 1325394"/>
                <a:gd name="connsiteX99" fmla="*/ 1575074 w 3812022"/>
                <a:gd name="connsiteY99" fmla="*/ 608144 h 1325394"/>
                <a:gd name="connsiteX100" fmla="*/ 1552710 w 3812022"/>
                <a:gd name="connsiteY100" fmla="*/ 616131 h 1325394"/>
                <a:gd name="connsiteX101" fmla="*/ 1527684 w 3812022"/>
                <a:gd name="connsiteY101" fmla="*/ 671509 h 1325394"/>
                <a:gd name="connsiteX102" fmla="*/ 1552710 w 3812022"/>
                <a:gd name="connsiteY102" fmla="*/ 655535 h 1325394"/>
                <a:gd name="connsiteX103" fmla="*/ 1575074 w 3812022"/>
                <a:gd name="connsiteY103" fmla="*/ 608144 h 1325394"/>
                <a:gd name="connsiteX104" fmla="*/ 2635775 w 3812022"/>
                <a:gd name="connsiteY104" fmla="*/ 472893 h 1325394"/>
                <a:gd name="connsiteX105" fmla="*/ 2689556 w 3812022"/>
                <a:gd name="connsiteY105" fmla="*/ 508037 h 1325394"/>
                <a:gd name="connsiteX106" fmla="*/ 2608619 w 3812022"/>
                <a:gd name="connsiteY106" fmla="*/ 661392 h 1325394"/>
                <a:gd name="connsiteX107" fmla="*/ 2608619 w 3812022"/>
                <a:gd name="connsiteY107" fmla="*/ 553830 h 1325394"/>
                <a:gd name="connsiteX108" fmla="*/ 2635775 w 3812022"/>
                <a:gd name="connsiteY108" fmla="*/ 472893 h 1325394"/>
                <a:gd name="connsiteX109" fmla="*/ 1655479 w 3812022"/>
                <a:gd name="connsiteY109" fmla="*/ 448932 h 1325394"/>
                <a:gd name="connsiteX110" fmla="*/ 1578801 w 3812022"/>
                <a:gd name="connsiteY110" fmla="*/ 495257 h 1325394"/>
                <a:gd name="connsiteX111" fmla="*/ 1552710 w 3812022"/>
                <a:gd name="connsiteY111" fmla="*/ 523480 h 1325394"/>
                <a:gd name="connsiteX112" fmla="*/ 1542061 w 3812022"/>
                <a:gd name="connsiteY112" fmla="*/ 562351 h 1325394"/>
                <a:gd name="connsiteX113" fmla="*/ 1552177 w 3812022"/>
                <a:gd name="connsiteY113" fmla="*/ 558091 h 1325394"/>
                <a:gd name="connsiteX114" fmla="*/ 1578269 w 3812022"/>
                <a:gd name="connsiteY114" fmla="*/ 545844 h 1325394"/>
                <a:gd name="connsiteX115" fmla="*/ 1642699 w 3812022"/>
                <a:gd name="connsiteY115" fmla="*/ 481413 h 1325394"/>
                <a:gd name="connsiteX116" fmla="*/ 1667726 w 3812022"/>
                <a:gd name="connsiteY116" fmla="*/ 461179 h 1325394"/>
                <a:gd name="connsiteX117" fmla="*/ 1666661 w 3812022"/>
                <a:gd name="connsiteY117" fmla="*/ 449997 h 1325394"/>
                <a:gd name="connsiteX118" fmla="*/ 1655479 w 3812022"/>
                <a:gd name="connsiteY118" fmla="*/ 448932 h 1325394"/>
                <a:gd name="connsiteX119" fmla="*/ 3171982 w 3812022"/>
                <a:gd name="connsiteY119" fmla="*/ 389826 h 1325394"/>
                <a:gd name="connsiteX120" fmla="*/ 3189021 w 3812022"/>
                <a:gd name="connsiteY120" fmla="*/ 403138 h 1325394"/>
                <a:gd name="connsiteX121" fmla="*/ 3234814 w 3812022"/>
                <a:gd name="connsiteY121" fmla="*/ 454789 h 1325394"/>
                <a:gd name="connsiteX122" fmla="*/ 3313621 w 3812022"/>
                <a:gd name="connsiteY122" fmla="*/ 520285 h 1325394"/>
                <a:gd name="connsiteX123" fmla="*/ 3234814 w 3812022"/>
                <a:gd name="connsiteY123" fmla="*/ 600156 h 1325394"/>
                <a:gd name="connsiteX124" fmla="*/ 3233749 w 3812022"/>
                <a:gd name="connsiteY124" fmla="*/ 600156 h 1325394"/>
                <a:gd name="connsiteX125" fmla="*/ 3230554 w 3812022"/>
                <a:gd name="connsiteY125" fmla="*/ 538389 h 1325394"/>
                <a:gd name="connsiteX126" fmla="*/ 3171982 w 3812022"/>
                <a:gd name="connsiteY126" fmla="*/ 389826 h 1325394"/>
                <a:gd name="connsiteX127" fmla="*/ 2558565 w 3812022"/>
                <a:gd name="connsiteY127" fmla="*/ 235940 h 1325394"/>
                <a:gd name="connsiteX128" fmla="*/ 2599034 w 3812022"/>
                <a:gd name="connsiteY128" fmla="*/ 279603 h 1325394"/>
                <a:gd name="connsiteX129" fmla="*/ 2550578 w 3812022"/>
                <a:gd name="connsiteY129" fmla="*/ 565545 h 1325394"/>
                <a:gd name="connsiteX130" fmla="*/ 2551643 w 3812022"/>
                <a:gd name="connsiteY130" fmla="*/ 586845 h 1325394"/>
                <a:gd name="connsiteX131" fmla="*/ 2608086 w 3812022"/>
                <a:gd name="connsiteY131" fmla="*/ 553298 h 1325394"/>
                <a:gd name="connsiteX132" fmla="*/ 2608086 w 3812022"/>
                <a:gd name="connsiteY132" fmla="*/ 660327 h 1325394"/>
                <a:gd name="connsiteX133" fmla="*/ 2497863 w 3812022"/>
                <a:gd name="connsiteY133" fmla="*/ 743394 h 1325394"/>
                <a:gd name="connsiteX134" fmla="*/ 2447277 w 3812022"/>
                <a:gd name="connsiteY134" fmla="*/ 890891 h 1325394"/>
                <a:gd name="connsiteX135" fmla="*/ 2113411 w 3812022"/>
                <a:gd name="connsiteY135" fmla="*/ 1193339 h 1325394"/>
                <a:gd name="connsiteX136" fmla="*/ 2110217 w 3812022"/>
                <a:gd name="connsiteY136" fmla="*/ 1183222 h 1325394"/>
                <a:gd name="connsiteX137" fmla="*/ 2114476 w 3812022"/>
                <a:gd name="connsiteY137" fmla="*/ 1174170 h 1325394"/>
                <a:gd name="connsiteX138" fmla="*/ 2394562 w 3812022"/>
                <a:gd name="connsiteY138" fmla="*/ 811551 h 1325394"/>
                <a:gd name="connsiteX139" fmla="*/ 2393497 w 3812022"/>
                <a:gd name="connsiteY139" fmla="*/ 801434 h 1325394"/>
                <a:gd name="connsiteX140" fmla="*/ 2250259 w 3812022"/>
                <a:gd name="connsiteY140" fmla="*/ 827526 h 1325394"/>
                <a:gd name="connsiteX141" fmla="*/ 2286467 w 3812022"/>
                <a:gd name="connsiteY141" fmla="*/ 748719 h 1325394"/>
                <a:gd name="connsiteX142" fmla="*/ 2433965 w 3812022"/>
                <a:gd name="connsiteY142" fmla="*/ 653937 h 1325394"/>
                <a:gd name="connsiteX143" fmla="*/ 2525019 w 3812022"/>
                <a:gd name="connsiteY143" fmla="*/ 300370 h 1325394"/>
                <a:gd name="connsiteX144" fmla="*/ 2558565 w 3812022"/>
                <a:gd name="connsiteY144" fmla="*/ 235940 h 1325394"/>
                <a:gd name="connsiteX145" fmla="*/ 3528210 w 3812022"/>
                <a:gd name="connsiteY145" fmla="*/ 194459 h 1325394"/>
                <a:gd name="connsiteX146" fmla="*/ 3528210 w 3812022"/>
                <a:gd name="connsiteY146" fmla="*/ 484076 h 1325394"/>
                <a:gd name="connsiteX147" fmla="*/ 3528743 w 3812022"/>
                <a:gd name="connsiteY147" fmla="*/ 483543 h 1325394"/>
                <a:gd name="connsiteX148" fmla="*/ 3528743 w 3812022"/>
                <a:gd name="connsiteY148" fmla="*/ 484076 h 1325394"/>
                <a:gd name="connsiteX149" fmla="*/ 3495197 w 3812022"/>
                <a:gd name="connsiteY149" fmla="*/ 562883 h 1325394"/>
                <a:gd name="connsiteX150" fmla="*/ 3517161 w 3812022"/>
                <a:gd name="connsiteY150" fmla="*/ 553165 h 1325394"/>
                <a:gd name="connsiteX151" fmla="*/ 3528210 w 3812022"/>
                <a:gd name="connsiteY151" fmla="*/ 540085 h 1325394"/>
                <a:gd name="connsiteX152" fmla="*/ 3528210 w 3812022"/>
                <a:gd name="connsiteY152" fmla="*/ 656599 h 1325394"/>
                <a:gd name="connsiteX153" fmla="*/ 3528743 w 3812022"/>
                <a:gd name="connsiteY153" fmla="*/ 656327 h 1325394"/>
                <a:gd name="connsiteX154" fmla="*/ 3528743 w 3812022"/>
                <a:gd name="connsiteY154" fmla="*/ 656599 h 1325394"/>
                <a:gd name="connsiteX155" fmla="*/ 3406273 w 3812022"/>
                <a:gd name="connsiteY155" fmla="*/ 719432 h 1325394"/>
                <a:gd name="connsiteX156" fmla="*/ 3403078 w 3812022"/>
                <a:gd name="connsiteY156" fmla="*/ 707185 h 1325394"/>
                <a:gd name="connsiteX157" fmla="*/ 3496262 w 3812022"/>
                <a:gd name="connsiteY157" fmla="*/ 620391 h 1325394"/>
                <a:gd name="connsiteX158" fmla="*/ 3394026 w 3812022"/>
                <a:gd name="connsiteY158" fmla="*/ 629443 h 1325394"/>
                <a:gd name="connsiteX159" fmla="*/ 3246529 w 3812022"/>
                <a:gd name="connsiteY159" fmla="*/ 710380 h 1325394"/>
                <a:gd name="connsiteX160" fmla="*/ 3235347 w 3812022"/>
                <a:gd name="connsiteY160" fmla="*/ 750848 h 1325394"/>
                <a:gd name="connsiteX161" fmla="*/ 3235347 w 3812022"/>
                <a:gd name="connsiteY161" fmla="*/ 665652 h 1325394"/>
                <a:gd name="connsiteX162" fmla="*/ 3367934 w 3812022"/>
                <a:gd name="connsiteY162" fmla="*/ 560753 h 1325394"/>
                <a:gd name="connsiteX163" fmla="*/ 3370064 w 3812022"/>
                <a:gd name="connsiteY163" fmla="*/ 524544 h 1325394"/>
                <a:gd name="connsiteX164" fmla="*/ 3419585 w 3812022"/>
                <a:gd name="connsiteY164" fmla="*/ 520285 h 1325394"/>
                <a:gd name="connsiteX165" fmla="*/ 3511704 w 3812022"/>
                <a:gd name="connsiteY165" fmla="*/ 329123 h 1325394"/>
                <a:gd name="connsiteX166" fmla="*/ 3411598 w 3812022"/>
                <a:gd name="connsiteY166" fmla="*/ 341370 h 1325394"/>
                <a:gd name="connsiteX167" fmla="*/ 3447806 w 3812022"/>
                <a:gd name="connsiteY167" fmla="*/ 282798 h 1325394"/>
                <a:gd name="connsiteX168" fmla="*/ 52315 w 3812022"/>
                <a:gd name="connsiteY168" fmla="*/ 184090 h 1325394"/>
                <a:gd name="connsiteX169" fmla="*/ 88391 w 3812022"/>
                <a:gd name="connsiteY169" fmla="*/ 188017 h 1325394"/>
                <a:gd name="connsiteX170" fmla="*/ 158146 w 3812022"/>
                <a:gd name="connsiteY170" fmla="*/ 272682 h 1325394"/>
                <a:gd name="connsiteX171" fmla="*/ 137912 w 3812022"/>
                <a:gd name="connsiteY171" fmla="*/ 296111 h 1325394"/>
                <a:gd name="connsiteX172" fmla="*/ 102768 w 3812022"/>
                <a:gd name="connsiteY172" fmla="*/ 308358 h 1325394"/>
                <a:gd name="connsiteX173" fmla="*/ 88391 w 3812022"/>
                <a:gd name="connsiteY173" fmla="*/ 309423 h 1325394"/>
                <a:gd name="connsiteX174" fmla="*/ 81469 w 3812022"/>
                <a:gd name="connsiteY174" fmla="*/ 309423 h 1325394"/>
                <a:gd name="connsiteX175" fmla="*/ 65494 w 3812022"/>
                <a:gd name="connsiteY175" fmla="*/ 299306 h 1325394"/>
                <a:gd name="connsiteX176" fmla="*/ 18636 w 3812022"/>
                <a:gd name="connsiteY176" fmla="*/ 186952 h 1325394"/>
                <a:gd name="connsiteX177" fmla="*/ 52315 w 3812022"/>
                <a:gd name="connsiteY177" fmla="*/ 184090 h 1325394"/>
                <a:gd name="connsiteX178" fmla="*/ 697548 w 3812022"/>
                <a:gd name="connsiteY178" fmla="*/ 95897 h 1325394"/>
                <a:gd name="connsiteX179" fmla="*/ 698613 w 3812022"/>
                <a:gd name="connsiteY179" fmla="*/ 166717 h 1325394"/>
                <a:gd name="connsiteX180" fmla="*/ 712990 w 3812022"/>
                <a:gd name="connsiteY180" fmla="*/ 157665 h 1325394"/>
                <a:gd name="connsiteX181" fmla="*/ 727367 w 3812022"/>
                <a:gd name="connsiteY181" fmla="*/ 144353 h 1325394"/>
                <a:gd name="connsiteX182" fmla="*/ 712990 w 3812022"/>
                <a:gd name="connsiteY182" fmla="*/ 99092 h 1325394"/>
                <a:gd name="connsiteX183" fmla="*/ 697548 w 3812022"/>
                <a:gd name="connsiteY183" fmla="*/ 95897 h 1325394"/>
                <a:gd name="connsiteX184" fmla="*/ 1785205 w 3812022"/>
                <a:gd name="connsiteY184" fmla="*/ 42774 h 1325394"/>
                <a:gd name="connsiteX185" fmla="*/ 1825341 w 3812022"/>
                <a:gd name="connsiteY185" fmla="*/ 84183 h 1325394"/>
                <a:gd name="connsiteX186" fmla="*/ 1779015 w 3812022"/>
                <a:gd name="connsiteY186" fmla="*/ 158730 h 1325394"/>
                <a:gd name="connsiteX187" fmla="*/ 1835458 w 3812022"/>
                <a:gd name="connsiteY187" fmla="*/ 118262 h 1325394"/>
                <a:gd name="connsiteX188" fmla="*/ 1895628 w 3812022"/>
                <a:gd name="connsiteY188" fmla="*/ 150211 h 1325394"/>
                <a:gd name="connsiteX189" fmla="*/ 1895628 w 3812022"/>
                <a:gd name="connsiteY189" fmla="*/ 158198 h 1325394"/>
                <a:gd name="connsiteX190" fmla="*/ 1873264 w 3812022"/>
                <a:gd name="connsiteY190" fmla="*/ 191744 h 1325394"/>
                <a:gd name="connsiteX191" fmla="*/ 1646959 w 3812022"/>
                <a:gd name="connsiteY191" fmla="*/ 304097 h 1325394"/>
                <a:gd name="connsiteX192" fmla="*/ 1578269 w 3812022"/>
                <a:gd name="connsiteY192" fmla="*/ 388761 h 1325394"/>
                <a:gd name="connsiteX193" fmla="*/ 1552177 w 3812022"/>
                <a:gd name="connsiteY193" fmla="*/ 408996 h 1325394"/>
                <a:gd name="connsiteX194" fmla="*/ 1536203 w 3812022"/>
                <a:gd name="connsiteY194" fmla="*/ 450529 h 1325394"/>
                <a:gd name="connsiteX195" fmla="*/ 1552177 w 3812022"/>
                <a:gd name="connsiteY195" fmla="*/ 446269 h 1325394"/>
                <a:gd name="connsiteX196" fmla="*/ 1578269 w 3812022"/>
                <a:gd name="connsiteY196" fmla="*/ 432957 h 1325394"/>
                <a:gd name="connsiteX197" fmla="*/ 1765170 w 3812022"/>
                <a:gd name="connsiteY197" fmla="*/ 431892 h 1325394"/>
                <a:gd name="connsiteX198" fmla="*/ 1742807 w 3812022"/>
                <a:gd name="connsiteY198" fmla="*/ 521882 h 1325394"/>
                <a:gd name="connsiteX199" fmla="*/ 1578269 w 3812022"/>
                <a:gd name="connsiteY199" fmla="*/ 711978 h 1325394"/>
                <a:gd name="connsiteX200" fmla="*/ 1552177 w 3812022"/>
                <a:gd name="connsiteY200" fmla="*/ 732212 h 1325394"/>
                <a:gd name="connsiteX201" fmla="*/ 1552177 w 3812022"/>
                <a:gd name="connsiteY201" fmla="*/ 744459 h 1325394"/>
                <a:gd name="connsiteX202" fmla="*/ 1578269 w 3812022"/>
                <a:gd name="connsiteY202" fmla="*/ 737537 h 1325394"/>
                <a:gd name="connsiteX203" fmla="*/ 1734819 w 3812022"/>
                <a:gd name="connsiteY203" fmla="*/ 654470 h 1325394"/>
                <a:gd name="connsiteX204" fmla="*/ 1767300 w 3812022"/>
                <a:gd name="connsiteY204" fmla="*/ 708250 h 1325394"/>
                <a:gd name="connsiteX205" fmla="*/ 1648024 w 3812022"/>
                <a:gd name="connsiteY205" fmla="*/ 823266 h 1325394"/>
                <a:gd name="connsiteX206" fmla="*/ 1726832 w 3812022"/>
                <a:gd name="connsiteY206" fmla="*/ 893021 h 1325394"/>
                <a:gd name="connsiteX207" fmla="*/ 1578269 w 3812022"/>
                <a:gd name="connsiteY207" fmla="*/ 1037323 h 1325394"/>
                <a:gd name="connsiteX208" fmla="*/ 1552177 w 3812022"/>
                <a:gd name="connsiteY208" fmla="*/ 1054362 h 1325394"/>
                <a:gd name="connsiteX209" fmla="*/ 1528749 w 3812022"/>
                <a:gd name="connsiteY209" fmla="*/ 1070337 h 1325394"/>
                <a:gd name="connsiteX210" fmla="*/ 1518631 w 3812022"/>
                <a:gd name="connsiteY210" fmla="*/ 1185352 h 1325394"/>
                <a:gd name="connsiteX211" fmla="*/ 1521826 w 3812022"/>
                <a:gd name="connsiteY211" fmla="*/ 1284393 h 1325394"/>
                <a:gd name="connsiteX212" fmla="*/ 1499462 w 3812022"/>
                <a:gd name="connsiteY212" fmla="*/ 1313680 h 1325394"/>
                <a:gd name="connsiteX213" fmla="*/ 1437694 w 3812022"/>
                <a:gd name="connsiteY213" fmla="*/ 1117727 h 1325394"/>
                <a:gd name="connsiteX214" fmla="*/ 1380187 w 3812022"/>
                <a:gd name="connsiteY214" fmla="*/ 1071402 h 1325394"/>
                <a:gd name="connsiteX215" fmla="*/ 1437694 w 3812022"/>
                <a:gd name="connsiteY215" fmla="*/ 1051167 h 1325394"/>
                <a:gd name="connsiteX216" fmla="*/ 1434500 w 3812022"/>
                <a:gd name="connsiteY216" fmla="*/ 916982 h 1325394"/>
                <a:gd name="connsiteX217" fmla="*/ 1285938 w 3812022"/>
                <a:gd name="connsiteY217" fmla="*/ 1011764 h 1325394"/>
                <a:gd name="connsiteX218" fmla="*/ 1167727 w 3812022"/>
                <a:gd name="connsiteY218" fmla="*/ 1035193 h 1325394"/>
                <a:gd name="connsiteX219" fmla="*/ 1169857 w 3812022"/>
                <a:gd name="connsiteY219" fmla="*/ 1024011 h 1325394"/>
                <a:gd name="connsiteX220" fmla="*/ 1422253 w 3812022"/>
                <a:gd name="connsiteY220" fmla="*/ 824863 h 1325394"/>
                <a:gd name="connsiteX221" fmla="*/ 1397226 w 3812022"/>
                <a:gd name="connsiteY221" fmla="*/ 814746 h 1325394"/>
                <a:gd name="connsiteX222" fmla="*/ 1397226 w 3812022"/>
                <a:gd name="connsiteY222" fmla="*/ 802499 h 1325394"/>
                <a:gd name="connsiteX223" fmla="*/ 1427577 w 3812022"/>
                <a:gd name="connsiteY223" fmla="*/ 779070 h 1325394"/>
                <a:gd name="connsiteX224" fmla="*/ 1435565 w 3812022"/>
                <a:gd name="connsiteY224" fmla="*/ 692276 h 1325394"/>
                <a:gd name="connsiteX225" fmla="*/ 1289133 w 3812022"/>
                <a:gd name="connsiteY225" fmla="*/ 782265 h 1325394"/>
                <a:gd name="connsiteX226" fmla="*/ 1153883 w 3812022"/>
                <a:gd name="connsiteY226" fmla="*/ 833916 h 1325394"/>
                <a:gd name="connsiteX227" fmla="*/ 1156013 w 3812022"/>
                <a:gd name="connsiteY227" fmla="*/ 808889 h 1325394"/>
                <a:gd name="connsiteX228" fmla="*/ 1263041 w 3812022"/>
                <a:gd name="connsiteY228" fmla="*/ 748186 h 1325394"/>
                <a:gd name="connsiteX229" fmla="*/ 1306704 w 3812022"/>
                <a:gd name="connsiteY229" fmla="*/ 656067 h 1325394"/>
                <a:gd name="connsiteX230" fmla="*/ 1323744 w 3812022"/>
                <a:gd name="connsiteY230" fmla="*/ 676302 h 1325394"/>
                <a:gd name="connsiteX231" fmla="*/ 1440889 w 3812022"/>
                <a:gd name="connsiteY231" fmla="*/ 435620 h 1325394"/>
                <a:gd name="connsiteX232" fmla="*/ 1523956 w 3812022"/>
                <a:gd name="connsiteY232" fmla="*/ 343501 h 1325394"/>
                <a:gd name="connsiteX233" fmla="*/ 1376459 w 3812022"/>
                <a:gd name="connsiteY233" fmla="*/ 458516 h 1325394"/>
                <a:gd name="connsiteX234" fmla="*/ 1348238 w 3812022"/>
                <a:gd name="connsiteY234" fmla="*/ 446269 h 1325394"/>
                <a:gd name="connsiteX235" fmla="*/ 1161337 w 3812022"/>
                <a:gd name="connsiteY235" fmla="*/ 469698 h 1325394"/>
                <a:gd name="connsiteX236" fmla="*/ 1161337 w 3812022"/>
                <a:gd name="connsiteY236" fmla="*/ 459581 h 1325394"/>
                <a:gd name="connsiteX237" fmla="*/ 1337056 w 3812022"/>
                <a:gd name="connsiteY237" fmla="*/ 376514 h 1325394"/>
                <a:gd name="connsiteX238" fmla="*/ 1363147 w 3812022"/>
                <a:gd name="connsiteY238" fmla="*/ 194406 h 1325394"/>
                <a:gd name="connsiteX239" fmla="*/ 1453136 w 3812022"/>
                <a:gd name="connsiteY239" fmla="*/ 312617 h 1325394"/>
                <a:gd name="connsiteX240" fmla="*/ 1552177 w 3812022"/>
                <a:gd name="connsiteY240" fmla="*/ 273213 h 1325394"/>
                <a:gd name="connsiteX241" fmla="*/ 1578269 w 3812022"/>
                <a:gd name="connsiteY241" fmla="*/ 263096 h 1325394"/>
                <a:gd name="connsiteX242" fmla="*/ 1596374 w 3812022"/>
                <a:gd name="connsiteY242" fmla="*/ 256174 h 1325394"/>
                <a:gd name="connsiteX243" fmla="*/ 1760911 w 3812022"/>
                <a:gd name="connsiteY243" fmla="*/ 45844 h 1325394"/>
                <a:gd name="connsiteX244" fmla="*/ 1785205 w 3812022"/>
                <a:gd name="connsiteY244" fmla="*/ 42774 h 1325394"/>
                <a:gd name="connsiteX245" fmla="*/ 677122 w 3812022"/>
                <a:gd name="connsiteY245" fmla="*/ 5334 h 1325394"/>
                <a:gd name="connsiteX246" fmla="*/ 708198 w 3812022"/>
                <a:gd name="connsiteY246" fmla="*/ 55428 h 1325394"/>
                <a:gd name="connsiteX247" fmla="*/ 712458 w 3812022"/>
                <a:gd name="connsiteY247" fmla="*/ 55428 h 1325394"/>
                <a:gd name="connsiteX248" fmla="*/ 836526 w 3812022"/>
                <a:gd name="connsiteY248" fmla="*/ 143288 h 1325394"/>
                <a:gd name="connsiteX249" fmla="*/ 712458 w 3812022"/>
                <a:gd name="connsiteY249" fmla="*/ 269485 h 1325394"/>
                <a:gd name="connsiteX250" fmla="*/ 690094 w 3812022"/>
                <a:gd name="connsiteY250" fmla="*/ 280667 h 1325394"/>
                <a:gd name="connsiteX251" fmla="*/ 668794 w 3812022"/>
                <a:gd name="connsiteY251" fmla="*/ 420177 h 1325394"/>
                <a:gd name="connsiteX252" fmla="*/ 666664 w 3812022"/>
                <a:gd name="connsiteY252" fmla="*/ 435086 h 1325394"/>
                <a:gd name="connsiteX253" fmla="*/ 662405 w 3812022"/>
                <a:gd name="connsiteY253" fmla="*/ 440944 h 1325394"/>
                <a:gd name="connsiteX254" fmla="*/ 608624 w 3812022"/>
                <a:gd name="connsiteY254" fmla="*/ 524011 h 1325394"/>
                <a:gd name="connsiteX255" fmla="*/ 579338 w 3812022"/>
                <a:gd name="connsiteY255" fmla="*/ 591636 h 1325394"/>
                <a:gd name="connsiteX256" fmla="*/ 608624 w 3812022"/>
                <a:gd name="connsiteY256" fmla="*/ 570336 h 1325394"/>
                <a:gd name="connsiteX257" fmla="*/ 712458 w 3812022"/>
                <a:gd name="connsiteY257" fmla="*/ 512829 h 1325394"/>
                <a:gd name="connsiteX258" fmla="*/ 716718 w 3812022"/>
                <a:gd name="connsiteY258" fmla="*/ 511764 h 1325394"/>
                <a:gd name="connsiteX259" fmla="*/ 712458 w 3812022"/>
                <a:gd name="connsiteY259" fmla="*/ 579389 h 1325394"/>
                <a:gd name="connsiteX260" fmla="*/ 660807 w 3812022"/>
                <a:gd name="connsiteY260" fmla="*/ 645949 h 1325394"/>
                <a:gd name="connsiteX261" fmla="*/ 704471 w 3812022"/>
                <a:gd name="connsiteY261" fmla="*/ 713573 h 1325394"/>
                <a:gd name="connsiteX262" fmla="*/ 710328 w 3812022"/>
                <a:gd name="connsiteY262" fmla="*/ 1175233 h 1325394"/>
                <a:gd name="connsiteX263" fmla="*/ 625663 w 3812022"/>
                <a:gd name="connsiteY263" fmla="*/ 1217832 h 1325394"/>
                <a:gd name="connsiteX264" fmla="*/ 608624 w 3812022"/>
                <a:gd name="connsiteY264" fmla="*/ 1200792 h 1325394"/>
                <a:gd name="connsiteX265" fmla="*/ 561233 w 3812022"/>
                <a:gd name="connsiteY265" fmla="*/ 1090569 h 1325394"/>
                <a:gd name="connsiteX266" fmla="*/ 608624 w 3812022"/>
                <a:gd name="connsiteY266" fmla="*/ 1105479 h 1325394"/>
                <a:gd name="connsiteX267" fmla="*/ 610754 w 3812022"/>
                <a:gd name="connsiteY267" fmla="*/ 1105479 h 1325394"/>
                <a:gd name="connsiteX268" fmla="*/ 608624 w 3812022"/>
                <a:gd name="connsiteY268" fmla="*/ 1008567 h 1325394"/>
                <a:gd name="connsiteX269" fmla="*/ 606494 w 3812022"/>
                <a:gd name="connsiteY269" fmla="*/ 1005372 h 1325394"/>
                <a:gd name="connsiteX270" fmla="*/ 555909 w 3812022"/>
                <a:gd name="connsiteY270" fmla="*/ 972891 h 1325394"/>
                <a:gd name="connsiteX271" fmla="*/ 543662 w 3812022"/>
                <a:gd name="connsiteY271" fmla="*/ 973956 h 1325394"/>
                <a:gd name="connsiteX272" fmla="*/ 518635 w 3812022"/>
                <a:gd name="connsiteY272" fmla="*/ 1072997 h 1325394"/>
                <a:gd name="connsiteX273" fmla="*/ 449945 w 3812022"/>
                <a:gd name="connsiteY273" fmla="*/ 1246586 h 1325394"/>
                <a:gd name="connsiteX274" fmla="*/ 419594 w 3812022"/>
                <a:gd name="connsiteY274" fmla="*/ 1188013 h 1325394"/>
                <a:gd name="connsiteX275" fmla="*/ 500531 w 3812022"/>
                <a:gd name="connsiteY275" fmla="*/ 866928 h 1325394"/>
                <a:gd name="connsiteX276" fmla="*/ 542064 w 3812022"/>
                <a:gd name="connsiteY276" fmla="*/ 734340 h 1325394"/>
                <a:gd name="connsiteX277" fmla="*/ 438230 w 3812022"/>
                <a:gd name="connsiteY277" fmla="*/ 730080 h 1325394"/>
                <a:gd name="connsiteX278" fmla="*/ 439296 w 3812022"/>
                <a:gd name="connsiteY278" fmla="*/ 709846 h 1325394"/>
                <a:gd name="connsiteX279" fmla="*/ 487751 w 3812022"/>
                <a:gd name="connsiteY279" fmla="*/ 504841 h 1325394"/>
                <a:gd name="connsiteX280" fmla="*/ 494673 w 3812022"/>
                <a:gd name="connsiteY280" fmla="*/ 487802 h 1325394"/>
                <a:gd name="connsiteX281" fmla="*/ 520765 w 3812022"/>
                <a:gd name="connsiteY281" fmla="*/ 410060 h 1325394"/>
                <a:gd name="connsiteX282" fmla="*/ 410542 w 3812022"/>
                <a:gd name="connsiteY282" fmla="*/ 492062 h 1325394"/>
                <a:gd name="connsiteX283" fmla="*/ 317358 w 3812022"/>
                <a:gd name="connsiteY283" fmla="*/ 562882 h 1325394"/>
                <a:gd name="connsiteX284" fmla="*/ 217251 w 3812022"/>
                <a:gd name="connsiteY284" fmla="*/ 666715 h 1325394"/>
                <a:gd name="connsiteX285" fmla="*/ 155484 w 3812022"/>
                <a:gd name="connsiteY285" fmla="*/ 1054893 h 1325394"/>
                <a:gd name="connsiteX286" fmla="*/ 136314 w 3812022"/>
                <a:gd name="connsiteY286" fmla="*/ 1180026 h 1325394"/>
                <a:gd name="connsiteX287" fmla="*/ 100106 w 3812022"/>
                <a:gd name="connsiteY287" fmla="*/ 1312613 h 1325394"/>
                <a:gd name="connsiteX288" fmla="*/ 87859 w 3812022"/>
                <a:gd name="connsiteY288" fmla="*/ 1305691 h 1325394"/>
                <a:gd name="connsiteX289" fmla="*/ 21299 w 3812022"/>
                <a:gd name="connsiteY289" fmla="*/ 1256170 h 1325394"/>
                <a:gd name="connsiteX290" fmla="*/ 1064 w 3812022"/>
                <a:gd name="connsiteY290" fmla="*/ 1121985 h 1325394"/>
                <a:gd name="connsiteX291" fmla="*/ 2129 w 3812022"/>
                <a:gd name="connsiteY291" fmla="*/ 1009632 h 1325394"/>
                <a:gd name="connsiteX292" fmla="*/ 6389 w 3812022"/>
                <a:gd name="connsiteY292" fmla="*/ 796640 h 1325394"/>
                <a:gd name="connsiteX293" fmla="*/ 4259 w 3812022"/>
                <a:gd name="connsiteY293" fmla="*/ 718898 h 1325394"/>
                <a:gd name="connsiteX294" fmla="*/ 0 w 3812022"/>
                <a:gd name="connsiteY294" fmla="*/ 639026 h 1325394"/>
                <a:gd name="connsiteX295" fmla="*/ 0 w 3812022"/>
                <a:gd name="connsiteY295" fmla="*/ 632104 h 1325394"/>
                <a:gd name="connsiteX296" fmla="*/ 65495 w 3812022"/>
                <a:gd name="connsiteY296" fmla="*/ 504841 h 1325394"/>
                <a:gd name="connsiteX297" fmla="*/ 87859 w 3812022"/>
                <a:gd name="connsiteY297" fmla="*/ 536258 h 1325394"/>
                <a:gd name="connsiteX298" fmla="*/ 116080 w 3812022"/>
                <a:gd name="connsiteY298" fmla="*/ 617195 h 1325394"/>
                <a:gd name="connsiteX299" fmla="*/ 144302 w 3812022"/>
                <a:gd name="connsiteY299" fmla="*/ 775874 h 1325394"/>
                <a:gd name="connsiteX300" fmla="*/ 165601 w 3812022"/>
                <a:gd name="connsiteY300" fmla="*/ 702924 h 1325394"/>
                <a:gd name="connsiteX301" fmla="*/ 223109 w 3812022"/>
                <a:gd name="connsiteY301" fmla="*/ 498984 h 1325394"/>
                <a:gd name="connsiteX302" fmla="*/ 339189 w 3812022"/>
                <a:gd name="connsiteY302" fmla="*/ 424437 h 1325394"/>
                <a:gd name="connsiteX303" fmla="*/ 536207 w 3812022"/>
                <a:gd name="connsiteY303" fmla="*/ 310486 h 1325394"/>
                <a:gd name="connsiteX304" fmla="*/ 609157 w 3812022"/>
                <a:gd name="connsiteY304" fmla="*/ 91105 h 1325394"/>
                <a:gd name="connsiteX305" fmla="*/ 656547 w 3812022"/>
                <a:gd name="connsiteY305" fmla="*/ 8038 h 1325394"/>
                <a:gd name="connsiteX306" fmla="*/ 677122 w 3812022"/>
                <a:gd name="connsiteY306" fmla="*/ 5334 h 1325394"/>
                <a:gd name="connsiteX307" fmla="*/ 3645157 w 3812022"/>
                <a:gd name="connsiteY307" fmla="*/ 983 h 1325394"/>
                <a:gd name="connsiteX308" fmla="*/ 3704994 w 3812022"/>
                <a:gd name="connsiteY308" fmla="*/ 31467 h 1325394"/>
                <a:gd name="connsiteX309" fmla="*/ 3640564 w 3812022"/>
                <a:gd name="connsiteY309" fmla="*/ 159795 h 1325394"/>
                <a:gd name="connsiteX310" fmla="*/ 3543652 w 3812022"/>
                <a:gd name="connsiteY310" fmla="*/ 268953 h 1325394"/>
                <a:gd name="connsiteX311" fmla="*/ 3544718 w 3812022"/>
                <a:gd name="connsiteY311" fmla="*/ 279070 h 1325394"/>
                <a:gd name="connsiteX312" fmla="*/ 3621394 w 3812022"/>
                <a:gd name="connsiteY312" fmla="*/ 334448 h 1325394"/>
                <a:gd name="connsiteX313" fmla="*/ 3587849 w 3812022"/>
                <a:gd name="connsiteY313" fmla="*/ 419112 h 1325394"/>
                <a:gd name="connsiteX314" fmla="*/ 3812022 w 3812022"/>
                <a:gd name="connsiteY314" fmla="*/ 414853 h 1325394"/>
                <a:gd name="connsiteX315" fmla="*/ 3812022 w 3812022"/>
                <a:gd name="connsiteY315" fmla="*/ 421242 h 1325394"/>
                <a:gd name="connsiteX316" fmla="*/ 3812022 w 3812022"/>
                <a:gd name="connsiteY316" fmla="*/ 443606 h 1325394"/>
                <a:gd name="connsiteX317" fmla="*/ 3680500 w 3812022"/>
                <a:gd name="connsiteY317" fmla="*/ 594299 h 1325394"/>
                <a:gd name="connsiteX318" fmla="*/ 3654409 w 3812022"/>
                <a:gd name="connsiteY318" fmla="*/ 611339 h 1325394"/>
                <a:gd name="connsiteX319" fmla="*/ 3588713 w 3812022"/>
                <a:gd name="connsiteY319" fmla="*/ 625782 h 1325394"/>
                <a:gd name="connsiteX320" fmla="*/ 3528743 w 3812022"/>
                <a:gd name="connsiteY320" fmla="*/ 656327 h 1325394"/>
                <a:gd name="connsiteX321" fmla="*/ 3528743 w 3812022"/>
                <a:gd name="connsiteY321" fmla="*/ 539454 h 1325394"/>
                <a:gd name="connsiteX322" fmla="*/ 3528210 w 3812022"/>
                <a:gd name="connsiteY322" fmla="*/ 540085 h 1325394"/>
                <a:gd name="connsiteX323" fmla="*/ 3528210 w 3812022"/>
                <a:gd name="connsiteY323" fmla="*/ 539454 h 1325394"/>
                <a:gd name="connsiteX324" fmla="*/ 3607018 w 3812022"/>
                <a:gd name="connsiteY324" fmla="*/ 543714 h 1325394"/>
                <a:gd name="connsiteX325" fmla="*/ 3715111 w 3812022"/>
                <a:gd name="connsiteY325" fmla="*/ 446801 h 1325394"/>
                <a:gd name="connsiteX326" fmla="*/ 3537263 w 3812022"/>
                <a:gd name="connsiteY326" fmla="*/ 475024 h 1325394"/>
                <a:gd name="connsiteX327" fmla="*/ 3528743 w 3812022"/>
                <a:gd name="connsiteY327" fmla="*/ 483543 h 1325394"/>
                <a:gd name="connsiteX328" fmla="*/ 3528743 w 3812022"/>
                <a:gd name="connsiteY328" fmla="*/ 193873 h 1325394"/>
                <a:gd name="connsiteX329" fmla="*/ 3528210 w 3812022"/>
                <a:gd name="connsiteY329" fmla="*/ 194459 h 1325394"/>
                <a:gd name="connsiteX330" fmla="*/ 3528210 w 3812022"/>
                <a:gd name="connsiteY330" fmla="*/ 193873 h 1325394"/>
                <a:gd name="connsiteX331" fmla="*/ 3608082 w 3812022"/>
                <a:gd name="connsiteY331" fmla="*/ 30402 h 1325394"/>
                <a:gd name="connsiteX332" fmla="*/ 3645157 w 3812022"/>
                <a:gd name="connsiteY332" fmla="*/ 983 h 13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3812022" h="1325394">
                  <a:moveTo>
                    <a:pt x="3528743" y="1166183"/>
                  </a:moveTo>
                  <a:cubicBezTo>
                    <a:pt x="3531938" y="1169377"/>
                    <a:pt x="3534601" y="1174170"/>
                    <a:pt x="3537795" y="1178430"/>
                  </a:cubicBezTo>
                  <a:cubicBezTo>
                    <a:pt x="3538860" y="1199729"/>
                    <a:pt x="3537795" y="1230080"/>
                    <a:pt x="3528743" y="1258302"/>
                  </a:cubicBezTo>
                  <a:close/>
                  <a:moveTo>
                    <a:pt x="3234282" y="1082322"/>
                  </a:moveTo>
                  <a:lnTo>
                    <a:pt x="3234282" y="1163814"/>
                  </a:lnTo>
                  <a:lnTo>
                    <a:pt x="3194545" y="1145948"/>
                  </a:lnTo>
                  <a:cubicBezTo>
                    <a:pt x="3184361" y="1137428"/>
                    <a:pt x="3178371" y="1125980"/>
                    <a:pt x="3179436" y="1110272"/>
                  </a:cubicBezTo>
                  <a:close/>
                  <a:moveTo>
                    <a:pt x="3429169" y="1002179"/>
                  </a:moveTo>
                  <a:cubicBezTo>
                    <a:pt x="3447274" y="1016556"/>
                    <a:pt x="3489872" y="1011231"/>
                    <a:pt x="3528210" y="1004309"/>
                  </a:cubicBezTo>
                  <a:lnTo>
                    <a:pt x="3528210" y="1113467"/>
                  </a:lnTo>
                  <a:cubicBezTo>
                    <a:pt x="3515964" y="1125714"/>
                    <a:pt x="3513834" y="1141688"/>
                    <a:pt x="3528210" y="1166183"/>
                  </a:cubicBezTo>
                  <a:lnTo>
                    <a:pt x="3528210" y="1258302"/>
                  </a:lnTo>
                  <a:cubicBezTo>
                    <a:pt x="3519691" y="1290250"/>
                    <a:pt x="3500522" y="1318472"/>
                    <a:pt x="3467508" y="1325394"/>
                  </a:cubicBezTo>
                  <a:cubicBezTo>
                    <a:pt x="3423844" y="1313147"/>
                    <a:pt x="3233217" y="1258834"/>
                    <a:pt x="3260373" y="1211443"/>
                  </a:cubicBezTo>
                  <a:cubicBezTo>
                    <a:pt x="3304036" y="1210378"/>
                    <a:pt x="3374324" y="1252977"/>
                    <a:pt x="3440351" y="1243925"/>
                  </a:cubicBezTo>
                  <a:cubicBezTo>
                    <a:pt x="3461650" y="1213573"/>
                    <a:pt x="3451534" y="1144883"/>
                    <a:pt x="3440351" y="1117727"/>
                  </a:cubicBezTo>
                  <a:cubicBezTo>
                    <a:pt x="3378584" y="1119857"/>
                    <a:pt x="3357284" y="1157130"/>
                    <a:pt x="3310959" y="1173105"/>
                  </a:cubicBezTo>
                  <a:cubicBezTo>
                    <a:pt x="3288595" y="1170975"/>
                    <a:pt x="3259308" y="1169910"/>
                    <a:pt x="3234282" y="1164053"/>
                  </a:cubicBezTo>
                  <a:lnTo>
                    <a:pt x="3234282" y="1163814"/>
                  </a:lnTo>
                  <a:lnTo>
                    <a:pt x="3234814" y="1164053"/>
                  </a:lnTo>
                  <a:lnTo>
                    <a:pt x="3234814" y="1082051"/>
                  </a:lnTo>
                  <a:lnTo>
                    <a:pt x="3234282" y="1082322"/>
                  </a:lnTo>
                  <a:lnTo>
                    <a:pt x="3234282" y="1082051"/>
                  </a:lnTo>
                  <a:cubicBezTo>
                    <a:pt x="3283802" y="1061816"/>
                    <a:pt x="3340245" y="1046907"/>
                    <a:pt x="3391896" y="1031465"/>
                  </a:cubicBezTo>
                  <a:cubicBezTo>
                    <a:pt x="3415325" y="1013361"/>
                    <a:pt x="3380714" y="997919"/>
                    <a:pt x="3429169" y="1002179"/>
                  </a:cubicBezTo>
                  <a:close/>
                  <a:moveTo>
                    <a:pt x="3580394" y="994192"/>
                  </a:moveTo>
                  <a:cubicBezTo>
                    <a:pt x="3600628" y="1000049"/>
                    <a:pt x="3616603" y="1004309"/>
                    <a:pt x="3644824" y="1024543"/>
                  </a:cubicBezTo>
                  <a:cubicBezTo>
                    <a:pt x="3645889" y="1077258"/>
                    <a:pt x="3560159" y="1084181"/>
                    <a:pt x="3528743" y="1113467"/>
                  </a:cubicBezTo>
                  <a:lnTo>
                    <a:pt x="3528743" y="1004309"/>
                  </a:lnTo>
                  <a:cubicBezTo>
                    <a:pt x="3547913" y="1001114"/>
                    <a:pt x="3567082" y="996321"/>
                    <a:pt x="3580394" y="994192"/>
                  </a:cubicBezTo>
                  <a:close/>
                  <a:moveTo>
                    <a:pt x="2529346" y="901606"/>
                  </a:moveTo>
                  <a:cubicBezTo>
                    <a:pt x="2533006" y="901673"/>
                    <a:pt x="2537799" y="903404"/>
                    <a:pt x="2547916" y="909528"/>
                  </a:cubicBezTo>
                  <a:cubicBezTo>
                    <a:pt x="2555903" y="927632"/>
                    <a:pt x="2579332" y="953723"/>
                    <a:pt x="2608619" y="977152"/>
                  </a:cubicBezTo>
                  <a:cubicBezTo>
                    <a:pt x="2644827" y="1008569"/>
                    <a:pt x="2689556" y="1038920"/>
                    <a:pt x="2718842" y="1051700"/>
                  </a:cubicBezTo>
                  <a:cubicBezTo>
                    <a:pt x="2747063" y="1053829"/>
                    <a:pt x="2775285" y="1055959"/>
                    <a:pt x="2803506" y="1057557"/>
                  </a:cubicBezTo>
                  <a:cubicBezTo>
                    <a:pt x="2804571" y="1095895"/>
                    <a:pt x="2702335" y="1149676"/>
                    <a:pt x="2668256" y="1154468"/>
                  </a:cubicBezTo>
                  <a:cubicBezTo>
                    <a:pt x="2656009" y="1151273"/>
                    <a:pt x="2642165" y="1147546"/>
                    <a:pt x="2629918" y="1145416"/>
                  </a:cubicBezTo>
                  <a:cubicBezTo>
                    <a:pt x="2622463" y="1139559"/>
                    <a:pt x="2615541" y="1132637"/>
                    <a:pt x="2608619" y="1124649"/>
                  </a:cubicBezTo>
                  <a:cubicBezTo>
                    <a:pt x="2568150" y="1077259"/>
                    <a:pt x="2533539" y="993659"/>
                    <a:pt x="2518629" y="951061"/>
                  </a:cubicBezTo>
                  <a:cubicBezTo>
                    <a:pt x="2517565" y="935087"/>
                    <a:pt x="2517565" y="919645"/>
                    <a:pt x="2517565" y="903670"/>
                  </a:cubicBezTo>
                  <a:cubicBezTo>
                    <a:pt x="2523156" y="903137"/>
                    <a:pt x="2525685" y="901540"/>
                    <a:pt x="2529346" y="901606"/>
                  </a:cubicBezTo>
                  <a:close/>
                  <a:moveTo>
                    <a:pt x="1595483" y="881273"/>
                  </a:moveTo>
                  <a:cubicBezTo>
                    <a:pt x="1591148" y="880907"/>
                    <a:pt x="1585857" y="881306"/>
                    <a:pt x="1578801" y="881839"/>
                  </a:cubicBezTo>
                  <a:cubicBezTo>
                    <a:pt x="1575074" y="881839"/>
                    <a:pt x="1569750" y="881839"/>
                    <a:pt x="1563892" y="881839"/>
                  </a:cubicBezTo>
                  <a:cubicBezTo>
                    <a:pt x="1559632" y="883969"/>
                    <a:pt x="1555905" y="887164"/>
                    <a:pt x="1552710" y="890358"/>
                  </a:cubicBezTo>
                  <a:cubicBezTo>
                    <a:pt x="1518099" y="915917"/>
                    <a:pt x="1528216" y="955321"/>
                    <a:pt x="1529281" y="1001647"/>
                  </a:cubicBezTo>
                  <a:cubicBezTo>
                    <a:pt x="1535671" y="999517"/>
                    <a:pt x="1543658" y="996854"/>
                    <a:pt x="1552710" y="992595"/>
                  </a:cubicBezTo>
                  <a:cubicBezTo>
                    <a:pt x="1560697" y="987802"/>
                    <a:pt x="1569750" y="983542"/>
                    <a:pt x="1578801" y="977685"/>
                  </a:cubicBezTo>
                  <a:cubicBezTo>
                    <a:pt x="1602231" y="962776"/>
                    <a:pt x="1624595" y="943606"/>
                    <a:pt x="1630452" y="922307"/>
                  </a:cubicBezTo>
                  <a:cubicBezTo>
                    <a:pt x="1612881" y="890358"/>
                    <a:pt x="1608488" y="882371"/>
                    <a:pt x="1595483" y="881273"/>
                  </a:cubicBezTo>
                  <a:close/>
                  <a:moveTo>
                    <a:pt x="578273" y="855746"/>
                  </a:moveTo>
                  <a:lnTo>
                    <a:pt x="576143" y="870122"/>
                  </a:lnTo>
                  <a:lnTo>
                    <a:pt x="577208" y="885032"/>
                  </a:lnTo>
                  <a:lnTo>
                    <a:pt x="577208" y="899409"/>
                  </a:lnTo>
                  <a:lnTo>
                    <a:pt x="583065" y="911656"/>
                  </a:lnTo>
                  <a:lnTo>
                    <a:pt x="609157" y="921773"/>
                  </a:lnTo>
                  <a:lnTo>
                    <a:pt x="610222" y="922838"/>
                  </a:lnTo>
                  <a:cubicBezTo>
                    <a:pt x="609157" y="905266"/>
                    <a:pt x="609157" y="887162"/>
                    <a:pt x="610222" y="869058"/>
                  </a:cubicBezTo>
                  <a:cubicBezTo>
                    <a:pt x="610222" y="867993"/>
                    <a:pt x="609157" y="867993"/>
                    <a:pt x="609157" y="866928"/>
                  </a:cubicBezTo>
                  <a:cubicBezTo>
                    <a:pt x="601169" y="862668"/>
                    <a:pt x="585727" y="855746"/>
                    <a:pt x="578273" y="855746"/>
                  </a:cubicBezTo>
                  <a:close/>
                  <a:moveTo>
                    <a:pt x="3589446" y="757771"/>
                  </a:moveTo>
                  <a:cubicBezTo>
                    <a:pt x="3581458" y="757771"/>
                    <a:pt x="3573471" y="759900"/>
                    <a:pt x="3566017" y="760965"/>
                  </a:cubicBezTo>
                  <a:cubicBezTo>
                    <a:pt x="3558030" y="766823"/>
                    <a:pt x="3544718" y="778005"/>
                    <a:pt x="3528743" y="790252"/>
                  </a:cubicBezTo>
                  <a:lnTo>
                    <a:pt x="3528743" y="790784"/>
                  </a:lnTo>
                  <a:cubicBezTo>
                    <a:pt x="3500522" y="815278"/>
                    <a:pt x="3468041" y="846695"/>
                    <a:pt x="3469105" y="863734"/>
                  </a:cubicBezTo>
                  <a:cubicBezTo>
                    <a:pt x="3482417" y="853617"/>
                    <a:pt x="3506379" y="840305"/>
                    <a:pt x="3528743" y="824331"/>
                  </a:cubicBezTo>
                  <a:cubicBezTo>
                    <a:pt x="3560159" y="803031"/>
                    <a:pt x="3590511" y="779070"/>
                    <a:pt x="3589446" y="757771"/>
                  </a:cubicBezTo>
                  <a:close/>
                  <a:moveTo>
                    <a:pt x="600104" y="741795"/>
                  </a:moveTo>
                  <a:cubicBezTo>
                    <a:pt x="595845" y="756704"/>
                    <a:pt x="592650" y="779068"/>
                    <a:pt x="601169" y="782796"/>
                  </a:cubicBezTo>
                  <a:cubicBezTo>
                    <a:pt x="602234" y="782796"/>
                    <a:pt x="605962" y="783861"/>
                    <a:pt x="609157" y="785991"/>
                  </a:cubicBezTo>
                  <a:cubicBezTo>
                    <a:pt x="611819" y="788121"/>
                    <a:pt x="615014" y="790250"/>
                    <a:pt x="616079" y="790250"/>
                  </a:cubicBezTo>
                  <a:cubicBezTo>
                    <a:pt x="617144" y="785991"/>
                    <a:pt x="622469" y="755639"/>
                    <a:pt x="620339" y="749782"/>
                  </a:cubicBezTo>
                  <a:cubicBezTo>
                    <a:pt x="619274" y="748717"/>
                    <a:pt x="613416" y="744990"/>
                    <a:pt x="609157" y="742860"/>
                  </a:cubicBezTo>
                  <a:cubicBezTo>
                    <a:pt x="604364" y="741795"/>
                    <a:pt x="602234" y="740730"/>
                    <a:pt x="600104" y="741795"/>
                  </a:cubicBezTo>
                  <a:close/>
                  <a:moveTo>
                    <a:pt x="3661538" y="687708"/>
                  </a:moveTo>
                  <a:cubicBezTo>
                    <a:pt x="3691615" y="686285"/>
                    <a:pt x="3726559" y="691077"/>
                    <a:pt x="3722566" y="730614"/>
                  </a:cubicBezTo>
                  <a:cubicBezTo>
                    <a:pt x="3692214" y="743926"/>
                    <a:pt x="3640564" y="808356"/>
                    <a:pt x="3618732" y="834448"/>
                  </a:cubicBezTo>
                  <a:cubicBezTo>
                    <a:pt x="3587316" y="850954"/>
                    <a:pt x="3558030" y="869059"/>
                    <a:pt x="3528743" y="887163"/>
                  </a:cubicBezTo>
                  <a:cubicBezTo>
                    <a:pt x="3484547" y="915385"/>
                    <a:pt x="3443014" y="945736"/>
                    <a:pt x="3402545" y="978217"/>
                  </a:cubicBezTo>
                  <a:cubicBezTo>
                    <a:pt x="3396688" y="977152"/>
                    <a:pt x="3391363" y="977152"/>
                    <a:pt x="3385506" y="977152"/>
                  </a:cubicBezTo>
                  <a:cubicBezTo>
                    <a:pt x="3384441" y="944671"/>
                    <a:pt x="3435026" y="899410"/>
                    <a:pt x="3460053" y="875981"/>
                  </a:cubicBezTo>
                  <a:cubicBezTo>
                    <a:pt x="3464846" y="871189"/>
                    <a:pt x="3462716" y="864799"/>
                    <a:pt x="3455793" y="867994"/>
                  </a:cubicBezTo>
                  <a:cubicBezTo>
                    <a:pt x="3422247" y="884501"/>
                    <a:pt x="3398286" y="922839"/>
                    <a:pt x="3356752" y="919644"/>
                  </a:cubicBezTo>
                  <a:cubicBezTo>
                    <a:pt x="3325336" y="921242"/>
                    <a:pt x="3293920" y="923372"/>
                    <a:pt x="3263568" y="925502"/>
                  </a:cubicBezTo>
                  <a:cubicBezTo>
                    <a:pt x="3251854" y="924437"/>
                    <a:pt x="3251854" y="924437"/>
                    <a:pt x="3238542" y="916450"/>
                  </a:cubicBezTo>
                  <a:cubicBezTo>
                    <a:pt x="3237476" y="898345"/>
                    <a:pt x="3238542" y="900475"/>
                    <a:pt x="3249724" y="890358"/>
                  </a:cubicBezTo>
                  <a:cubicBezTo>
                    <a:pt x="3333855" y="850954"/>
                    <a:pt x="3421714" y="797174"/>
                    <a:pt x="3509574" y="757771"/>
                  </a:cubicBezTo>
                  <a:cubicBezTo>
                    <a:pt x="3516496" y="754576"/>
                    <a:pt x="3522886" y="749783"/>
                    <a:pt x="3528743" y="746588"/>
                  </a:cubicBezTo>
                  <a:cubicBezTo>
                    <a:pt x="3563887" y="727419"/>
                    <a:pt x="3598498" y="709315"/>
                    <a:pt x="3634706" y="690146"/>
                  </a:cubicBezTo>
                  <a:cubicBezTo>
                    <a:pt x="3642028" y="689347"/>
                    <a:pt x="3651513" y="688182"/>
                    <a:pt x="3661538" y="687708"/>
                  </a:cubicBezTo>
                  <a:close/>
                  <a:moveTo>
                    <a:pt x="3106487" y="648612"/>
                  </a:moveTo>
                  <a:cubicBezTo>
                    <a:pt x="3152812" y="647547"/>
                    <a:pt x="3159202" y="700263"/>
                    <a:pt x="3233749" y="667781"/>
                  </a:cubicBezTo>
                  <a:cubicBezTo>
                    <a:pt x="3233749" y="666716"/>
                    <a:pt x="3234814" y="665652"/>
                    <a:pt x="3234814" y="665652"/>
                  </a:cubicBezTo>
                  <a:lnTo>
                    <a:pt x="3234814" y="750848"/>
                  </a:lnTo>
                  <a:cubicBezTo>
                    <a:pt x="3232684" y="765758"/>
                    <a:pt x="3228957" y="780135"/>
                    <a:pt x="3225762" y="789187"/>
                  </a:cubicBezTo>
                  <a:cubicBezTo>
                    <a:pt x="3219905" y="790252"/>
                    <a:pt x="3214580" y="791317"/>
                    <a:pt x="3208723" y="792382"/>
                  </a:cubicBezTo>
                  <a:cubicBezTo>
                    <a:pt x="3145890" y="762030"/>
                    <a:pt x="3108617" y="714640"/>
                    <a:pt x="3106487" y="661924"/>
                  </a:cubicBezTo>
                  <a:lnTo>
                    <a:pt x="3106487" y="651807"/>
                  </a:lnTo>
                  <a:cubicBezTo>
                    <a:pt x="3106487" y="650742"/>
                    <a:pt x="3106487" y="649677"/>
                    <a:pt x="3106487" y="648612"/>
                  </a:cubicBezTo>
                  <a:close/>
                  <a:moveTo>
                    <a:pt x="1575074" y="608144"/>
                  </a:moveTo>
                  <a:cubicBezTo>
                    <a:pt x="1566022" y="610274"/>
                    <a:pt x="1558567" y="612936"/>
                    <a:pt x="1552710" y="616131"/>
                  </a:cubicBezTo>
                  <a:cubicBezTo>
                    <a:pt x="1533541" y="625184"/>
                    <a:pt x="1526618" y="640625"/>
                    <a:pt x="1527684" y="671509"/>
                  </a:cubicBezTo>
                  <a:cubicBezTo>
                    <a:pt x="1533541" y="670444"/>
                    <a:pt x="1543658" y="663522"/>
                    <a:pt x="1552710" y="655535"/>
                  </a:cubicBezTo>
                  <a:cubicBezTo>
                    <a:pt x="1567087" y="640625"/>
                    <a:pt x="1581997" y="621456"/>
                    <a:pt x="1575074" y="608144"/>
                  </a:cubicBezTo>
                  <a:close/>
                  <a:moveTo>
                    <a:pt x="2635775" y="472893"/>
                  </a:moveTo>
                  <a:cubicBezTo>
                    <a:pt x="2661867" y="492062"/>
                    <a:pt x="2661867" y="492062"/>
                    <a:pt x="2689556" y="508037"/>
                  </a:cubicBezTo>
                  <a:cubicBezTo>
                    <a:pt x="2720972" y="548505"/>
                    <a:pt x="2667191" y="610274"/>
                    <a:pt x="2608619" y="661392"/>
                  </a:cubicBezTo>
                  <a:lnTo>
                    <a:pt x="2608619" y="553830"/>
                  </a:lnTo>
                  <a:cubicBezTo>
                    <a:pt x="2619801" y="526674"/>
                    <a:pt x="2619801" y="490997"/>
                    <a:pt x="2635775" y="472893"/>
                  </a:cubicBezTo>
                  <a:close/>
                  <a:moveTo>
                    <a:pt x="1655479" y="448932"/>
                  </a:moveTo>
                  <a:cubicBezTo>
                    <a:pt x="1629387" y="465971"/>
                    <a:pt x="1601166" y="478218"/>
                    <a:pt x="1578801" y="495257"/>
                  </a:cubicBezTo>
                  <a:cubicBezTo>
                    <a:pt x="1568685" y="503246"/>
                    <a:pt x="1558567" y="512298"/>
                    <a:pt x="1552710" y="523480"/>
                  </a:cubicBezTo>
                  <a:cubicBezTo>
                    <a:pt x="1545788" y="534662"/>
                    <a:pt x="1542593" y="547441"/>
                    <a:pt x="1542061" y="562351"/>
                  </a:cubicBezTo>
                  <a:cubicBezTo>
                    <a:pt x="1545255" y="561286"/>
                    <a:pt x="1548983" y="560221"/>
                    <a:pt x="1552177" y="558091"/>
                  </a:cubicBezTo>
                  <a:cubicBezTo>
                    <a:pt x="1561230" y="554896"/>
                    <a:pt x="1570282" y="550104"/>
                    <a:pt x="1578269" y="545844"/>
                  </a:cubicBezTo>
                  <a:cubicBezTo>
                    <a:pt x="1604361" y="532000"/>
                    <a:pt x="1626725" y="514960"/>
                    <a:pt x="1642699" y="481413"/>
                  </a:cubicBezTo>
                  <a:cubicBezTo>
                    <a:pt x="1656544" y="473426"/>
                    <a:pt x="1656544" y="473426"/>
                    <a:pt x="1667726" y="461179"/>
                  </a:cubicBezTo>
                  <a:cubicBezTo>
                    <a:pt x="1666661" y="456919"/>
                    <a:pt x="1666661" y="452127"/>
                    <a:pt x="1666661" y="449997"/>
                  </a:cubicBezTo>
                  <a:cubicBezTo>
                    <a:pt x="1662401" y="448932"/>
                    <a:pt x="1658673" y="448932"/>
                    <a:pt x="1655479" y="448932"/>
                  </a:cubicBezTo>
                  <a:close/>
                  <a:moveTo>
                    <a:pt x="3171982" y="389826"/>
                  </a:moveTo>
                  <a:cubicBezTo>
                    <a:pt x="3177839" y="394086"/>
                    <a:pt x="3183164" y="398878"/>
                    <a:pt x="3189021" y="403138"/>
                  </a:cubicBezTo>
                  <a:cubicBezTo>
                    <a:pt x="3195411" y="419112"/>
                    <a:pt x="3213515" y="436684"/>
                    <a:pt x="3234814" y="454789"/>
                  </a:cubicBezTo>
                  <a:cubicBezTo>
                    <a:pt x="3261971" y="478751"/>
                    <a:pt x="3292322" y="501115"/>
                    <a:pt x="3313621" y="520285"/>
                  </a:cubicBezTo>
                  <a:cubicBezTo>
                    <a:pt x="3315751" y="575130"/>
                    <a:pt x="3283270" y="591104"/>
                    <a:pt x="3234814" y="600156"/>
                  </a:cubicBezTo>
                  <a:lnTo>
                    <a:pt x="3233749" y="600156"/>
                  </a:lnTo>
                  <a:cubicBezTo>
                    <a:pt x="3231619" y="578857"/>
                    <a:pt x="3231619" y="558623"/>
                    <a:pt x="3230554" y="538389"/>
                  </a:cubicBezTo>
                  <a:cubicBezTo>
                    <a:pt x="3204463" y="506973"/>
                    <a:pt x="3123526" y="421242"/>
                    <a:pt x="3171982" y="389826"/>
                  </a:cubicBezTo>
                  <a:close/>
                  <a:moveTo>
                    <a:pt x="2558565" y="235940"/>
                  </a:moveTo>
                  <a:cubicBezTo>
                    <a:pt x="2573475" y="244992"/>
                    <a:pt x="2588917" y="248187"/>
                    <a:pt x="2599034" y="279603"/>
                  </a:cubicBezTo>
                  <a:cubicBezTo>
                    <a:pt x="2586787" y="368527"/>
                    <a:pt x="2575605" y="468633"/>
                    <a:pt x="2550578" y="565545"/>
                  </a:cubicBezTo>
                  <a:cubicBezTo>
                    <a:pt x="2550578" y="572467"/>
                    <a:pt x="2550578" y="578858"/>
                    <a:pt x="2551643" y="586845"/>
                  </a:cubicBezTo>
                  <a:cubicBezTo>
                    <a:pt x="2584125" y="586845"/>
                    <a:pt x="2599034" y="571934"/>
                    <a:pt x="2608086" y="553298"/>
                  </a:cubicBezTo>
                  <a:lnTo>
                    <a:pt x="2608086" y="660327"/>
                  </a:lnTo>
                  <a:cubicBezTo>
                    <a:pt x="2562825" y="698665"/>
                    <a:pt x="2513305" y="731147"/>
                    <a:pt x="2497863" y="743394"/>
                  </a:cubicBezTo>
                  <a:cubicBezTo>
                    <a:pt x="2480823" y="791849"/>
                    <a:pt x="2464317" y="841370"/>
                    <a:pt x="2447277" y="890891"/>
                  </a:cubicBezTo>
                  <a:cubicBezTo>
                    <a:pt x="2350898" y="1040517"/>
                    <a:pt x="2280077" y="1158728"/>
                    <a:pt x="2113411" y="1193339"/>
                  </a:cubicBezTo>
                  <a:cubicBezTo>
                    <a:pt x="2112346" y="1190144"/>
                    <a:pt x="2111281" y="1186417"/>
                    <a:pt x="2110217" y="1183222"/>
                  </a:cubicBezTo>
                  <a:cubicBezTo>
                    <a:pt x="2111281" y="1180027"/>
                    <a:pt x="2112346" y="1176300"/>
                    <a:pt x="2114476" y="1174170"/>
                  </a:cubicBezTo>
                  <a:cubicBezTo>
                    <a:pt x="2253986" y="1123584"/>
                    <a:pt x="2366873" y="964905"/>
                    <a:pt x="2394562" y="811551"/>
                  </a:cubicBezTo>
                  <a:cubicBezTo>
                    <a:pt x="2393497" y="808356"/>
                    <a:pt x="2393497" y="804629"/>
                    <a:pt x="2393497" y="801434"/>
                  </a:cubicBezTo>
                  <a:cubicBezTo>
                    <a:pt x="2341846" y="808356"/>
                    <a:pt x="2295520" y="826461"/>
                    <a:pt x="2250259" y="827526"/>
                  </a:cubicBezTo>
                  <a:cubicBezTo>
                    <a:pt x="2159204" y="774810"/>
                    <a:pt x="2212985" y="762031"/>
                    <a:pt x="2286467" y="748719"/>
                  </a:cubicBezTo>
                  <a:cubicBezTo>
                    <a:pt x="2337054" y="723692"/>
                    <a:pt x="2387639" y="694938"/>
                    <a:pt x="2433965" y="653937"/>
                  </a:cubicBezTo>
                  <a:cubicBezTo>
                    <a:pt x="2470174" y="535726"/>
                    <a:pt x="2509577" y="416450"/>
                    <a:pt x="2525019" y="300370"/>
                  </a:cubicBezTo>
                  <a:cubicBezTo>
                    <a:pt x="2546318" y="276941"/>
                    <a:pt x="2513837" y="252979"/>
                    <a:pt x="2558565" y="235940"/>
                  </a:cubicBezTo>
                  <a:close/>
                  <a:moveTo>
                    <a:pt x="3528210" y="194459"/>
                  </a:moveTo>
                  <a:lnTo>
                    <a:pt x="3528210" y="484076"/>
                  </a:lnTo>
                  <a:lnTo>
                    <a:pt x="3528743" y="483543"/>
                  </a:lnTo>
                  <a:lnTo>
                    <a:pt x="3528743" y="484076"/>
                  </a:lnTo>
                  <a:cubicBezTo>
                    <a:pt x="3508509" y="505375"/>
                    <a:pt x="3468041" y="540519"/>
                    <a:pt x="3495197" y="562883"/>
                  </a:cubicBezTo>
                  <a:cubicBezTo>
                    <a:pt x="3505314" y="561285"/>
                    <a:pt x="3512103" y="557558"/>
                    <a:pt x="3517161" y="553165"/>
                  </a:cubicBezTo>
                  <a:lnTo>
                    <a:pt x="3528210" y="540085"/>
                  </a:lnTo>
                  <a:lnTo>
                    <a:pt x="3528210" y="656599"/>
                  </a:lnTo>
                  <a:lnTo>
                    <a:pt x="3528743" y="656327"/>
                  </a:lnTo>
                  <a:lnTo>
                    <a:pt x="3528743" y="656599"/>
                  </a:lnTo>
                  <a:cubicBezTo>
                    <a:pt x="3488274" y="681626"/>
                    <a:pt x="3448871" y="708250"/>
                    <a:pt x="3406273" y="719432"/>
                  </a:cubicBezTo>
                  <a:cubicBezTo>
                    <a:pt x="3405208" y="715172"/>
                    <a:pt x="3403078" y="711445"/>
                    <a:pt x="3403078" y="707185"/>
                  </a:cubicBezTo>
                  <a:cubicBezTo>
                    <a:pt x="3430235" y="686951"/>
                    <a:pt x="3492002" y="651807"/>
                    <a:pt x="3496262" y="620391"/>
                  </a:cubicBezTo>
                  <a:cubicBezTo>
                    <a:pt x="3436624" y="593234"/>
                    <a:pt x="3443547" y="596962"/>
                    <a:pt x="3394026" y="629443"/>
                  </a:cubicBezTo>
                  <a:cubicBezTo>
                    <a:pt x="3321076" y="652872"/>
                    <a:pt x="3292855" y="661924"/>
                    <a:pt x="3246529" y="710380"/>
                  </a:cubicBezTo>
                  <a:cubicBezTo>
                    <a:pt x="3242269" y="722627"/>
                    <a:pt x="3238542" y="737536"/>
                    <a:pt x="3235347" y="750848"/>
                  </a:cubicBezTo>
                  <a:lnTo>
                    <a:pt x="3235347" y="665652"/>
                  </a:lnTo>
                  <a:cubicBezTo>
                    <a:pt x="3275815" y="624118"/>
                    <a:pt x="3325336" y="599092"/>
                    <a:pt x="3367934" y="560753"/>
                  </a:cubicBezTo>
                  <a:cubicBezTo>
                    <a:pt x="3368999" y="548506"/>
                    <a:pt x="3368999" y="535726"/>
                    <a:pt x="3370064" y="524544"/>
                  </a:cubicBezTo>
                  <a:cubicBezTo>
                    <a:pt x="3386039" y="523479"/>
                    <a:pt x="3402545" y="522414"/>
                    <a:pt x="3419585" y="520285"/>
                  </a:cubicBezTo>
                  <a:cubicBezTo>
                    <a:pt x="3457923" y="476621"/>
                    <a:pt x="3518626" y="380774"/>
                    <a:pt x="3511704" y="329123"/>
                  </a:cubicBezTo>
                  <a:cubicBezTo>
                    <a:pt x="3474430" y="329123"/>
                    <a:pt x="3438754" y="354150"/>
                    <a:pt x="3411598" y="341370"/>
                  </a:cubicBezTo>
                  <a:cubicBezTo>
                    <a:pt x="3410532" y="301967"/>
                    <a:pt x="3417455" y="305162"/>
                    <a:pt x="3447806" y="282798"/>
                  </a:cubicBezTo>
                  <a:close/>
                  <a:moveTo>
                    <a:pt x="52315" y="184090"/>
                  </a:moveTo>
                  <a:cubicBezTo>
                    <a:pt x="64296" y="184023"/>
                    <a:pt x="76676" y="185088"/>
                    <a:pt x="88391" y="188017"/>
                  </a:cubicBezTo>
                  <a:cubicBezTo>
                    <a:pt x="129925" y="196004"/>
                    <a:pt x="167198" y="221030"/>
                    <a:pt x="158146" y="272682"/>
                  </a:cubicBezTo>
                  <a:cubicBezTo>
                    <a:pt x="156016" y="288124"/>
                    <a:pt x="149094" y="290254"/>
                    <a:pt x="137912" y="296111"/>
                  </a:cubicBezTo>
                  <a:cubicBezTo>
                    <a:pt x="125132" y="301436"/>
                    <a:pt x="113950" y="306228"/>
                    <a:pt x="102768" y="308358"/>
                  </a:cubicBezTo>
                  <a:cubicBezTo>
                    <a:pt x="98508" y="309423"/>
                    <a:pt x="92651" y="309423"/>
                    <a:pt x="88391" y="309423"/>
                  </a:cubicBezTo>
                  <a:cubicBezTo>
                    <a:pt x="85729" y="309423"/>
                    <a:pt x="83599" y="309423"/>
                    <a:pt x="81469" y="309423"/>
                  </a:cubicBezTo>
                  <a:cubicBezTo>
                    <a:pt x="75612" y="306228"/>
                    <a:pt x="69754" y="303566"/>
                    <a:pt x="65494" y="299306"/>
                  </a:cubicBezTo>
                  <a:cubicBezTo>
                    <a:pt x="29286" y="271617"/>
                    <a:pt x="10117" y="229550"/>
                    <a:pt x="18636" y="186952"/>
                  </a:cubicBezTo>
                  <a:cubicBezTo>
                    <a:pt x="28753" y="185354"/>
                    <a:pt x="40334" y="184156"/>
                    <a:pt x="52315" y="184090"/>
                  </a:cubicBezTo>
                  <a:close/>
                  <a:moveTo>
                    <a:pt x="697548" y="95897"/>
                  </a:moveTo>
                  <a:cubicBezTo>
                    <a:pt x="698613" y="118261"/>
                    <a:pt x="698613" y="141690"/>
                    <a:pt x="698613" y="166717"/>
                  </a:cubicBezTo>
                  <a:cubicBezTo>
                    <a:pt x="703938" y="163522"/>
                    <a:pt x="708730" y="160859"/>
                    <a:pt x="712990" y="157665"/>
                  </a:cubicBezTo>
                  <a:cubicBezTo>
                    <a:pt x="717250" y="154470"/>
                    <a:pt x="721510" y="150210"/>
                    <a:pt x="727367" y="144353"/>
                  </a:cubicBezTo>
                  <a:cubicBezTo>
                    <a:pt x="727367" y="122521"/>
                    <a:pt x="723107" y="107079"/>
                    <a:pt x="712990" y="99092"/>
                  </a:cubicBezTo>
                  <a:cubicBezTo>
                    <a:pt x="708198" y="96962"/>
                    <a:pt x="703938" y="95897"/>
                    <a:pt x="697548" y="95897"/>
                  </a:cubicBezTo>
                  <a:close/>
                  <a:moveTo>
                    <a:pt x="1785205" y="42774"/>
                  </a:moveTo>
                  <a:cubicBezTo>
                    <a:pt x="1804873" y="40852"/>
                    <a:pt x="1812561" y="45445"/>
                    <a:pt x="1825341" y="84183"/>
                  </a:cubicBezTo>
                  <a:cubicBezTo>
                    <a:pt x="1816289" y="113469"/>
                    <a:pt x="1785937" y="129444"/>
                    <a:pt x="1779015" y="158730"/>
                  </a:cubicBezTo>
                  <a:cubicBezTo>
                    <a:pt x="1800314" y="148613"/>
                    <a:pt x="1820548" y="141691"/>
                    <a:pt x="1835458" y="118262"/>
                  </a:cubicBezTo>
                  <a:cubicBezTo>
                    <a:pt x="1858887" y="111339"/>
                    <a:pt x="1892966" y="127314"/>
                    <a:pt x="1895628" y="150211"/>
                  </a:cubicBezTo>
                  <a:lnTo>
                    <a:pt x="1895628" y="158198"/>
                  </a:lnTo>
                  <a:cubicBezTo>
                    <a:pt x="1893498" y="168315"/>
                    <a:pt x="1887641" y="179497"/>
                    <a:pt x="1873264" y="191744"/>
                  </a:cubicBezTo>
                  <a:cubicBezTo>
                    <a:pt x="1795522" y="219433"/>
                    <a:pt x="1708728" y="253512"/>
                    <a:pt x="1646959" y="304097"/>
                  </a:cubicBezTo>
                  <a:cubicBezTo>
                    <a:pt x="1623530" y="332319"/>
                    <a:pt x="1600633" y="360540"/>
                    <a:pt x="1578269" y="388761"/>
                  </a:cubicBezTo>
                  <a:cubicBezTo>
                    <a:pt x="1564425" y="398879"/>
                    <a:pt x="1556438" y="404736"/>
                    <a:pt x="1552177" y="408996"/>
                  </a:cubicBezTo>
                  <a:cubicBezTo>
                    <a:pt x="1544190" y="418048"/>
                    <a:pt x="1543126" y="424438"/>
                    <a:pt x="1536203" y="450529"/>
                  </a:cubicBezTo>
                  <a:cubicBezTo>
                    <a:pt x="1540996" y="449464"/>
                    <a:pt x="1546320" y="448399"/>
                    <a:pt x="1552177" y="446269"/>
                  </a:cubicBezTo>
                  <a:cubicBezTo>
                    <a:pt x="1560165" y="443074"/>
                    <a:pt x="1569217" y="438815"/>
                    <a:pt x="1578269" y="432957"/>
                  </a:cubicBezTo>
                  <a:cubicBezTo>
                    <a:pt x="1645894" y="395684"/>
                    <a:pt x="1747066" y="322734"/>
                    <a:pt x="1765170" y="431892"/>
                  </a:cubicBezTo>
                  <a:cubicBezTo>
                    <a:pt x="1802444" y="468101"/>
                    <a:pt x="1780080" y="479283"/>
                    <a:pt x="1742807" y="521882"/>
                  </a:cubicBezTo>
                  <a:cubicBezTo>
                    <a:pt x="1680505" y="573533"/>
                    <a:pt x="1641102" y="655535"/>
                    <a:pt x="1578269" y="711978"/>
                  </a:cubicBezTo>
                  <a:cubicBezTo>
                    <a:pt x="1570282" y="719965"/>
                    <a:pt x="1561230" y="726355"/>
                    <a:pt x="1552177" y="732212"/>
                  </a:cubicBezTo>
                  <a:cubicBezTo>
                    <a:pt x="1552177" y="735407"/>
                    <a:pt x="1552177" y="740199"/>
                    <a:pt x="1552177" y="744459"/>
                  </a:cubicBezTo>
                  <a:cubicBezTo>
                    <a:pt x="1559100" y="744459"/>
                    <a:pt x="1568152" y="741797"/>
                    <a:pt x="1578269" y="737537"/>
                  </a:cubicBezTo>
                  <a:cubicBezTo>
                    <a:pt x="1624595" y="718900"/>
                    <a:pt x="1705533" y="668847"/>
                    <a:pt x="1734819" y="654470"/>
                  </a:cubicBezTo>
                  <a:cubicBezTo>
                    <a:pt x="1760378" y="662990"/>
                    <a:pt x="1767300" y="669912"/>
                    <a:pt x="1767300" y="708250"/>
                  </a:cubicBezTo>
                  <a:cubicBezTo>
                    <a:pt x="1722572" y="744459"/>
                    <a:pt x="1679440" y="774810"/>
                    <a:pt x="1648024" y="823266"/>
                  </a:cubicBezTo>
                  <a:cubicBezTo>
                    <a:pt x="1648024" y="866929"/>
                    <a:pt x="1683168" y="866929"/>
                    <a:pt x="1726832" y="893021"/>
                  </a:cubicBezTo>
                  <a:cubicBezTo>
                    <a:pt x="1753988" y="933489"/>
                    <a:pt x="1649089" y="994724"/>
                    <a:pt x="1578269" y="1037323"/>
                  </a:cubicBezTo>
                  <a:cubicBezTo>
                    <a:pt x="1569217" y="1043180"/>
                    <a:pt x="1560165" y="1048505"/>
                    <a:pt x="1552177" y="1054362"/>
                  </a:cubicBezTo>
                  <a:cubicBezTo>
                    <a:pt x="1542061" y="1060219"/>
                    <a:pt x="1534606" y="1066077"/>
                    <a:pt x="1528749" y="1070337"/>
                  </a:cubicBezTo>
                  <a:cubicBezTo>
                    <a:pt x="1524489" y="1079389"/>
                    <a:pt x="1524489" y="1079389"/>
                    <a:pt x="1518631" y="1185352"/>
                  </a:cubicBezTo>
                  <a:cubicBezTo>
                    <a:pt x="1518631" y="1217833"/>
                    <a:pt x="1520761" y="1250847"/>
                    <a:pt x="1521826" y="1284393"/>
                  </a:cubicBezTo>
                  <a:cubicBezTo>
                    <a:pt x="1521826" y="1296641"/>
                    <a:pt x="1512774" y="1310485"/>
                    <a:pt x="1499462" y="1313680"/>
                  </a:cubicBezTo>
                  <a:cubicBezTo>
                    <a:pt x="1444617" y="1265224"/>
                    <a:pt x="1447812" y="1175235"/>
                    <a:pt x="1437694" y="1117727"/>
                  </a:cubicBezTo>
                  <a:cubicBezTo>
                    <a:pt x="1387109" y="1109740"/>
                    <a:pt x="1384446" y="1111870"/>
                    <a:pt x="1380187" y="1071402"/>
                  </a:cubicBezTo>
                  <a:cubicBezTo>
                    <a:pt x="1410538" y="1064479"/>
                    <a:pt x="1410538" y="1064479"/>
                    <a:pt x="1437694" y="1051167"/>
                  </a:cubicBezTo>
                  <a:cubicBezTo>
                    <a:pt x="1451539" y="1021881"/>
                    <a:pt x="1442487" y="936152"/>
                    <a:pt x="1434500" y="916982"/>
                  </a:cubicBezTo>
                  <a:cubicBezTo>
                    <a:pt x="1383914" y="918047"/>
                    <a:pt x="1327471" y="990465"/>
                    <a:pt x="1285938" y="1011764"/>
                  </a:cubicBezTo>
                  <a:cubicBezTo>
                    <a:pt x="1239612" y="1064479"/>
                    <a:pt x="1219378" y="1061284"/>
                    <a:pt x="1167727" y="1035193"/>
                  </a:cubicBezTo>
                  <a:cubicBezTo>
                    <a:pt x="1168792" y="1030933"/>
                    <a:pt x="1169857" y="1027206"/>
                    <a:pt x="1169857" y="1024011"/>
                  </a:cubicBezTo>
                  <a:cubicBezTo>
                    <a:pt x="1220975" y="1004842"/>
                    <a:pt x="1411070" y="886631"/>
                    <a:pt x="1422253" y="824863"/>
                  </a:cubicBezTo>
                  <a:cubicBezTo>
                    <a:pt x="1408408" y="822733"/>
                    <a:pt x="1408408" y="822733"/>
                    <a:pt x="1397226" y="814746"/>
                  </a:cubicBezTo>
                  <a:cubicBezTo>
                    <a:pt x="1397226" y="810486"/>
                    <a:pt x="1397226" y="805694"/>
                    <a:pt x="1397226" y="802499"/>
                  </a:cubicBezTo>
                  <a:cubicBezTo>
                    <a:pt x="1406278" y="795045"/>
                    <a:pt x="1417460" y="787057"/>
                    <a:pt x="1427577" y="779070"/>
                  </a:cubicBezTo>
                  <a:cubicBezTo>
                    <a:pt x="1435565" y="760966"/>
                    <a:pt x="1443552" y="703458"/>
                    <a:pt x="1435565" y="692276"/>
                  </a:cubicBezTo>
                  <a:cubicBezTo>
                    <a:pt x="1378057" y="692276"/>
                    <a:pt x="1354628" y="803564"/>
                    <a:pt x="1289133" y="782265"/>
                  </a:cubicBezTo>
                  <a:cubicBezTo>
                    <a:pt x="1253989" y="803564"/>
                    <a:pt x="1192221" y="854150"/>
                    <a:pt x="1153883" y="833916"/>
                  </a:cubicBezTo>
                  <a:cubicBezTo>
                    <a:pt x="1153883" y="824863"/>
                    <a:pt x="1154948" y="816876"/>
                    <a:pt x="1156013" y="808889"/>
                  </a:cubicBezTo>
                  <a:cubicBezTo>
                    <a:pt x="1188494" y="793447"/>
                    <a:pt x="1216715" y="771615"/>
                    <a:pt x="1263041" y="748186"/>
                  </a:cubicBezTo>
                  <a:cubicBezTo>
                    <a:pt x="1285405" y="708783"/>
                    <a:pt x="1263041" y="666184"/>
                    <a:pt x="1306704" y="656067"/>
                  </a:cubicBezTo>
                  <a:cubicBezTo>
                    <a:pt x="1312562" y="662990"/>
                    <a:pt x="1316822" y="669379"/>
                    <a:pt x="1323744" y="676302"/>
                  </a:cubicBezTo>
                  <a:cubicBezTo>
                    <a:pt x="1436630" y="675237"/>
                    <a:pt x="1438759" y="507505"/>
                    <a:pt x="1440889" y="435620"/>
                  </a:cubicBezTo>
                  <a:cubicBezTo>
                    <a:pt x="1463254" y="394086"/>
                    <a:pt x="1518099" y="401009"/>
                    <a:pt x="1523956" y="343501"/>
                  </a:cubicBezTo>
                  <a:cubicBezTo>
                    <a:pt x="1433967" y="356280"/>
                    <a:pt x="1443019" y="445204"/>
                    <a:pt x="1376459" y="458516"/>
                  </a:cubicBezTo>
                  <a:cubicBezTo>
                    <a:pt x="1366342" y="454256"/>
                    <a:pt x="1357290" y="450529"/>
                    <a:pt x="1348238" y="446269"/>
                  </a:cubicBezTo>
                  <a:cubicBezTo>
                    <a:pt x="1270496" y="446269"/>
                    <a:pt x="1234287" y="529337"/>
                    <a:pt x="1161337" y="469698"/>
                  </a:cubicBezTo>
                  <a:cubicBezTo>
                    <a:pt x="1161337" y="466503"/>
                    <a:pt x="1161337" y="462776"/>
                    <a:pt x="1161337" y="459581"/>
                  </a:cubicBezTo>
                  <a:cubicBezTo>
                    <a:pt x="1269431" y="405801"/>
                    <a:pt x="1269431" y="405801"/>
                    <a:pt x="1337056" y="376514"/>
                  </a:cubicBezTo>
                  <a:cubicBezTo>
                    <a:pt x="1385511" y="333916"/>
                    <a:pt x="1353030" y="247122"/>
                    <a:pt x="1363147" y="194406"/>
                  </a:cubicBezTo>
                  <a:cubicBezTo>
                    <a:pt x="1417993" y="193341"/>
                    <a:pt x="1415863" y="282265"/>
                    <a:pt x="1453136" y="312617"/>
                  </a:cubicBezTo>
                  <a:cubicBezTo>
                    <a:pt x="1485617" y="299305"/>
                    <a:pt x="1518631" y="285460"/>
                    <a:pt x="1552177" y="273213"/>
                  </a:cubicBezTo>
                  <a:cubicBezTo>
                    <a:pt x="1561230" y="270018"/>
                    <a:pt x="1569217" y="266291"/>
                    <a:pt x="1578269" y="263096"/>
                  </a:cubicBezTo>
                  <a:cubicBezTo>
                    <a:pt x="1584126" y="260434"/>
                    <a:pt x="1590516" y="258304"/>
                    <a:pt x="1596374" y="256174"/>
                  </a:cubicBezTo>
                  <a:cubicBezTo>
                    <a:pt x="1649622" y="190147"/>
                    <a:pt x="1705533" y="112404"/>
                    <a:pt x="1760911" y="45844"/>
                  </a:cubicBezTo>
                  <a:cubicBezTo>
                    <a:pt x="1770762" y="44779"/>
                    <a:pt x="1778649" y="43415"/>
                    <a:pt x="1785205" y="42774"/>
                  </a:cubicBezTo>
                  <a:close/>
                  <a:moveTo>
                    <a:pt x="677122" y="5334"/>
                  </a:moveTo>
                  <a:cubicBezTo>
                    <a:pt x="695418" y="7505"/>
                    <a:pt x="706600" y="24278"/>
                    <a:pt x="708198" y="55428"/>
                  </a:cubicBezTo>
                  <a:cubicBezTo>
                    <a:pt x="710328" y="55428"/>
                    <a:pt x="711393" y="55428"/>
                    <a:pt x="712458" y="55428"/>
                  </a:cubicBezTo>
                  <a:cubicBezTo>
                    <a:pt x="749731" y="57558"/>
                    <a:pt x="810434" y="104949"/>
                    <a:pt x="836526" y="143288"/>
                  </a:cubicBezTo>
                  <a:cubicBezTo>
                    <a:pt x="831733" y="191743"/>
                    <a:pt x="761978" y="242329"/>
                    <a:pt x="712458" y="269485"/>
                  </a:cubicBezTo>
                  <a:cubicBezTo>
                    <a:pt x="703406" y="273745"/>
                    <a:pt x="697016" y="277472"/>
                    <a:pt x="690094" y="280667"/>
                  </a:cubicBezTo>
                  <a:cubicBezTo>
                    <a:pt x="638443" y="327526"/>
                    <a:pt x="659742" y="366929"/>
                    <a:pt x="668794" y="420177"/>
                  </a:cubicBezTo>
                  <a:cubicBezTo>
                    <a:pt x="670924" y="428164"/>
                    <a:pt x="670924" y="429229"/>
                    <a:pt x="666664" y="435086"/>
                  </a:cubicBezTo>
                  <a:cubicBezTo>
                    <a:pt x="665599" y="437749"/>
                    <a:pt x="663470" y="439879"/>
                    <a:pt x="662405" y="440944"/>
                  </a:cubicBezTo>
                  <a:cubicBezTo>
                    <a:pt x="645898" y="465438"/>
                    <a:pt x="624599" y="494724"/>
                    <a:pt x="608624" y="524011"/>
                  </a:cubicBezTo>
                  <a:cubicBezTo>
                    <a:pt x="596377" y="546375"/>
                    <a:pt x="585195" y="569271"/>
                    <a:pt x="579338" y="591636"/>
                  </a:cubicBezTo>
                  <a:cubicBezTo>
                    <a:pt x="589455" y="584713"/>
                    <a:pt x="598507" y="577259"/>
                    <a:pt x="608624" y="570336"/>
                  </a:cubicBezTo>
                  <a:cubicBezTo>
                    <a:pt x="640573" y="545310"/>
                    <a:pt x="674119" y="521881"/>
                    <a:pt x="712458" y="512829"/>
                  </a:cubicBezTo>
                  <a:cubicBezTo>
                    <a:pt x="713523" y="511764"/>
                    <a:pt x="714588" y="511764"/>
                    <a:pt x="716718" y="511764"/>
                  </a:cubicBezTo>
                  <a:cubicBezTo>
                    <a:pt x="743874" y="531998"/>
                    <a:pt x="731627" y="555959"/>
                    <a:pt x="712458" y="579389"/>
                  </a:cubicBezTo>
                  <a:cubicBezTo>
                    <a:pt x="693288" y="603350"/>
                    <a:pt x="666664" y="626779"/>
                    <a:pt x="660807" y="645949"/>
                  </a:cubicBezTo>
                  <a:cubicBezTo>
                    <a:pt x="666132" y="664053"/>
                    <a:pt x="697548" y="660858"/>
                    <a:pt x="704471" y="713573"/>
                  </a:cubicBezTo>
                  <a:cubicBezTo>
                    <a:pt x="667729" y="863200"/>
                    <a:pt x="684236" y="1013360"/>
                    <a:pt x="710328" y="1175233"/>
                  </a:cubicBezTo>
                  <a:cubicBezTo>
                    <a:pt x="702341" y="1210910"/>
                    <a:pt x="652820" y="1217832"/>
                    <a:pt x="625663" y="1217832"/>
                  </a:cubicBezTo>
                  <a:cubicBezTo>
                    <a:pt x="619806" y="1213040"/>
                    <a:pt x="614481" y="1207715"/>
                    <a:pt x="608624" y="1200792"/>
                  </a:cubicBezTo>
                  <a:cubicBezTo>
                    <a:pt x="581468" y="1169376"/>
                    <a:pt x="558038" y="1116661"/>
                    <a:pt x="561233" y="1090569"/>
                  </a:cubicBezTo>
                  <a:cubicBezTo>
                    <a:pt x="592650" y="1103349"/>
                    <a:pt x="594247" y="1104414"/>
                    <a:pt x="608624" y="1105479"/>
                  </a:cubicBezTo>
                  <a:cubicBezTo>
                    <a:pt x="608624" y="1105479"/>
                    <a:pt x="609689" y="1105479"/>
                    <a:pt x="610754" y="1105479"/>
                  </a:cubicBezTo>
                  <a:cubicBezTo>
                    <a:pt x="620871" y="1076192"/>
                    <a:pt x="617676" y="1029866"/>
                    <a:pt x="608624" y="1008567"/>
                  </a:cubicBezTo>
                  <a:cubicBezTo>
                    <a:pt x="607559" y="1007502"/>
                    <a:pt x="606494" y="1006437"/>
                    <a:pt x="606494" y="1005372"/>
                  </a:cubicBezTo>
                  <a:cubicBezTo>
                    <a:pt x="572948" y="994190"/>
                    <a:pt x="567091" y="994190"/>
                    <a:pt x="555909" y="972891"/>
                  </a:cubicBezTo>
                  <a:cubicBezTo>
                    <a:pt x="551649" y="972891"/>
                    <a:pt x="546856" y="972891"/>
                    <a:pt x="543662" y="973956"/>
                  </a:cubicBezTo>
                  <a:cubicBezTo>
                    <a:pt x="534609" y="995255"/>
                    <a:pt x="531947" y="1026672"/>
                    <a:pt x="518635" y="1072997"/>
                  </a:cubicBezTo>
                  <a:cubicBezTo>
                    <a:pt x="514375" y="1104946"/>
                    <a:pt x="518635" y="1256703"/>
                    <a:pt x="449945" y="1246586"/>
                  </a:cubicBezTo>
                  <a:cubicBezTo>
                    <a:pt x="417464" y="1219429"/>
                    <a:pt x="420659" y="1221559"/>
                    <a:pt x="419594" y="1188013"/>
                  </a:cubicBezTo>
                  <a:cubicBezTo>
                    <a:pt x="441958" y="1074062"/>
                    <a:pt x="465387" y="975021"/>
                    <a:pt x="500531" y="866928"/>
                  </a:cubicBezTo>
                  <a:cubicBezTo>
                    <a:pt x="503726" y="815277"/>
                    <a:pt x="529817" y="776939"/>
                    <a:pt x="542064" y="734340"/>
                  </a:cubicBezTo>
                  <a:cubicBezTo>
                    <a:pt x="499998" y="734340"/>
                    <a:pt x="463257" y="778536"/>
                    <a:pt x="438230" y="730080"/>
                  </a:cubicBezTo>
                  <a:cubicBezTo>
                    <a:pt x="438230" y="723158"/>
                    <a:pt x="438230" y="716768"/>
                    <a:pt x="439296" y="709846"/>
                  </a:cubicBezTo>
                  <a:cubicBezTo>
                    <a:pt x="497868" y="644351"/>
                    <a:pt x="505855" y="583648"/>
                    <a:pt x="487751" y="504841"/>
                  </a:cubicBezTo>
                  <a:cubicBezTo>
                    <a:pt x="486686" y="498984"/>
                    <a:pt x="492543" y="492062"/>
                    <a:pt x="494673" y="487802"/>
                  </a:cubicBezTo>
                  <a:cubicBezTo>
                    <a:pt x="508518" y="462775"/>
                    <a:pt x="528752" y="433489"/>
                    <a:pt x="520765" y="410060"/>
                  </a:cubicBezTo>
                  <a:cubicBezTo>
                    <a:pt x="481361" y="410060"/>
                    <a:pt x="436633" y="468633"/>
                    <a:pt x="410542" y="492062"/>
                  </a:cubicBezTo>
                  <a:cubicBezTo>
                    <a:pt x="350904" y="535725"/>
                    <a:pt x="344514" y="545842"/>
                    <a:pt x="317358" y="562882"/>
                  </a:cubicBezTo>
                  <a:cubicBezTo>
                    <a:pt x="230563" y="587908"/>
                    <a:pt x="229498" y="586843"/>
                    <a:pt x="217251" y="666715"/>
                  </a:cubicBezTo>
                  <a:cubicBezTo>
                    <a:pt x="223109" y="787056"/>
                    <a:pt x="199147" y="934553"/>
                    <a:pt x="155484" y="1054893"/>
                  </a:cubicBezTo>
                  <a:cubicBezTo>
                    <a:pt x="148561" y="1096959"/>
                    <a:pt x="143237" y="1138492"/>
                    <a:pt x="136314" y="1180026"/>
                  </a:cubicBezTo>
                  <a:cubicBezTo>
                    <a:pt x="136314" y="1218897"/>
                    <a:pt x="147496" y="1292379"/>
                    <a:pt x="100106" y="1312613"/>
                  </a:cubicBezTo>
                  <a:cubicBezTo>
                    <a:pt x="95846" y="1309951"/>
                    <a:pt x="91054" y="1307821"/>
                    <a:pt x="87859" y="1305691"/>
                  </a:cubicBezTo>
                  <a:cubicBezTo>
                    <a:pt x="58572" y="1289717"/>
                    <a:pt x="38338" y="1276405"/>
                    <a:pt x="21299" y="1256170"/>
                  </a:cubicBezTo>
                  <a:cubicBezTo>
                    <a:pt x="9052" y="1192805"/>
                    <a:pt x="9052" y="1192805"/>
                    <a:pt x="1064" y="1121985"/>
                  </a:cubicBezTo>
                  <a:cubicBezTo>
                    <a:pt x="1064" y="1084179"/>
                    <a:pt x="2129" y="1045841"/>
                    <a:pt x="2129" y="1009632"/>
                  </a:cubicBezTo>
                  <a:cubicBezTo>
                    <a:pt x="4259" y="937215"/>
                    <a:pt x="5324" y="866395"/>
                    <a:pt x="6389" y="796640"/>
                  </a:cubicBezTo>
                  <a:cubicBezTo>
                    <a:pt x="5324" y="770549"/>
                    <a:pt x="5324" y="744990"/>
                    <a:pt x="4259" y="718898"/>
                  </a:cubicBezTo>
                  <a:cubicBezTo>
                    <a:pt x="2129" y="692807"/>
                    <a:pt x="0" y="666183"/>
                    <a:pt x="0" y="639026"/>
                  </a:cubicBezTo>
                  <a:lnTo>
                    <a:pt x="0" y="632104"/>
                  </a:lnTo>
                  <a:cubicBezTo>
                    <a:pt x="0" y="576726"/>
                    <a:pt x="12779" y="526141"/>
                    <a:pt x="65495" y="504841"/>
                  </a:cubicBezTo>
                  <a:cubicBezTo>
                    <a:pt x="76677" y="510166"/>
                    <a:pt x="82001" y="521881"/>
                    <a:pt x="87859" y="536258"/>
                  </a:cubicBezTo>
                  <a:cubicBezTo>
                    <a:pt x="95846" y="559687"/>
                    <a:pt x="100106" y="590038"/>
                    <a:pt x="116080" y="617195"/>
                  </a:cubicBezTo>
                  <a:cubicBezTo>
                    <a:pt x="177848" y="637429"/>
                    <a:pt x="144302" y="715171"/>
                    <a:pt x="144302" y="775874"/>
                  </a:cubicBezTo>
                  <a:cubicBezTo>
                    <a:pt x="157614" y="754574"/>
                    <a:pt x="162406" y="724223"/>
                    <a:pt x="165601" y="702924"/>
                  </a:cubicBezTo>
                  <a:cubicBezTo>
                    <a:pt x="173588" y="601220"/>
                    <a:pt x="165601" y="565544"/>
                    <a:pt x="223109" y="498984"/>
                  </a:cubicBezTo>
                  <a:cubicBezTo>
                    <a:pt x="258252" y="476087"/>
                    <a:pt x="313098" y="445736"/>
                    <a:pt x="339189" y="424437"/>
                  </a:cubicBezTo>
                  <a:cubicBezTo>
                    <a:pt x="521830" y="322733"/>
                    <a:pt x="521830" y="322733"/>
                    <a:pt x="536207" y="310486"/>
                  </a:cubicBezTo>
                  <a:cubicBezTo>
                    <a:pt x="577740" y="245524"/>
                    <a:pt x="584130" y="161924"/>
                    <a:pt x="609157" y="91105"/>
                  </a:cubicBezTo>
                  <a:cubicBezTo>
                    <a:pt x="619274" y="60753"/>
                    <a:pt x="634183" y="31467"/>
                    <a:pt x="656547" y="8038"/>
                  </a:cubicBezTo>
                  <a:cubicBezTo>
                    <a:pt x="664135" y="5509"/>
                    <a:pt x="671024" y="4610"/>
                    <a:pt x="677122" y="5334"/>
                  </a:cubicBezTo>
                  <a:close/>
                  <a:moveTo>
                    <a:pt x="3645157" y="983"/>
                  </a:moveTo>
                  <a:cubicBezTo>
                    <a:pt x="3663860" y="4710"/>
                    <a:pt x="3686358" y="18421"/>
                    <a:pt x="3704994" y="31467"/>
                  </a:cubicBezTo>
                  <a:cubicBezTo>
                    <a:pt x="3740138" y="88975"/>
                    <a:pt x="3691682" y="112404"/>
                    <a:pt x="3640564" y="159795"/>
                  </a:cubicBezTo>
                  <a:cubicBezTo>
                    <a:pt x="3611278" y="197068"/>
                    <a:pt x="3580926" y="237537"/>
                    <a:pt x="3543652" y="268953"/>
                  </a:cubicBezTo>
                  <a:cubicBezTo>
                    <a:pt x="3543652" y="271083"/>
                    <a:pt x="3544718" y="275875"/>
                    <a:pt x="3544718" y="279070"/>
                  </a:cubicBezTo>
                  <a:cubicBezTo>
                    <a:pt x="3595303" y="289187"/>
                    <a:pt x="3619265" y="274810"/>
                    <a:pt x="3621394" y="334448"/>
                  </a:cubicBezTo>
                  <a:cubicBezTo>
                    <a:pt x="3606485" y="359475"/>
                    <a:pt x="3580926" y="382904"/>
                    <a:pt x="3587849" y="419112"/>
                  </a:cubicBezTo>
                  <a:cubicBezTo>
                    <a:pt x="3663460" y="393021"/>
                    <a:pt x="3731086" y="354682"/>
                    <a:pt x="3812022" y="414853"/>
                  </a:cubicBezTo>
                  <a:cubicBezTo>
                    <a:pt x="3812022" y="416450"/>
                    <a:pt x="3812022" y="419112"/>
                    <a:pt x="3812022" y="421242"/>
                  </a:cubicBezTo>
                  <a:lnTo>
                    <a:pt x="3812022" y="443606"/>
                  </a:lnTo>
                  <a:cubicBezTo>
                    <a:pt x="3804035" y="511232"/>
                    <a:pt x="3718306" y="538389"/>
                    <a:pt x="3680500" y="594299"/>
                  </a:cubicBezTo>
                  <a:cubicBezTo>
                    <a:pt x="3671448" y="598559"/>
                    <a:pt x="3662396" y="604416"/>
                    <a:pt x="3654409" y="611339"/>
                  </a:cubicBezTo>
                  <a:cubicBezTo>
                    <a:pt x="3631245" y="611871"/>
                    <a:pt x="3609547" y="617462"/>
                    <a:pt x="3588713" y="625782"/>
                  </a:cubicBezTo>
                  <a:lnTo>
                    <a:pt x="3528743" y="656327"/>
                  </a:lnTo>
                  <a:lnTo>
                    <a:pt x="3528743" y="539454"/>
                  </a:lnTo>
                  <a:lnTo>
                    <a:pt x="3528210" y="540085"/>
                  </a:lnTo>
                  <a:lnTo>
                    <a:pt x="3528210" y="539454"/>
                  </a:lnTo>
                  <a:cubicBezTo>
                    <a:pt x="3539393" y="525077"/>
                    <a:pt x="3549510" y="514427"/>
                    <a:pt x="3607018" y="543714"/>
                  </a:cubicBezTo>
                  <a:cubicBezTo>
                    <a:pt x="3662396" y="536791"/>
                    <a:pt x="3687954" y="488336"/>
                    <a:pt x="3715111" y="446801"/>
                  </a:cubicBezTo>
                  <a:cubicBezTo>
                    <a:pt x="3702864" y="404203"/>
                    <a:pt x="3566549" y="469165"/>
                    <a:pt x="3537263" y="475024"/>
                  </a:cubicBezTo>
                  <a:lnTo>
                    <a:pt x="3528743" y="483543"/>
                  </a:lnTo>
                  <a:lnTo>
                    <a:pt x="3528743" y="193873"/>
                  </a:lnTo>
                  <a:lnTo>
                    <a:pt x="3528210" y="194459"/>
                  </a:lnTo>
                  <a:lnTo>
                    <a:pt x="3528210" y="193873"/>
                  </a:lnTo>
                  <a:cubicBezTo>
                    <a:pt x="3574537" y="146483"/>
                    <a:pt x="3615005" y="96962"/>
                    <a:pt x="3608082" y="30402"/>
                  </a:cubicBezTo>
                  <a:cubicBezTo>
                    <a:pt x="3611543" y="3512"/>
                    <a:pt x="3626453" y="-2745"/>
                    <a:pt x="3645157" y="983"/>
                  </a:cubicBezTo>
                  <a:close/>
                </a:path>
              </a:pathLst>
            </a:custGeom>
            <a:solidFill>
              <a:srgbClr val="81308C"/>
            </a:solidFill>
            <a:ln w="5325" cap="flat">
              <a:noFill/>
              <a:prstDash val="solid"/>
              <a:miter/>
            </a:ln>
          </p:spPr>
          <p:txBody>
            <a:bodyPr rtlCol="0" anchor="ctr"/>
            <a:lstStyle/>
            <a:p>
              <a:endParaRPr lang="zh-CN" altLang="en-US"/>
            </a:p>
          </p:txBody>
        </p:sp>
        <p:sp>
          <p:nvSpPr>
            <p:cNvPr id="47" name="îṥlîḋê"/>
            <p:cNvSpPr/>
            <p:nvPr userDrawn="1"/>
          </p:nvSpPr>
          <p:spPr>
            <a:xfrm>
              <a:off x="4486927" y="4159426"/>
              <a:ext cx="3700885" cy="373260"/>
            </a:xfrm>
            <a:custGeom>
              <a:avLst/>
              <a:gdLst>
                <a:gd name="connsiteX0" fmla="*/ 2873364 w 3817880"/>
                <a:gd name="connsiteY0" fmla="*/ 329175 h 420659"/>
                <a:gd name="connsiteX1" fmla="*/ 2873364 w 3817880"/>
                <a:gd name="connsiteY1" fmla="*/ 302019 h 420659"/>
                <a:gd name="connsiteX2" fmla="*/ 2893598 w 3817880"/>
                <a:gd name="connsiteY2" fmla="*/ 304149 h 420659"/>
                <a:gd name="connsiteX3" fmla="*/ 2926080 w 3817880"/>
                <a:gd name="connsiteY3" fmla="*/ 298291 h 420659"/>
                <a:gd name="connsiteX4" fmla="*/ 2962288 w 3817880"/>
                <a:gd name="connsiteY4" fmla="*/ 278057 h 420659"/>
                <a:gd name="connsiteX5" fmla="*/ 2962288 w 3817880"/>
                <a:gd name="connsiteY5" fmla="*/ 303084 h 420659"/>
                <a:gd name="connsiteX6" fmla="*/ 2921820 w 3817880"/>
                <a:gd name="connsiteY6" fmla="*/ 322253 h 420659"/>
                <a:gd name="connsiteX7" fmla="*/ 2880286 w 3817880"/>
                <a:gd name="connsiteY7" fmla="*/ 329175 h 420659"/>
                <a:gd name="connsiteX8" fmla="*/ 2873364 w 3817880"/>
                <a:gd name="connsiteY8" fmla="*/ 329175 h 420659"/>
                <a:gd name="connsiteX9" fmla="*/ 2873364 w 3817880"/>
                <a:gd name="connsiteY9" fmla="*/ 329175 h 420659"/>
                <a:gd name="connsiteX10" fmla="*/ 2873364 w 3817880"/>
                <a:gd name="connsiteY10" fmla="*/ 209367 h 420659"/>
                <a:gd name="connsiteX11" fmla="*/ 2873364 w 3817880"/>
                <a:gd name="connsiteY11" fmla="*/ 191263 h 420659"/>
                <a:gd name="connsiteX12" fmla="*/ 2922885 w 3817880"/>
                <a:gd name="connsiteY12" fmla="*/ 191263 h 420659"/>
                <a:gd name="connsiteX13" fmla="*/ 2922885 w 3817880"/>
                <a:gd name="connsiteY13" fmla="*/ 184341 h 420659"/>
                <a:gd name="connsiteX14" fmla="*/ 2911703 w 3817880"/>
                <a:gd name="connsiteY14" fmla="*/ 143872 h 420659"/>
                <a:gd name="connsiteX15" fmla="*/ 2878156 w 3817880"/>
                <a:gd name="connsiteY15" fmla="*/ 128963 h 420659"/>
                <a:gd name="connsiteX16" fmla="*/ 2873897 w 3817880"/>
                <a:gd name="connsiteY16" fmla="*/ 128963 h 420659"/>
                <a:gd name="connsiteX17" fmla="*/ 2873897 w 3817880"/>
                <a:gd name="connsiteY17" fmla="*/ 109794 h 420659"/>
                <a:gd name="connsiteX18" fmla="*/ 2884014 w 3817880"/>
                <a:gd name="connsiteY18" fmla="*/ 108729 h 420659"/>
                <a:gd name="connsiteX19" fmla="*/ 2941522 w 3817880"/>
                <a:gd name="connsiteY19" fmla="*/ 132158 h 420659"/>
                <a:gd name="connsiteX20" fmla="*/ 2962821 w 3817880"/>
                <a:gd name="connsiteY20" fmla="*/ 194990 h 420659"/>
                <a:gd name="connsiteX21" fmla="*/ 2962821 w 3817880"/>
                <a:gd name="connsiteY21" fmla="*/ 202978 h 420659"/>
                <a:gd name="connsiteX22" fmla="*/ 2962821 w 3817880"/>
                <a:gd name="connsiteY22" fmla="*/ 208835 h 420659"/>
                <a:gd name="connsiteX23" fmla="*/ 2873364 w 3817880"/>
                <a:gd name="connsiteY23" fmla="*/ 208835 h 420659"/>
                <a:gd name="connsiteX24" fmla="*/ 2873364 w 3817880"/>
                <a:gd name="connsiteY24" fmla="*/ 209367 h 420659"/>
                <a:gd name="connsiteX25" fmla="*/ 2994770 w 3817880"/>
                <a:gd name="connsiteY25" fmla="*/ 325448 h 420659"/>
                <a:gd name="connsiteX26" fmla="*/ 2994770 w 3817880"/>
                <a:gd name="connsiteY26" fmla="*/ 309473 h 420659"/>
                <a:gd name="connsiteX27" fmla="*/ 3017134 w 3817880"/>
                <a:gd name="connsiteY27" fmla="*/ 307343 h 420659"/>
                <a:gd name="connsiteX28" fmla="*/ 3025121 w 3817880"/>
                <a:gd name="connsiteY28" fmla="*/ 299356 h 420659"/>
                <a:gd name="connsiteX29" fmla="*/ 3025121 w 3817880"/>
                <a:gd name="connsiteY29" fmla="*/ 141742 h 420659"/>
                <a:gd name="connsiteX30" fmla="*/ 2994770 w 3817880"/>
                <a:gd name="connsiteY30" fmla="*/ 141742 h 420659"/>
                <a:gd name="connsiteX31" fmla="*/ 2994770 w 3817880"/>
                <a:gd name="connsiteY31" fmla="*/ 127365 h 420659"/>
                <a:gd name="connsiteX32" fmla="*/ 3045355 w 3817880"/>
                <a:gd name="connsiteY32" fmla="*/ 112456 h 420659"/>
                <a:gd name="connsiteX33" fmla="*/ 3062395 w 3817880"/>
                <a:gd name="connsiteY33" fmla="*/ 112456 h 420659"/>
                <a:gd name="connsiteX34" fmla="*/ 3062395 w 3817880"/>
                <a:gd name="connsiteY34" fmla="*/ 152924 h 420659"/>
                <a:gd name="connsiteX35" fmla="*/ 3083694 w 3817880"/>
                <a:gd name="connsiteY35" fmla="*/ 131625 h 420659"/>
                <a:gd name="connsiteX36" fmla="*/ 3108720 w 3817880"/>
                <a:gd name="connsiteY36" fmla="*/ 110326 h 420659"/>
                <a:gd name="connsiteX37" fmla="*/ 3112980 w 3817880"/>
                <a:gd name="connsiteY37" fmla="*/ 110326 h 420659"/>
                <a:gd name="connsiteX38" fmla="*/ 3119902 w 3817880"/>
                <a:gd name="connsiteY38" fmla="*/ 109261 h 420659"/>
                <a:gd name="connsiteX39" fmla="*/ 3132149 w 3817880"/>
                <a:gd name="connsiteY39" fmla="*/ 111391 h 420659"/>
                <a:gd name="connsiteX40" fmla="*/ 3145461 w 3817880"/>
                <a:gd name="connsiteY40" fmla="*/ 115651 h 420659"/>
                <a:gd name="connsiteX41" fmla="*/ 3145461 w 3817880"/>
                <a:gd name="connsiteY41" fmla="*/ 152924 h 420659"/>
                <a:gd name="connsiteX42" fmla="*/ 3132149 w 3817880"/>
                <a:gd name="connsiteY42" fmla="*/ 152924 h 420659"/>
                <a:gd name="connsiteX43" fmla="*/ 3122032 w 3817880"/>
                <a:gd name="connsiteY43" fmla="*/ 144937 h 420659"/>
                <a:gd name="connsiteX44" fmla="*/ 3109785 w 3817880"/>
                <a:gd name="connsiteY44" fmla="*/ 142807 h 420659"/>
                <a:gd name="connsiteX45" fmla="*/ 3087421 w 3817880"/>
                <a:gd name="connsiteY45" fmla="*/ 150794 h 420659"/>
                <a:gd name="connsiteX46" fmla="*/ 3062395 w 3817880"/>
                <a:gd name="connsiteY46" fmla="*/ 174223 h 420659"/>
                <a:gd name="connsiteX47" fmla="*/ 3062395 w 3817880"/>
                <a:gd name="connsiteY47" fmla="*/ 299356 h 420659"/>
                <a:gd name="connsiteX48" fmla="*/ 3069317 w 3817880"/>
                <a:gd name="connsiteY48" fmla="*/ 307343 h 420659"/>
                <a:gd name="connsiteX49" fmla="*/ 3099668 w 3817880"/>
                <a:gd name="connsiteY49" fmla="*/ 309473 h 420659"/>
                <a:gd name="connsiteX50" fmla="*/ 3099668 w 3817880"/>
                <a:gd name="connsiteY50" fmla="*/ 325448 h 420659"/>
                <a:gd name="connsiteX51" fmla="*/ 2994770 w 3817880"/>
                <a:gd name="connsiteY51" fmla="*/ 325448 h 420659"/>
                <a:gd name="connsiteX52" fmla="*/ 2994770 w 3817880"/>
                <a:gd name="connsiteY52" fmla="*/ 325448 h 420659"/>
                <a:gd name="connsiteX53" fmla="*/ 3299880 w 3817880"/>
                <a:gd name="connsiteY53" fmla="*/ 119378 h 420659"/>
                <a:gd name="connsiteX54" fmla="*/ 3299880 w 3817880"/>
                <a:gd name="connsiteY54" fmla="*/ 168899 h 420659"/>
                <a:gd name="connsiteX55" fmla="*/ 3277516 w 3817880"/>
                <a:gd name="connsiteY55" fmla="*/ 168899 h 420659"/>
                <a:gd name="connsiteX56" fmla="*/ 3274322 w 3817880"/>
                <a:gd name="connsiteY56" fmla="*/ 138547 h 420659"/>
                <a:gd name="connsiteX57" fmla="*/ 3257282 w 3817880"/>
                <a:gd name="connsiteY57" fmla="*/ 130560 h 420659"/>
                <a:gd name="connsiteX58" fmla="*/ 3241308 w 3817880"/>
                <a:gd name="connsiteY58" fmla="*/ 128430 h 420659"/>
                <a:gd name="connsiteX59" fmla="*/ 3215216 w 3817880"/>
                <a:gd name="connsiteY59" fmla="*/ 137482 h 420659"/>
                <a:gd name="connsiteX60" fmla="*/ 3205099 w 3817880"/>
                <a:gd name="connsiteY60" fmla="*/ 159847 h 420659"/>
                <a:gd name="connsiteX61" fmla="*/ 3213086 w 3817880"/>
                <a:gd name="connsiteY61" fmla="*/ 181146 h 420659"/>
                <a:gd name="connsiteX62" fmla="*/ 3242373 w 3817880"/>
                <a:gd name="connsiteY62" fmla="*/ 200315 h 420659"/>
                <a:gd name="connsiteX63" fmla="*/ 3253555 w 3817880"/>
                <a:gd name="connsiteY63" fmla="*/ 204575 h 420659"/>
                <a:gd name="connsiteX64" fmla="*/ 3288699 w 3817880"/>
                <a:gd name="connsiteY64" fmla="*/ 224809 h 420659"/>
                <a:gd name="connsiteX65" fmla="*/ 3300946 w 3817880"/>
                <a:gd name="connsiteY65" fmla="*/ 241848 h 420659"/>
                <a:gd name="connsiteX66" fmla="*/ 3305205 w 3817880"/>
                <a:gd name="connsiteY66" fmla="*/ 263148 h 420659"/>
                <a:gd name="connsiteX67" fmla="*/ 3283906 w 3817880"/>
                <a:gd name="connsiteY67" fmla="*/ 311603 h 420659"/>
                <a:gd name="connsiteX68" fmla="*/ 3223203 w 3817880"/>
                <a:gd name="connsiteY68" fmla="*/ 328643 h 420659"/>
                <a:gd name="connsiteX69" fmla="*/ 3193917 w 3817880"/>
                <a:gd name="connsiteY69" fmla="*/ 326513 h 420659"/>
                <a:gd name="connsiteX70" fmla="*/ 3166761 w 3817880"/>
                <a:gd name="connsiteY70" fmla="*/ 319591 h 420659"/>
                <a:gd name="connsiteX71" fmla="*/ 3166761 w 3817880"/>
                <a:gd name="connsiteY71" fmla="*/ 262083 h 420659"/>
                <a:gd name="connsiteX72" fmla="*/ 3188060 w 3817880"/>
                <a:gd name="connsiteY72" fmla="*/ 262083 h 420659"/>
                <a:gd name="connsiteX73" fmla="*/ 3192319 w 3817880"/>
                <a:gd name="connsiteY73" fmla="*/ 299356 h 420659"/>
                <a:gd name="connsiteX74" fmla="*/ 3211489 w 3817880"/>
                <a:gd name="connsiteY74" fmla="*/ 307343 h 420659"/>
                <a:gd name="connsiteX75" fmla="*/ 3229593 w 3817880"/>
                <a:gd name="connsiteY75" fmla="*/ 310538 h 420659"/>
                <a:gd name="connsiteX76" fmla="*/ 3259944 w 3817880"/>
                <a:gd name="connsiteY76" fmla="*/ 300421 h 420659"/>
                <a:gd name="connsiteX77" fmla="*/ 3271126 w 3817880"/>
                <a:gd name="connsiteY77" fmla="*/ 274330 h 420659"/>
                <a:gd name="connsiteX78" fmla="*/ 3263139 w 3817880"/>
                <a:gd name="connsiteY78" fmla="*/ 253031 h 420659"/>
                <a:gd name="connsiteX79" fmla="*/ 3225866 w 3817880"/>
                <a:gd name="connsiteY79" fmla="*/ 230666 h 420659"/>
                <a:gd name="connsiteX80" fmla="*/ 3182203 w 3817880"/>
                <a:gd name="connsiteY80" fmla="*/ 203510 h 420659"/>
                <a:gd name="connsiteX81" fmla="*/ 3169955 w 3817880"/>
                <a:gd name="connsiteY81" fmla="*/ 171029 h 420659"/>
                <a:gd name="connsiteX82" fmla="*/ 3190190 w 3817880"/>
                <a:gd name="connsiteY82" fmla="*/ 125768 h 420659"/>
                <a:gd name="connsiteX83" fmla="*/ 3247698 w 3817880"/>
                <a:gd name="connsiteY83" fmla="*/ 108729 h 420659"/>
                <a:gd name="connsiteX84" fmla="*/ 3274854 w 3817880"/>
                <a:gd name="connsiteY84" fmla="*/ 111923 h 420659"/>
                <a:gd name="connsiteX85" fmla="*/ 3299880 w 3817880"/>
                <a:gd name="connsiteY85" fmla="*/ 119378 h 420659"/>
                <a:gd name="connsiteX86" fmla="*/ 3299880 w 3817880"/>
                <a:gd name="connsiteY86" fmla="*/ 119378 h 420659"/>
                <a:gd name="connsiteX87" fmla="*/ 3389870 w 3817880"/>
                <a:gd name="connsiteY87" fmla="*/ 112988 h 420659"/>
                <a:gd name="connsiteX88" fmla="*/ 3406909 w 3817880"/>
                <a:gd name="connsiteY88" fmla="*/ 112988 h 420659"/>
                <a:gd name="connsiteX89" fmla="*/ 3406909 w 3817880"/>
                <a:gd name="connsiteY89" fmla="*/ 299889 h 420659"/>
                <a:gd name="connsiteX90" fmla="*/ 3413831 w 3817880"/>
                <a:gd name="connsiteY90" fmla="*/ 307876 h 420659"/>
                <a:gd name="connsiteX91" fmla="*/ 3437261 w 3817880"/>
                <a:gd name="connsiteY91" fmla="*/ 310006 h 420659"/>
                <a:gd name="connsiteX92" fmla="*/ 3437261 w 3817880"/>
                <a:gd name="connsiteY92" fmla="*/ 325980 h 420659"/>
                <a:gd name="connsiteX93" fmla="*/ 3339284 w 3817880"/>
                <a:gd name="connsiteY93" fmla="*/ 325980 h 420659"/>
                <a:gd name="connsiteX94" fmla="*/ 3339284 w 3817880"/>
                <a:gd name="connsiteY94" fmla="*/ 310006 h 420659"/>
                <a:gd name="connsiteX95" fmla="*/ 3361648 w 3817880"/>
                <a:gd name="connsiteY95" fmla="*/ 307876 h 420659"/>
                <a:gd name="connsiteX96" fmla="*/ 3369635 w 3817880"/>
                <a:gd name="connsiteY96" fmla="*/ 299889 h 420659"/>
                <a:gd name="connsiteX97" fmla="*/ 3369635 w 3817880"/>
                <a:gd name="connsiteY97" fmla="*/ 142275 h 420659"/>
                <a:gd name="connsiteX98" fmla="*/ 3339284 w 3817880"/>
                <a:gd name="connsiteY98" fmla="*/ 142275 h 420659"/>
                <a:gd name="connsiteX99" fmla="*/ 3339284 w 3817880"/>
                <a:gd name="connsiteY99" fmla="*/ 127365 h 420659"/>
                <a:gd name="connsiteX100" fmla="*/ 3389870 w 3817880"/>
                <a:gd name="connsiteY100" fmla="*/ 112988 h 420659"/>
                <a:gd name="connsiteX101" fmla="*/ 3389870 w 3817880"/>
                <a:gd name="connsiteY101" fmla="*/ 112988 h 420659"/>
                <a:gd name="connsiteX102" fmla="*/ 3390934 w 3817880"/>
                <a:gd name="connsiteY102" fmla="*/ 15012 h 420659"/>
                <a:gd name="connsiteX103" fmla="*/ 3409039 w 3817880"/>
                <a:gd name="connsiteY103" fmla="*/ 22999 h 420659"/>
                <a:gd name="connsiteX104" fmla="*/ 3417026 w 3817880"/>
                <a:gd name="connsiteY104" fmla="*/ 41104 h 420659"/>
                <a:gd name="connsiteX105" fmla="*/ 3409039 w 3817880"/>
                <a:gd name="connsiteY105" fmla="*/ 58143 h 420659"/>
                <a:gd name="connsiteX106" fmla="*/ 3390934 w 3817880"/>
                <a:gd name="connsiteY106" fmla="*/ 66130 h 420659"/>
                <a:gd name="connsiteX107" fmla="*/ 3372830 w 3817880"/>
                <a:gd name="connsiteY107" fmla="*/ 58143 h 420659"/>
                <a:gd name="connsiteX108" fmla="*/ 3365908 w 3817880"/>
                <a:gd name="connsiteY108" fmla="*/ 41104 h 420659"/>
                <a:gd name="connsiteX109" fmla="*/ 3372830 w 3817880"/>
                <a:gd name="connsiteY109" fmla="*/ 22999 h 420659"/>
                <a:gd name="connsiteX110" fmla="*/ 3390934 w 3817880"/>
                <a:gd name="connsiteY110" fmla="*/ 15012 h 420659"/>
                <a:gd name="connsiteX111" fmla="*/ 3390934 w 3817880"/>
                <a:gd name="connsiteY111" fmla="*/ 15012 h 420659"/>
                <a:gd name="connsiteX112" fmla="*/ 3484651 w 3817880"/>
                <a:gd name="connsiteY112" fmla="*/ 140677 h 420659"/>
                <a:gd name="connsiteX113" fmla="*/ 3457494 w 3817880"/>
                <a:gd name="connsiteY113" fmla="*/ 140677 h 420659"/>
                <a:gd name="connsiteX114" fmla="*/ 3457494 w 3817880"/>
                <a:gd name="connsiteY114" fmla="*/ 127365 h 420659"/>
                <a:gd name="connsiteX115" fmla="*/ 3485716 w 3817880"/>
                <a:gd name="connsiteY115" fmla="*/ 114053 h 420659"/>
                <a:gd name="connsiteX116" fmla="*/ 3504885 w 3817880"/>
                <a:gd name="connsiteY116" fmla="*/ 73585 h 420659"/>
                <a:gd name="connsiteX117" fmla="*/ 3521924 w 3817880"/>
                <a:gd name="connsiteY117" fmla="*/ 73585 h 420659"/>
                <a:gd name="connsiteX118" fmla="*/ 3521924 w 3817880"/>
                <a:gd name="connsiteY118" fmla="*/ 120975 h 420659"/>
                <a:gd name="connsiteX119" fmla="*/ 3588484 w 3817880"/>
                <a:gd name="connsiteY119" fmla="*/ 120975 h 420659"/>
                <a:gd name="connsiteX120" fmla="*/ 3588484 w 3817880"/>
                <a:gd name="connsiteY120" fmla="*/ 141210 h 420659"/>
                <a:gd name="connsiteX121" fmla="*/ 3521924 w 3817880"/>
                <a:gd name="connsiteY121" fmla="*/ 141210 h 420659"/>
                <a:gd name="connsiteX122" fmla="*/ 3521924 w 3817880"/>
                <a:gd name="connsiteY122" fmla="*/ 256225 h 420659"/>
                <a:gd name="connsiteX123" fmla="*/ 3529912 w 3817880"/>
                <a:gd name="connsiteY123" fmla="*/ 294564 h 420659"/>
                <a:gd name="connsiteX124" fmla="*/ 3558133 w 3817880"/>
                <a:gd name="connsiteY124" fmla="*/ 304681 h 420659"/>
                <a:gd name="connsiteX125" fmla="*/ 3573043 w 3817880"/>
                <a:gd name="connsiteY125" fmla="*/ 303616 h 420659"/>
                <a:gd name="connsiteX126" fmla="*/ 3589017 w 3817880"/>
                <a:gd name="connsiteY126" fmla="*/ 301486 h 420659"/>
                <a:gd name="connsiteX127" fmla="*/ 3589017 w 3817880"/>
                <a:gd name="connsiteY127" fmla="*/ 317461 h 420659"/>
                <a:gd name="connsiteX128" fmla="*/ 3559731 w 3817880"/>
                <a:gd name="connsiteY128" fmla="*/ 325448 h 420659"/>
                <a:gd name="connsiteX129" fmla="*/ 3531509 w 3817880"/>
                <a:gd name="connsiteY129" fmla="*/ 327578 h 420659"/>
                <a:gd name="connsiteX130" fmla="*/ 3495300 w 3817880"/>
                <a:gd name="connsiteY130" fmla="*/ 317461 h 420659"/>
                <a:gd name="connsiteX131" fmla="*/ 3485184 w 3817880"/>
                <a:gd name="connsiteY131" fmla="*/ 282317 h 420659"/>
                <a:gd name="connsiteX132" fmla="*/ 3485184 w 3817880"/>
                <a:gd name="connsiteY132" fmla="*/ 140677 h 420659"/>
                <a:gd name="connsiteX133" fmla="*/ 3484651 w 3817880"/>
                <a:gd name="connsiteY133" fmla="*/ 140677 h 420659"/>
                <a:gd name="connsiteX134" fmla="*/ 3592744 w 3817880"/>
                <a:gd name="connsiteY134" fmla="*/ 114053 h 420659"/>
                <a:gd name="connsiteX135" fmla="*/ 3687526 w 3817880"/>
                <a:gd name="connsiteY135" fmla="*/ 114053 h 420659"/>
                <a:gd name="connsiteX136" fmla="*/ 3687526 w 3817880"/>
                <a:gd name="connsiteY136" fmla="*/ 131093 h 420659"/>
                <a:gd name="connsiteX137" fmla="*/ 3665162 w 3817880"/>
                <a:gd name="connsiteY137" fmla="*/ 132158 h 420659"/>
                <a:gd name="connsiteX138" fmla="*/ 3659304 w 3817880"/>
                <a:gd name="connsiteY138" fmla="*/ 140145 h 420659"/>
                <a:gd name="connsiteX139" fmla="*/ 3712020 w 3817880"/>
                <a:gd name="connsiteY139" fmla="*/ 276460 h 420659"/>
                <a:gd name="connsiteX140" fmla="*/ 3765800 w 3817880"/>
                <a:gd name="connsiteY140" fmla="*/ 140145 h 420659"/>
                <a:gd name="connsiteX141" fmla="*/ 3762606 w 3817880"/>
                <a:gd name="connsiteY141" fmla="*/ 132158 h 420659"/>
                <a:gd name="connsiteX142" fmla="*/ 3739176 w 3817880"/>
                <a:gd name="connsiteY142" fmla="*/ 131093 h 420659"/>
                <a:gd name="connsiteX143" fmla="*/ 3739176 w 3817880"/>
                <a:gd name="connsiteY143" fmla="*/ 114053 h 420659"/>
                <a:gd name="connsiteX144" fmla="*/ 3817984 w 3817880"/>
                <a:gd name="connsiteY144" fmla="*/ 114053 h 420659"/>
                <a:gd name="connsiteX145" fmla="*/ 3817984 w 3817880"/>
                <a:gd name="connsiteY145" fmla="*/ 131093 h 420659"/>
                <a:gd name="connsiteX146" fmla="*/ 3791892 w 3817880"/>
                <a:gd name="connsiteY146" fmla="*/ 134287 h 420659"/>
                <a:gd name="connsiteX147" fmla="*/ 3704033 w 3817880"/>
                <a:gd name="connsiteY147" fmla="*/ 347279 h 420659"/>
                <a:gd name="connsiteX148" fmla="*/ 3671552 w 3817880"/>
                <a:gd name="connsiteY148" fmla="*/ 403722 h 420659"/>
                <a:gd name="connsiteX149" fmla="*/ 3634278 w 3817880"/>
                <a:gd name="connsiteY149" fmla="*/ 420762 h 420659"/>
                <a:gd name="connsiteX150" fmla="*/ 3611914 w 3817880"/>
                <a:gd name="connsiteY150" fmla="*/ 413839 h 420659"/>
                <a:gd name="connsiteX151" fmla="*/ 3603926 w 3817880"/>
                <a:gd name="connsiteY151" fmla="*/ 396800 h 420659"/>
                <a:gd name="connsiteX152" fmla="*/ 3606056 w 3817880"/>
                <a:gd name="connsiteY152" fmla="*/ 384553 h 420659"/>
                <a:gd name="connsiteX153" fmla="*/ 3615108 w 3817880"/>
                <a:gd name="connsiteY153" fmla="*/ 373371 h 420659"/>
                <a:gd name="connsiteX154" fmla="*/ 3656642 w 3817880"/>
                <a:gd name="connsiteY154" fmla="*/ 389345 h 420659"/>
                <a:gd name="connsiteX155" fmla="*/ 3675811 w 3817880"/>
                <a:gd name="connsiteY155" fmla="*/ 362189 h 420659"/>
                <a:gd name="connsiteX156" fmla="*/ 3692851 w 3817880"/>
                <a:gd name="connsiteY156" fmla="*/ 323850 h 420659"/>
                <a:gd name="connsiteX157" fmla="*/ 3618304 w 3817880"/>
                <a:gd name="connsiteY157" fmla="*/ 133755 h 420659"/>
                <a:gd name="connsiteX158" fmla="*/ 3592212 w 3817880"/>
                <a:gd name="connsiteY158" fmla="*/ 131625 h 420659"/>
                <a:gd name="connsiteX159" fmla="*/ 3592212 w 3817880"/>
                <a:gd name="connsiteY159" fmla="*/ 114053 h 420659"/>
                <a:gd name="connsiteX160" fmla="*/ 2548019 w 3817880"/>
                <a:gd name="connsiteY160" fmla="*/ 114053 h 420659"/>
                <a:gd name="connsiteX161" fmla="*/ 2643865 w 3817880"/>
                <a:gd name="connsiteY161" fmla="*/ 114053 h 420659"/>
                <a:gd name="connsiteX162" fmla="*/ 2643865 w 3817880"/>
                <a:gd name="connsiteY162" fmla="*/ 131093 h 420659"/>
                <a:gd name="connsiteX163" fmla="*/ 2620436 w 3817880"/>
                <a:gd name="connsiteY163" fmla="*/ 132158 h 420659"/>
                <a:gd name="connsiteX164" fmla="*/ 2616176 w 3817880"/>
                <a:gd name="connsiteY164" fmla="*/ 140145 h 420659"/>
                <a:gd name="connsiteX165" fmla="*/ 2666762 w 3817880"/>
                <a:gd name="connsiteY165" fmla="*/ 283382 h 420659"/>
                <a:gd name="connsiteX166" fmla="*/ 2723205 w 3817880"/>
                <a:gd name="connsiteY166" fmla="*/ 140145 h 420659"/>
                <a:gd name="connsiteX167" fmla="*/ 2720010 w 3817880"/>
                <a:gd name="connsiteY167" fmla="*/ 132158 h 420659"/>
                <a:gd name="connsiteX168" fmla="*/ 2696581 w 3817880"/>
                <a:gd name="connsiteY168" fmla="*/ 131093 h 420659"/>
                <a:gd name="connsiteX169" fmla="*/ 2696581 w 3817880"/>
                <a:gd name="connsiteY169" fmla="*/ 114053 h 420659"/>
                <a:gd name="connsiteX170" fmla="*/ 2773258 w 3817880"/>
                <a:gd name="connsiteY170" fmla="*/ 114053 h 420659"/>
                <a:gd name="connsiteX171" fmla="*/ 2773258 w 3817880"/>
                <a:gd name="connsiteY171" fmla="*/ 131093 h 420659"/>
                <a:gd name="connsiteX172" fmla="*/ 2748231 w 3817880"/>
                <a:gd name="connsiteY172" fmla="*/ 134287 h 420659"/>
                <a:gd name="connsiteX173" fmla="*/ 2671554 w 3817880"/>
                <a:gd name="connsiteY173" fmla="*/ 325448 h 420659"/>
                <a:gd name="connsiteX174" fmla="*/ 2646528 w 3817880"/>
                <a:gd name="connsiteY174" fmla="*/ 325448 h 420659"/>
                <a:gd name="connsiteX175" fmla="*/ 2575708 w 3817880"/>
                <a:gd name="connsiteY175" fmla="*/ 132690 h 420659"/>
                <a:gd name="connsiteX176" fmla="*/ 2548552 w 3817880"/>
                <a:gd name="connsiteY176" fmla="*/ 130560 h 420659"/>
                <a:gd name="connsiteX177" fmla="*/ 2548552 w 3817880"/>
                <a:gd name="connsiteY177" fmla="*/ 114053 h 420659"/>
                <a:gd name="connsiteX178" fmla="*/ 2548019 w 3817880"/>
                <a:gd name="connsiteY178" fmla="*/ 114053 h 420659"/>
                <a:gd name="connsiteX179" fmla="*/ 2873364 w 3817880"/>
                <a:gd name="connsiteY179" fmla="*/ 110326 h 420659"/>
                <a:gd name="connsiteX180" fmla="*/ 2873364 w 3817880"/>
                <a:gd name="connsiteY180" fmla="*/ 129495 h 420659"/>
                <a:gd name="connsiteX181" fmla="*/ 2839818 w 3817880"/>
                <a:gd name="connsiteY181" fmla="*/ 147599 h 420659"/>
                <a:gd name="connsiteX182" fmla="*/ 2822779 w 3817880"/>
                <a:gd name="connsiteY182" fmla="*/ 191263 h 420659"/>
                <a:gd name="connsiteX183" fmla="*/ 2873364 w 3817880"/>
                <a:gd name="connsiteY183" fmla="*/ 191263 h 420659"/>
                <a:gd name="connsiteX184" fmla="*/ 2873364 w 3817880"/>
                <a:gd name="connsiteY184" fmla="*/ 209367 h 420659"/>
                <a:gd name="connsiteX185" fmla="*/ 2820649 w 3817880"/>
                <a:gd name="connsiteY185" fmla="*/ 209367 h 420659"/>
                <a:gd name="connsiteX186" fmla="*/ 2820649 w 3817880"/>
                <a:gd name="connsiteY186" fmla="*/ 215224 h 420659"/>
                <a:gd name="connsiteX187" fmla="*/ 2839818 w 3817880"/>
                <a:gd name="connsiteY187" fmla="*/ 280719 h 420659"/>
                <a:gd name="connsiteX188" fmla="*/ 2873364 w 3817880"/>
                <a:gd name="connsiteY188" fmla="*/ 302019 h 420659"/>
                <a:gd name="connsiteX189" fmla="*/ 2873364 w 3817880"/>
                <a:gd name="connsiteY189" fmla="*/ 329175 h 420659"/>
                <a:gd name="connsiteX190" fmla="*/ 2808934 w 3817880"/>
                <a:gd name="connsiteY190" fmla="*/ 299889 h 420659"/>
                <a:gd name="connsiteX191" fmla="*/ 2781778 w 3817880"/>
                <a:gd name="connsiteY191" fmla="*/ 221082 h 420659"/>
                <a:gd name="connsiteX192" fmla="*/ 2809999 w 3817880"/>
                <a:gd name="connsiteY192" fmla="*/ 141210 h 420659"/>
                <a:gd name="connsiteX193" fmla="*/ 2873364 w 3817880"/>
                <a:gd name="connsiteY193" fmla="*/ 110326 h 420659"/>
                <a:gd name="connsiteX194" fmla="*/ 2873364 w 3817880"/>
                <a:gd name="connsiteY194" fmla="*/ 110326 h 420659"/>
                <a:gd name="connsiteX195" fmla="*/ 1632686 w 3817880"/>
                <a:gd name="connsiteY195" fmla="*/ 323318 h 420659"/>
                <a:gd name="connsiteX196" fmla="*/ 1632686 w 3817880"/>
                <a:gd name="connsiteY196" fmla="*/ 304149 h 420659"/>
                <a:gd name="connsiteX197" fmla="*/ 1647063 w 3817880"/>
                <a:gd name="connsiteY197" fmla="*/ 299889 h 420659"/>
                <a:gd name="connsiteX198" fmla="*/ 1677414 w 3817880"/>
                <a:gd name="connsiteY198" fmla="*/ 285512 h 420659"/>
                <a:gd name="connsiteX199" fmla="*/ 1677414 w 3817880"/>
                <a:gd name="connsiteY199" fmla="*/ 207237 h 420659"/>
                <a:gd name="connsiteX200" fmla="*/ 1632153 w 3817880"/>
                <a:gd name="connsiteY200" fmla="*/ 222147 h 420659"/>
                <a:gd name="connsiteX201" fmla="*/ 1632153 w 3817880"/>
                <a:gd name="connsiteY201" fmla="*/ 204042 h 420659"/>
                <a:gd name="connsiteX202" fmla="*/ 1677414 w 3817880"/>
                <a:gd name="connsiteY202" fmla="*/ 192860 h 420659"/>
                <a:gd name="connsiteX203" fmla="*/ 1677414 w 3817880"/>
                <a:gd name="connsiteY203" fmla="*/ 178483 h 420659"/>
                <a:gd name="connsiteX204" fmla="*/ 1668362 w 3817880"/>
                <a:gd name="connsiteY204" fmla="*/ 140145 h 420659"/>
                <a:gd name="connsiteX205" fmla="*/ 1636946 w 3817880"/>
                <a:gd name="connsiteY205" fmla="*/ 130028 h 420659"/>
                <a:gd name="connsiteX206" fmla="*/ 1632686 w 3817880"/>
                <a:gd name="connsiteY206" fmla="*/ 130028 h 420659"/>
                <a:gd name="connsiteX207" fmla="*/ 1632686 w 3817880"/>
                <a:gd name="connsiteY207" fmla="*/ 110858 h 420659"/>
                <a:gd name="connsiteX208" fmla="*/ 1648660 w 3817880"/>
                <a:gd name="connsiteY208" fmla="*/ 109794 h 420659"/>
                <a:gd name="connsiteX209" fmla="*/ 1699246 w 3817880"/>
                <a:gd name="connsiteY209" fmla="*/ 125768 h 420659"/>
                <a:gd name="connsiteX210" fmla="*/ 1715220 w 3817880"/>
                <a:gd name="connsiteY210" fmla="*/ 174223 h 420659"/>
                <a:gd name="connsiteX211" fmla="*/ 1715220 w 3817880"/>
                <a:gd name="connsiteY211" fmla="*/ 300421 h 420659"/>
                <a:gd name="connsiteX212" fmla="*/ 1722143 w 3817880"/>
                <a:gd name="connsiteY212" fmla="*/ 308408 h 420659"/>
                <a:gd name="connsiteX213" fmla="*/ 1745572 w 3817880"/>
                <a:gd name="connsiteY213" fmla="*/ 310538 h 420659"/>
                <a:gd name="connsiteX214" fmla="*/ 1745572 w 3817880"/>
                <a:gd name="connsiteY214" fmla="*/ 326513 h 420659"/>
                <a:gd name="connsiteX215" fmla="*/ 1683804 w 3817880"/>
                <a:gd name="connsiteY215" fmla="*/ 326513 h 420659"/>
                <a:gd name="connsiteX216" fmla="*/ 1677947 w 3817880"/>
                <a:gd name="connsiteY216" fmla="*/ 300421 h 420659"/>
                <a:gd name="connsiteX217" fmla="*/ 1638543 w 3817880"/>
                <a:gd name="connsiteY217" fmla="*/ 321720 h 420659"/>
                <a:gd name="connsiteX218" fmla="*/ 1632686 w 3817880"/>
                <a:gd name="connsiteY218" fmla="*/ 323318 h 420659"/>
                <a:gd name="connsiteX219" fmla="*/ 1632686 w 3817880"/>
                <a:gd name="connsiteY219" fmla="*/ 323318 h 420659"/>
                <a:gd name="connsiteX220" fmla="*/ 2494771 w 3817880"/>
                <a:gd name="connsiteY220" fmla="*/ 15012 h 420659"/>
                <a:gd name="connsiteX221" fmla="*/ 2512875 w 3817880"/>
                <a:gd name="connsiteY221" fmla="*/ 22999 h 420659"/>
                <a:gd name="connsiteX222" fmla="*/ 2520862 w 3817880"/>
                <a:gd name="connsiteY222" fmla="*/ 41104 h 420659"/>
                <a:gd name="connsiteX223" fmla="*/ 2512875 w 3817880"/>
                <a:gd name="connsiteY223" fmla="*/ 58143 h 420659"/>
                <a:gd name="connsiteX224" fmla="*/ 2494771 w 3817880"/>
                <a:gd name="connsiteY224" fmla="*/ 66130 h 420659"/>
                <a:gd name="connsiteX225" fmla="*/ 2477731 w 3817880"/>
                <a:gd name="connsiteY225" fmla="*/ 58143 h 420659"/>
                <a:gd name="connsiteX226" fmla="*/ 2469744 w 3817880"/>
                <a:gd name="connsiteY226" fmla="*/ 41104 h 420659"/>
                <a:gd name="connsiteX227" fmla="*/ 2477731 w 3817880"/>
                <a:gd name="connsiteY227" fmla="*/ 22999 h 420659"/>
                <a:gd name="connsiteX228" fmla="*/ 2494771 w 3817880"/>
                <a:gd name="connsiteY228" fmla="*/ 15012 h 420659"/>
                <a:gd name="connsiteX229" fmla="*/ 2494771 w 3817880"/>
                <a:gd name="connsiteY229" fmla="*/ 15012 h 420659"/>
                <a:gd name="connsiteX230" fmla="*/ 2493706 w 3817880"/>
                <a:gd name="connsiteY230" fmla="*/ 112988 h 420659"/>
                <a:gd name="connsiteX231" fmla="*/ 2510745 w 3817880"/>
                <a:gd name="connsiteY231" fmla="*/ 112988 h 420659"/>
                <a:gd name="connsiteX232" fmla="*/ 2510745 w 3817880"/>
                <a:gd name="connsiteY232" fmla="*/ 299889 h 420659"/>
                <a:gd name="connsiteX233" fmla="*/ 2518732 w 3817880"/>
                <a:gd name="connsiteY233" fmla="*/ 307876 h 420659"/>
                <a:gd name="connsiteX234" fmla="*/ 2542162 w 3817880"/>
                <a:gd name="connsiteY234" fmla="*/ 310006 h 420659"/>
                <a:gd name="connsiteX235" fmla="*/ 2542162 w 3817880"/>
                <a:gd name="connsiteY235" fmla="*/ 325980 h 420659"/>
                <a:gd name="connsiteX236" fmla="*/ 2443120 w 3817880"/>
                <a:gd name="connsiteY236" fmla="*/ 325980 h 420659"/>
                <a:gd name="connsiteX237" fmla="*/ 2443120 w 3817880"/>
                <a:gd name="connsiteY237" fmla="*/ 310006 h 420659"/>
                <a:gd name="connsiteX238" fmla="*/ 2466549 w 3817880"/>
                <a:gd name="connsiteY238" fmla="*/ 307876 h 420659"/>
                <a:gd name="connsiteX239" fmla="*/ 2473472 w 3817880"/>
                <a:gd name="connsiteY239" fmla="*/ 299889 h 420659"/>
                <a:gd name="connsiteX240" fmla="*/ 2473472 w 3817880"/>
                <a:gd name="connsiteY240" fmla="*/ 142275 h 420659"/>
                <a:gd name="connsiteX241" fmla="*/ 2443120 w 3817880"/>
                <a:gd name="connsiteY241" fmla="*/ 142275 h 420659"/>
                <a:gd name="connsiteX242" fmla="*/ 2443120 w 3817880"/>
                <a:gd name="connsiteY242" fmla="*/ 127365 h 420659"/>
                <a:gd name="connsiteX243" fmla="*/ 2493706 w 3817880"/>
                <a:gd name="connsiteY243" fmla="*/ 112988 h 420659"/>
                <a:gd name="connsiteX244" fmla="*/ 2493706 w 3817880"/>
                <a:gd name="connsiteY244" fmla="*/ 112988 h 420659"/>
                <a:gd name="connsiteX245" fmla="*/ 2191790 w 3817880"/>
                <a:gd name="connsiteY245" fmla="*/ 325448 h 420659"/>
                <a:gd name="connsiteX246" fmla="*/ 2191790 w 3817880"/>
                <a:gd name="connsiteY246" fmla="*/ 309473 h 420659"/>
                <a:gd name="connsiteX247" fmla="*/ 2215219 w 3817880"/>
                <a:gd name="connsiteY247" fmla="*/ 307343 h 420659"/>
                <a:gd name="connsiteX248" fmla="*/ 2223206 w 3817880"/>
                <a:gd name="connsiteY248" fmla="*/ 299356 h 420659"/>
                <a:gd name="connsiteX249" fmla="*/ 2223206 w 3817880"/>
                <a:gd name="connsiteY249" fmla="*/ 141742 h 420659"/>
                <a:gd name="connsiteX250" fmla="*/ 2191790 w 3817880"/>
                <a:gd name="connsiteY250" fmla="*/ 141742 h 420659"/>
                <a:gd name="connsiteX251" fmla="*/ 2191790 w 3817880"/>
                <a:gd name="connsiteY251" fmla="*/ 127365 h 420659"/>
                <a:gd name="connsiteX252" fmla="*/ 2242376 w 3817880"/>
                <a:gd name="connsiteY252" fmla="*/ 112456 h 420659"/>
                <a:gd name="connsiteX253" fmla="*/ 2259415 w 3817880"/>
                <a:gd name="connsiteY253" fmla="*/ 112456 h 420659"/>
                <a:gd name="connsiteX254" fmla="*/ 2259415 w 3817880"/>
                <a:gd name="connsiteY254" fmla="*/ 135885 h 420659"/>
                <a:gd name="connsiteX255" fmla="*/ 2302013 w 3817880"/>
                <a:gd name="connsiteY255" fmla="*/ 115651 h 420659"/>
                <a:gd name="connsiteX256" fmla="*/ 2330235 w 3817880"/>
                <a:gd name="connsiteY256" fmla="*/ 108729 h 420659"/>
                <a:gd name="connsiteX257" fmla="*/ 2373898 w 3817880"/>
                <a:gd name="connsiteY257" fmla="*/ 126833 h 420659"/>
                <a:gd name="connsiteX258" fmla="*/ 2388275 w 3817880"/>
                <a:gd name="connsiteY258" fmla="*/ 176354 h 420659"/>
                <a:gd name="connsiteX259" fmla="*/ 2388275 w 3817880"/>
                <a:gd name="connsiteY259" fmla="*/ 298824 h 420659"/>
                <a:gd name="connsiteX260" fmla="*/ 2396262 w 3817880"/>
                <a:gd name="connsiteY260" fmla="*/ 306811 h 420659"/>
                <a:gd name="connsiteX261" fmla="*/ 2419691 w 3817880"/>
                <a:gd name="connsiteY261" fmla="*/ 308941 h 420659"/>
                <a:gd name="connsiteX262" fmla="*/ 2419691 w 3817880"/>
                <a:gd name="connsiteY262" fmla="*/ 324915 h 420659"/>
                <a:gd name="connsiteX263" fmla="*/ 2323845 w 3817880"/>
                <a:gd name="connsiteY263" fmla="*/ 324915 h 420659"/>
                <a:gd name="connsiteX264" fmla="*/ 2323845 w 3817880"/>
                <a:gd name="connsiteY264" fmla="*/ 308941 h 420659"/>
                <a:gd name="connsiteX265" fmla="*/ 2344079 w 3817880"/>
                <a:gd name="connsiteY265" fmla="*/ 306811 h 420659"/>
                <a:gd name="connsiteX266" fmla="*/ 2352066 w 3817880"/>
                <a:gd name="connsiteY266" fmla="*/ 298824 h 420659"/>
                <a:gd name="connsiteX267" fmla="*/ 2352066 w 3817880"/>
                <a:gd name="connsiteY267" fmla="*/ 182743 h 420659"/>
                <a:gd name="connsiteX268" fmla="*/ 2341949 w 3817880"/>
                <a:gd name="connsiteY268" fmla="*/ 147599 h 420659"/>
                <a:gd name="connsiteX269" fmla="*/ 2308403 w 3817880"/>
                <a:gd name="connsiteY269" fmla="*/ 137482 h 420659"/>
                <a:gd name="connsiteX270" fmla="*/ 2284974 w 3817880"/>
                <a:gd name="connsiteY270" fmla="*/ 140677 h 420659"/>
                <a:gd name="connsiteX271" fmla="*/ 2258882 w 3817880"/>
                <a:gd name="connsiteY271" fmla="*/ 151859 h 420659"/>
                <a:gd name="connsiteX272" fmla="*/ 2258882 w 3817880"/>
                <a:gd name="connsiteY272" fmla="*/ 298291 h 420659"/>
                <a:gd name="connsiteX273" fmla="*/ 2266870 w 3817880"/>
                <a:gd name="connsiteY273" fmla="*/ 306279 h 420659"/>
                <a:gd name="connsiteX274" fmla="*/ 2287104 w 3817880"/>
                <a:gd name="connsiteY274" fmla="*/ 308408 h 420659"/>
                <a:gd name="connsiteX275" fmla="*/ 2287104 w 3817880"/>
                <a:gd name="connsiteY275" fmla="*/ 324383 h 420659"/>
                <a:gd name="connsiteX276" fmla="*/ 2191790 w 3817880"/>
                <a:gd name="connsiteY276" fmla="*/ 324383 h 420659"/>
                <a:gd name="connsiteX277" fmla="*/ 2191790 w 3817880"/>
                <a:gd name="connsiteY277" fmla="*/ 325448 h 420659"/>
                <a:gd name="connsiteX278" fmla="*/ 1885614 w 3817880"/>
                <a:gd name="connsiteY278" fmla="*/ 31519 h 420659"/>
                <a:gd name="connsiteX279" fmla="*/ 1992642 w 3817880"/>
                <a:gd name="connsiteY279" fmla="*/ 31519 h 420659"/>
                <a:gd name="connsiteX280" fmla="*/ 1992642 w 3817880"/>
                <a:gd name="connsiteY280" fmla="*/ 48558 h 420659"/>
                <a:gd name="connsiteX281" fmla="*/ 1965486 w 3817880"/>
                <a:gd name="connsiteY281" fmla="*/ 50688 h 420659"/>
                <a:gd name="connsiteX282" fmla="*/ 1958563 w 3817880"/>
                <a:gd name="connsiteY282" fmla="*/ 57610 h 420659"/>
                <a:gd name="connsiteX283" fmla="*/ 1958563 w 3817880"/>
                <a:gd name="connsiteY283" fmla="*/ 216289 h 420659"/>
                <a:gd name="connsiteX284" fmla="*/ 1976668 w 3817880"/>
                <a:gd name="connsiteY284" fmla="*/ 282849 h 420659"/>
                <a:gd name="connsiteX285" fmla="*/ 2036306 w 3817880"/>
                <a:gd name="connsiteY285" fmla="*/ 303084 h 420659"/>
                <a:gd name="connsiteX286" fmla="*/ 2095944 w 3817880"/>
                <a:gd name="connsiteY286" fmla="*/ 282849 h 420659"/>
                <a:gd name="connsiteX287" fmla="*/ 2114048 w 3817880"/>
                <a:gd name="connsiteY287" fmla="*/ 216289 h 420659"/>
                <a:gd name="connsiteX288" fmla="*/ 2114048 w 3817880"/>
                <a:gd name="connsiteY288" fmla="*/ 60805 h 420659"/>
                <a:gd name="connsiteX289" fmla="*/ 2106061 w 3817880"/>
                <a:gd name="connsiteY289" fmla="*/ 52818 h 420659"/>
                <a:gd name="connsiteX290" fmla="*/ 2078904 w 3817880"/>
                <a:gd name="connsiteY290" fmla="*/ 48558 h 420659"/>
                <a:gd name="connsiteX291" fmla="*/ 2078904 w 3817880"/>
                <a:gd name="connsiteY291" fmla="*/ 31519 h 420659"/>
                <a:gd name="connsiteX292" fmla="*/ 2172088 w 3817880"/>
                <a:gd name="connsiteY292" fmla="*/ 31519 h 420659"/>
                <a:gd name="connsiteX293" fmla="*/ 2172088 w 3817880"/>
                <a:gd name="connsiteY293" fmla="*/ 48558 h 420659"/>
                <a:gd name="connsiteX294" fmla="*/ 2144932 w 3817880"/>
                <a:gd name="connsiteY294" fmla="*/ 52818 h 420659"/>
                <a:gd name="connsiteX295" fmla="*/ 2136944 w 3817880"/>
                <a:gd name="connsiteY295" fmla="*/ 60805 h 420659"/>
                <a:gd name="connsiteX296" fmla="*/ 2136944 w 3817880"/>
                <a:gd name="connsiteY296" fmla="*/ 219484 h 420659"/>
                <a:gd name="connsiteX297" fmla="*/ 2132685 w 3817880"/>
                <a:gd name="connsiteY297" fmla="*/ 267940 h 420659"/>
                <a:gd name="connsiteX298" fmla="*/ 2118308 w 3817880"/>
                <a:gd name="connsiteY298" fmla="*/ 297226 h 420659"/>
                <a:gd name="connsiteX299" fmla="*/ 2081034 w 3817880"/>
                <a:gd name="connsiteY299" fmla="*/ 320655 h 420659"/>
                <a:gd name="connsiteX300" fmla="*/ 2028319 w 3817880"/>
                <a:gd name="connsiteY300" fmla="*/ 329708 h 420659"/>
                <a:gd name="connsiteX301" fmla="*/ 1974538 w 3817880"/>
                <a:gd name="connsiteY301" fmla="*/ 320655 h 420659"/>
                <a:gd name="connsiteX302" fmla="*/ 1937264 w 3817880"/>
                <a:gd name="connsiteY302" fmla="*/ 297226 h 420659"/>
                <a:gd name="connsiteX303" fmla="*/ 1922888 w 3817880"/>
                <a:gd name="connsiteY303" fmla="*/ 267940 h 420659"/>
                <a:gd name="connsiteX304" fmla="*/ 1918627 w 3817880"/>
                <a:gd name="connsiteY304" fmla="*/ 219484 h 420659"/>
                <a:gd name="connsiteX305" fmla="*/ 1918627 w 3817880"/>
                <a:gd name="connsiteY305" fmla="*/ 57610 h 420659"/>
                <a:gd name="connsiteX306" fmla="*/ 1910640 w 3817880"/>
                <a:gd name="connsiteY306" fmla="*/ 50688 h 420659"/>
                <a:gd name="connsiteX307" fmla="*/ 1885614 w 3817880"/>
                <a:gd name="connsiteY307" fmla="*/ 48558 h 420659"/>
                <a:gd name="connsiteX308" fmla="*/ 1885614 w 3817880"/>
                <a:gd name="connsiteY308" fmla="*/ 31519 h 420659"/>
                <a:gd name="connsiteX309" fmla="*/ 1632686 w 3817880"/>
                <a:gd name="connsiteY309" fmla="*/ 110326 h 420659"/>
                <a:gd name="connsiteX310" fmla="*/ 1632686 w 3817880"/>
                <a:gd name="connsiteY310" fmla="*/ 129495 h 420659"/>
                <a:gd name="connsiteX311" fmla="*/ 1621504 w 3817880"/>
                <a:gd name="connsiteY311" fmla="*/ 130560 h 420659"/>
                <a:gd name="connsiteX312" fmla="*/ 1604464 w 3817880"/>
                <a:gd name="connsiteY312" fmla="*/ 136418 h 420659"/>
                <a:gd name="connsiteX313" fmla="*/ 1604464 w 3817880"/>
                <a:gd name="connsiteY313" fmla="*/ 173691 h 420659"/>
                <a:gd name="connsiteX314" fmla="*/ 1574113 w 3817880"/>
                <a:gd name="connsiteY314" fmla="*/ 173691 h 420659"/>
                <a:gd name="connsiteX315" fmla="*/ 1562931 w 3817880"/>
                <a:gd name="connsiteY315" fmla="*/ 170496 h 420659"/>
                <a:gd name="connsiteX316" fmla="*/ 1560801 w 3817880"/>
                <a:gd name="connsiteY316" fmla="*/ 160379 h 420659"/>
                <a:gd name="connsiteX317" fmla="*/ 1584230 w 3817880"/>
                <a:gd name="connsiteY317" fmla="*/ 124170 h 420659"/>
                <a:gd name="connsiteX318" fmla="*/ 1632686 w 3817880"/>
                <a:gd name="connsiteY318" fmla="*/ 110326 h 420659"/>
                <a:gd name="connsiteX319" fmla="*/ 1632686 w 3817880"/>
                <a:gd name="connsiteY319" fmla="*/ 110326 h 420659"/>
                <a:gd name="connsiteX320" fmla="*/ 1632686 w 3817880"/>
                <a:gd name="connsiteY320" fmla="*/ 204042 h 420659"/>
                <a:gd name="connsiteX321" fmla="*/ 1632686 w 3817880"/>
                <a:gd name="connsiteY321" fmla="*/ 222147 h 420659"/>
                <a:gd name="connsiteX322" fmla="*/ 1605529 w 3817880"/>
                <a:gd name="connsiteY322" fmla="*/ 235459 h 420659"/>
                <a:gd name="connsiteX323" fmla="*/ 1587425 w 3817880"/>
                <a:gd name="connsiteY323" fmla="*/ 269005 h 420659"/>
                <a:gd name="connsiteX324" fmla="*/ 1597542 w 3817880"/>
                <a:gd name="connsiteY324" fmla="*/ 295096 h 420659"/>
                <a:gd name="connsiteX325" fmla="*/ 1623634 w 3817880"/>
                <a:gd name="connsiteY325" fmla="*/ 304149 h 420659"/>
                <a:gd name="connsiteX326" fmla="*/ 1632686 w 3817880"/>
                <a:gd name="connsiteY326" fmla="*/ 304149 h 420659"/>
                <a:gd name="connsiteX327" fmla="*/ 1632686 w 3817880"/>
                <a:gd name="connsiteY327" fmla="*/ 323318 h 420659"/>
                <a:gd name="connsiteX328" fmla="*/ 1605529 w 3817880"/>
                <a:gd name="connsiteY328" fmla="*/ 327578 h 420659"/>
                <a:gd name="connsiteX329" fmla="*/ 1565061 w 3817880"/>
                <a:gd name="connsiteY329" fmla="*/ 313201 h 420659"/>
                <a:gd name="connsiteX330" fmla="*/ 1549087 w 3817880"/>
                <a:gd name="connsiteY330" fmla="*/ 272732 h 420659"/>
                <a:gd name="connsiteX331" fmla="*/ 1572516 w 3817880"/>
                <a:gd name="connsiteY331" fmla="*/ 227471 h 420659"/>
                <a:gd name="connsiteX332" fmla="*/ 1632686 w 3817880"/>
                <a:gd name="connsiteY332" fmla="*/ 204042 h 420659"/>
                <a:gd name="connsiteX333" fmla="*/ 1632686 w 3817880"/>
                <a:gd name="connsiteY333" fmla="*/ 204042 h 420659"/>
                <a:gd name="connsiteX334" fmla="*/ 913306 w 3817880"/>
                <a:gd name="connsiteY334" fmla="*/ 420229 h 420659"/>
                <a:gd name="connsiteX335" fmla="*/ 913306 w 3817880"/>
                <a:gd name="connsiteY335" fmla="*/ 401060 h 420659"/>
                <a:gd name="connsiteX336" fmla="*/ 917565 w 3817880"/>
                <a:gd name="connsiteY336" fmla="*/ 401060 h 420659"/>
                <a:gd name="connsiteX337" fmla="*/ 963891 w 3817880"/>
                <a:gd name="connsiteY337" fmla="*/ 387748 h 420659"/>
                <a:gd name="connsiteX338" fmla="*/ 983061 w 3817880"/>
                <a:gd name="connsiteY338" fmla="*/ 354202 h 420659"/>
                <a:gd name="connsiteX339" fmla="*/ 975073 w 3817880"/>
                <a:gd name="connsiteY339" fmla="*/ 332903 h 420659"/>
                <a:gd name="connsiteX340" fmla="*/ 937800 w 3817880"/>
                <a:gd name="connsiteY340" fmla="*/ 320655 h 420659"/>
                <a:gd name="connsiteX341" fmla="*/ 912773 w 3817880"/>
                <a:gd name="connsiteY341" fmla="*/ 316396 h 420659"/>
                <a:gd name="connsiteX342" fmla="*/ 912773 w 3817880"/>
                <a:gd name="connsiteY342" fmla="*/ 284979 h 420659"/>
                <a:gd name="connsiteX343" fmla="*/ 940995 w 3817880"/>
                <a:gd name="connsiteY343" fmla="*/ 289239 h 420659"/>
                <a:gd name="connsiteX344" fmla="*/ 998502 w 3817880"/>
                <a:gd name="connsiteY344" fmla="*/ 308408 h 420659"/>
                <a:gd name="connsiteX345" fmla="*/ 1015542 w 3817880"/>
                <a:gd name="connsiteY345" fmla="*/ 343552 h 420659"/>
                <a:gd name="connsiteX346" fmla="*/ 1008620 w 3817880"/>
                <a:gd name="connsiteY346" fmla="*/ 369644 h 420659"/>
                <a:gd name="connsiteX347" fmla="*/ 988385 w 3817880"/>
                <a:gd name="connsiteY347" fmla="*/ 393073 h 420659"/>
                <a:gd name="connsiteX348" fmla="*/ 948982 w 3817880"/>
                <a:gd name="connsiteY348" fmla="*/ 414372 h 420659"/>
                <a:gd name="connsiteX349" fmla="*/ 913306 w 3817880"/>
                <a:gd name="connsiteY349" fmla="*/ 420229 h 420659"/>
                <a:gd name="connsiteX350" fmla="*/ 913306 w 3817880"/>
                <a:gd name="connsiteY350" fmla="*/ 420229 h 420659"/>
                <a:gd name="connsiteX351" fmla="*/ 913306 w 3817880"/>
                <a:gd name="connsiteY351" fmla="*/ 252498 h 420659"/>
                <a:gd name="connsiteX352" fmla="*/ 913306 w 3817880"/>
                <a:gd name="connsiteY352" fmla="*/ 234394 h 420659"/>
                <a:gd name="connsiteX353" fmla="*/ 913306 w 3817880"/>
                <a:gd name="connsiteY353" fmla="*/ 234394 h 420659"/>
                <a:gd name="connsiteX354" fmla="*/ 944722 w 3817880"/>
                <a:gd name="connsiteY354" fmla="*/ 219484 h 420659"/>
                <a:gd name="connsiteX355" fmla="*/ 955904 w 3817880"/>
                <a:gd name="connsiteY355" fmla="*/ 181146 h 420659"/>
                <a:gd name="connsiteX356" fmla="*/ 944722 w 3817880"/>
                <a:gd name="connsiteY356" fmla="*/ 141742 h 420659"/>
                <a:gd name="connsiteX357" fmla="*/ 913306 w 3817880"/>
                <a:gd name="connsiteY357" fmla="*/ 127365 h 420659"/>
                <a:gd name="connsiteX358" fmla="*/ 913306 w 3817880"/>
                <a:gd name="connsiteY358" fmla="*/ 127365 h 420659"/>
                <a:gd name="connsiteX359" fmla="*/ 913306 w 3817880"/>
                <a:gd name="connsiteY359" fmla="*/ 110326 h 420659"/>
                <a:gd name="connsiteX360" fmla="*/ 917565 w 3817880"/>
                <a:gd name="connsiteY360" fmla="*/ 109261 h 420659"/>
                <a:gd name="connsiteX361" fmla="*/ 942592 w 3817880"/>
                <a:gd name="connsiteY361" fmla="*/ 112456 h 420659"/>
                <a:gd name="connsiteX362" fmla="*/ 967619 w 3817880"/>
                <a:gd name="connsiteY362" fmla="*/ 122573 h 420659"/>
                <a:gd name="connsiteX363" fmla="*/ 1030451 w 3817880"/>
                <a:gd name="connsiteY363" fmla="*/ 122573 h 420659"/>
                <a:gd name="connsiteX364" fmla="*/ 1030451 w 3817880"/>
                <a:gd name="connsiteY364" fmla="*/ 142807 h 420659"/>
                <a:gd name="connsiteX365" fmla="*/ 981996 w 3817880"/>
                <a:gd name="connsiteY365" fmla="*/ 142807 h 420659"/>
                <a:gd name="connsiteX366" fmla="*/ 991048 w 3817880"/>
                <a:gd name="connsiteY366" fmla="*/ 161976 h 420659"/>
                <a:gd name="connsiteX367" fmla="*/ 994243 w 3817880"/>
                <a:gd name="connsiteY367" fmla="*/ 183276 h 420659"/>
                <a:gd name="connsiteX368" fmla="*/ 970813 w 3817880"/>
                <a:gd name="connsiteY368" fmla="*/ 232796 h 420659"/>
                <a:gd name="connsiteX369" fmla="*/ 913306 w 3817880"/>
                <a:gd name="connsiteY369" fmla="*/ 252498 h 420659"/>
                <a:gd name="connsiteX370" fmla="*/ 913306 w 3817880"/>
                <a:gd name="connsiteY370" fmla="*/ 252498 h 420659"/>
                <a:gd name="connsiteX371" fmla="*/ 1344082 w 3817880"/>
                <a:gd name="connsiteY371" fmla="*/ 109261 h 420659"/>
                <a:gd name="connsiteX372" fmla="*/ 1361121 w 3817880"/>
                <a:gd name="connsiteY372" fmla="*/ 109261 h 420659"/>
                <a:gd name="connsiteX373" fmla="*/ 1361121 w 3817880"/>
                <a:gd name="connsiteY373" fmla="*/ 254628 h 420659"/>
                <a:gd name="connsiteX374" fmla="*/ 1371238 w 3817880"/>
                <a:gd name="connsiteY374" fmla="*/ 290837 h 420659"/>
                <a:gd name="connsiteX375" fmla="*/ 1402655 w 3817880"/>
                <a:gd name="connsiteY375" fmla="*/ 302019 h 420659"/>
                <a:gd name="connsiteX376" fmla="*/ 1427681 w 3817880"/>
                <a:gd name="connsiteY376" fmla="*/ 298824 h 420659"/>
                <a:gd name="connsiteX377" fmla="*/ 1453773 w 3817880"/>
                <a:gd name="connsiteY377" fmla="*/ 288707 h 420659"/>
                <a:gd name="connsiteX378" fmla="*/ 1453773 w 3817880"/>
                <a:gd name="connsiteY378" fmla="*/ 140145 h 420659"/>
                <a:gd name="connsiteX379" fmla="*/ 1422889 w 3817880"/>
                <a:gd name="connsiteY379" fmla="*/ 140145 h 420659"/>
                <a:gd name="connsiteX380" fmla="*/ 1422889 w 3817880"/>
                <a:gd name="connsiteY380" fmla="*/ 126833 h 420659"/>
                <a:gd name="connsiteX381" fmla="*/ 1473474 w 3817880"/>
                <a:gd name="connsiteY381" fmla="*/ 109794 h 420659"/>
                <a:gd name="connsiteX382" fmla="*/ 1490514 w 3817880"/>
                <a:gd name="connsiteY382" fmla="*/ 109794 h 420659"/>
                <a:gd name="connsiteX383" fmla="*/ 1490514 w 3817880"/>
                <a:gd name="connsiteY383" fmla="*/ 299889 h 420659"/>
                <a:gd name="connsiteX384" fmla="*/ 1498501 w 3817880"/>
                <a:gd name="connsiteY384" fmla="*/ 307876 h 420659"/>
                <a:gd name="connsiteX385" fmla="*/ 1518735 w 3817880"/>
                <a:gd name="connsiteY385" fmla="*/ 310006 h 420659"/>
                <a:gd name="connsiteX386" fmla="*/ 1518735 w 3817880"/>
                <a:gd name="connsiteY386" fmla="*/ 325980 h 420659"/>
                <a:gd name="connsiteX387" fmla="*/ 1453240 w 3817880"/>
                <a:gd name="connsiteY387" fmla="*/ 325980 h 420659"/>
                <a:gd name="connsiteX388" fmla="*/ 1453240 w 3817880"/>
                <a:gd name="connsiteY388" fmla="*/ 300954 h 420659"/>
                <a:gd name="connsiteX389" fmla="*/ 1415967 w 3817880"/>
                <a:gd name="connsiteY389" fmla="*/ 322253 h 420659"/>
                <a:gd name="connsiteX390" fmla="*/ 1382421 w 3817880"/>
                <a:gd name="connsiteY390" fmla="*/ 329175 h 420659"/>
                <a:gd name="connsiteX391" fmla="*/ 1339822 w 3817880"/>
                <a:gd name="connsiteY391" fmla="*/ 312136 h 420659"/>
                <a:gd name="connsiteX392" fmla="*/ 1323848 w 3817880"/>
                <a:gd name="connsiteY392" fmla="*/ 262615 h 420659"/>
                <a:gd name="connsiteX393" fmla="*/ 1323848 w 3817880"/>
                <a:gd name="connsiteY393" fmla="*/ 140145 h 420659"/>
                <a:gd name="connsiteX394" fmla="*/ 1292431 w 3817880"/>
                <a:gd name="connsiteY394" fmla="*/ 140145 h 420659"/>
                <a:gd name="connsiteX395" fmla="*/ 1292431 w 3817880"/>
                <a:gd name="connsiteY395" fmla="*/ 126833 h 420659"/>
                <a:gd name="connsiteX396" fmla="*/ 1344082 w 3817880"/>
                <a:gd name="connsiteY396" fmla="*/ 109261 h 420659"/>
                <a:gd name="connsiteX397" fmla="*/ 1344082 w 3817880"/>
                <a:gd name="connsiteY397" fmla="*/ 109261 h 420659"/>
                <a:gd name="connsiteX398" fmla="*/ 1096479 w 3817880"/>
                <a:gd name="connsiteY398" fmla="*/ 2233 h 420659"/>
                <a:gd name="connsiteX399" fmla="*/ 1113518 w 3817880"/>
                <a:gd name="connsiteY399" fmla="*/ 2233 h 420659"/>
                <a:gd name="connsiteX400" fmla="*/ 1113518 w 3817880"/>
                <a:gd name="connsiteY400" fmla="*/ 136418 h 420659"/>
                <a:gd name="connsiteX401" fmla="*/ 1155052 w 3817880"/>
                <a:gd name="connsiteY401" fmla="*/ 116183 h 420659"/>
                <a:gd name="connsiteX402" fmla="*/ 1184338 w 3817880"/>
                <a:gd name="connsiteY402" fmla="*/ 109261 h 420659"/>
                <a:gd name="connsiteX403" fmla="*/ 1228001 w 3817880"/>
                <a:gd name="connsiteY403" fmla="*/ 127365 h 420659"/>
                <a:gd name="connsiteX404" fmla="*/ 1242911 w 3817880"/>
                <a:gd name="connsiteY404" fmla="*/ 176886 h 420659"/>
                <a:gd name="connsiteX405" fmla="*/ 1242911 w 3817880"/>
                <a:gd name="connsiteY405" fmla="*/ 299356 h 420659"/>
                <a:gd name="connsiteX406" fmla="*/ 1250898 w 3817880"/>
                <a:gd name="connsiteY406" fmla="*/ 307343 h 420659"/>
                <a:gd name="connsiteX407" fmla="*/ 1273262 w 3817880"/>
                <a:gd name="connsiteY407" fmla="*/ 309473 h 420659"/>
                <a:gd name="connsiteX408" fmla="*/ 1273262 w 3817880"/>
                <a:gd name="connsiteY408" fmla="*/ 325448 h 420659"/>
                <a:gd name="connsiteX409" fmla="*/ 1178480 w 3817880"/>
                <a:gd name="connsiteY409" fmla="*/ 325448 h 420659"/>
                <a:gd name="connsiteX410" fmla="*/ 1178480 w 3817880"/>
                <a:gd name="connsiteY410" fmla="*/ 309473 h 420659"/>
                <a:gd name="connsiteX411" fmla="*/ 1198715 w 3817880"/>
                <a:gd name="connsiteY411" fmla="*/ 307343 h 420659"/>
                <a:gd name="connsiteX412" fmla="*/ 1205637 w 3817880"/>
                <a:gd name="connsiteY412" fmla="*/ 299356 h 420659"/>
                <a:gd name="connsiteX413" fmla="*/ 1205637 w 3817880"/>
                <a:gd name="connsiteY413" fmla="*/ 183276 h 420659"/>
                <a:gd name="connsiteX414" fmla="*/ 1195520 w 3817880"/>
                <a:gd name="connsiteY414" fmla="*/ 148132 h 420659"/>
                <a:gd name="connsiteX415" fmla="*/ 1161974 w 3817880"/>
                <a:gd name="connsiteY415" fmla="*/ 138015 h 420659"/>
                <a:gd name="connsiteX416" fmla="*/ 1139610 w 3817880"/>
                <a:gd name="connsiteY416" fmla="*/ 141210 h 420659"/>
                <a:gd name="connsiteX417" fmla="*/ 1113518 w 3817880"/>
                <a:gd name="connsiteY417" fmla="*/ 152392 h 420659"/>
                <a:gd name="connsiteX418" fmla="*/ 1113518 w 3817880"/>
                <a:gd name="connsiteY418" fmla="*/ 298824 h 420659"/>
                <a:gd name="connsiteX419" fmla="*/ 1121505 w 3817880"/>
                <a:gd name="connsiteY419" fmla="*/ 306811 h 420659"/>
                <a:gd name="connsiteX420" fmla="*/ 1141740 w 3817880"/>
                <a:gd name="connsiteY420" fmla="*/ 308941 h 420659"/>
                <a:gd name="connsiteX421" fmla="*/ 1141740 w 3817880"/>
                <a:gd name="connsiteY421" fmla="*/ 324915 h 420659"/>
                <a:gd name="connsiteX422" fmla="*/ 1045893 w 3817880"/>
                <a:gd name="connsiteY422" fmla="*/ 324915 h 420659"/>
                <a:gd name="connsiteX423" fmla="*/ 1045893 w 3817880"/>
                <a:gd name="connsiteY423" fmla="*/ 308941 h 420659"/>
                <a:gd name="connsiteX424" fmla="*/ 1069322 w 3817880"/>
                <a:gd name="connsiteY424" fmla="*/ 306811 h 420659"/>
                <a:gd name="connsiteX425" fmla="*/ 1076245 w 3817880"/>
                <a:gd name="connsiteY425" fmla="*/ 298824 h 420659"/>
                <a:gd name="connsiteX426" fmla="*/ 1076245 w 3817880"/>
                <a:gd name="connsiteY426" fmla="*/ 31519 h 420659"/>
                <a:gd name="connsiteX427" fmla="*/ 1042698 w 3817880"/>
                <a:gd name="connsiteY427" fmla="*/ 31519 h 420659"/>
                <a:gd name="connsiteX428" fmla="*/ 1042698 w 3817880"/>
                <a:gd name="connsiteY428" fmla="*/ 18207 h 420659"/>
                <a:gd name="connsiteX429" fmla="*/ 1096479 w 3817880"/>
                <a:gd name="connsiteY429" fmla="*/ 2233 h 420659"/>
                <a:gd name="connsiteX430" fmla="*/ 913306 w 3817880"/>
                <a:gd name="connsiteY430" fmla="*/ 110326 h 420659"/>
                <a:gd name="connsiteX431" fmla="*/ 913306 w 3817880"/>
                <a:gd name="connsiteY431" fmla="*/ 127365 h 420659"/>
                <a:gd name="connsiteX432" fmla="*/ 881889 w 3817880"/>
                <a:gd name="connsiteY432" fmla="*/ 141742 h 420659"/>
                <a:gd name="connsiteX433" fmla="*/ 870707 w 3817880"/>
                <a:gd name="connsiteY433" fmla="*/ 181146 h 420659"/>
                <a:gd name="connsiteX434" fmla="*/ 882954 w 3817880"/>
                <a:gd name="connsiteY434" fmla="*/ 219484 h 420659"/>
                <a:gd name="connsiteX435" fmla="*/ 913306 w 3817880"/>
                <a:gd name="connsiteY435" fmla="*/ 234394 h 420659"/>
                <a:gd name="connsiteX436" fmla="*/ 913306 w 3817880"/>
                <a:gd name="connsiteY436" fmla="*/ 252498 h 420659"/>
                <a:gd name="connsiteX437" fmla="*/ 910111 w 3817880"/>
                <a:gd name="connsiteY437" fmla="*/ 252498 h 420659"/>
                <a:gd name="connsiteX438" fmla="*/ 903189 w 3817880"/>
                <a:gd name="connsiteY438" fmla="*/ 252498 h 420659"/>
                <a:gd name="connsiteX439" fmla="*/ 898929 w 3817880"/>
                <a:gd name="connsiteY439" fmla="*/ 261550 h 420659"/>
                <a:gd name="connsiteX440" fmla="*/ 897864 w 3817880"/>
                <a:gd name="connsiteY440" fmla="*/ 271667 h 420659"/>
                <a:gd name="connsiteX441" fmla="*/ 898929 w 3817880"/>
                <a:gd name="connsiteY441" fmla="*/ 278590 h 420659"/>
                <a:gd name="connsiteX442" fmla="*/ 898929 w 3817880"/>
                <a:gd name="connsiteY442" fmla="*/ 281784 h 420659"/>
                <a:gd name="connsiteX443" fmla="*/ 913838 w 3817880"/>
                <a:gd name="connsiteY443" fmla="*/ 283914 h 420659"/>
                <a:gd name="connsiteX444" fmla="*/ 913838 w 3817880"/>
                <a:gd name="connsiteY444" fmla="*/ 315331 h 420659"/>
                <a:gd name="connsiteX445" fmla="*/ 896799 w 3817880"/>
                <a:gd name="connsiteY445" fmla="*/ 312136 h 420659"/>
                <a:gd name="connsiteX446" fmla="*/ 868577 w 3817880"/>
                <a:gd name="connsiteY446" fmla="*/ 329175 h 420659"/>
                <a:gd name="connsiteX447" fmla="*/ 858460 w 3817880"/>
                <a:gd name="connsiteY447" fmla="*/ 355267 h 420659"/>
                <a:gd name="connsiteX448" fmla="*/ 875500 w 3817880"/>
                <a:gd name="connsiteY448" fmla="*/ 387748 h 420659"/>
                <a:gd name="connsiteX449" fmla="*/ 913838 w 3817880"/>
                <a:gd name="connsiteY449" fmla="*/ 401060 h 420659"/>
                <a:gd name="connsiteX450" fmla="*/ 913838 w 3817880"/>
                <a:gd name="connsiteY450" fmla="*/ 420229 h 420659"/>
                <a:gd name="connsiteX451" fmla="*/ 902656 w 3817880"/>
                <a:gd name="connsiteY451" fmla="*/ 420229 h 420659"/>
                <a:gd name="connsiteX452" fmla="*/ 845148 w 3817880"/>
                <a:gd name="connsiteY452" fmla="*/ 405852 h 420659"/>
                <a:gd name="connsiteX453" fmla="*/ 823849 w 3817880"/>
                <a:gd name="connsiteY453" fmla="*/ 364319 h 420659"/>
                <a:gd name="connsiteX454" fmla="*/ 836096 w 3817880"/>
                <a:gd name="connsiteY454" fmla="*/ 329175 h 420659"/>
                <a:gd name="connsiteX455" fmla="*/ 871240 w 3817880"/>
                <a:gd name="connsiteY455" fmla="*/ 310006 h 420659"/>
                <a:gd name="connsiteX456" fmla="*/ 868045 w 3817880"/>
                <a:gd name="connsiteY456" fmla="*/ 299889 h 420659"/>
                <a:gd name="connsiteX457" fmla="*/ 866980 w 3817880"/>
                <a:gd name="connsiteY457" fmla="*/ 289772 h 420659"/>
                <a:gd name="connsiteX458" fmla="*/ 872837 w 3817880"/>
                <a:gd name="connsiteY458" fmla="*/ 271667 h 420659"/>
                <a:gd name="connsiteX459" fmla="*/ 888812 w 3817880"/>
                <a:gd name="connsiteY459" fmla="*/ 249303 h 420659"/>
                <a:gd name="connsiteX460" fmla="*/ 848343 w 3817880"/>
                <a:gd name="connsiteY460" fmla="*/ 225874 h 420659"/>
                <a:gd name="connsiteX461" fmla="*/ 833966 w 3817880"/>
                <a:gd name="connsiteY461" fmla="*/ 183276 h 420659"/>
                <a:gd name="connsiteX462" fmla="*/ 857395 w 3817880"/>
                <a:gd name="connsiteY462" fmla="*/ 130560 h 420659"/>
                <a:gd name="connsiteX463" fmla="*/ 913306 w 3817880"/>
                <a:gd name="connsiteY463" fmla="*/ 110326 h 420659"/>
                <a:gd name="connsiteX464" fmla="*/ 913306 w 3817880"/>
                <a:gd name="connsiteY464" fmla="*/ 110326 h 420659"/>
                <a:gd name="connsiteX465" fmla="*/ 569856 w 3817880"/>
                <a:gd name="connsiteY465" fmla="*/ 325448 h 420659"/>
                <a:gd name="connsiteX466" fmla="*/ 569856 w 3817880"/>
                <a:gd name="connsiteY466" fmla="*/ 309473 h 420659"/>
                <a:gd name="connsiteX467" fmla="*/ 593285 w 3817880"/>
                <a:gd name="connsiteY467" fmla="*/ 307343 h 420659"/>
                <a:gd name="connsiteX468" fmla="*/ 601272 w 3817880"/>
                <a:gd name="connsiteY468" fmla="*/ 299356 h 420659"/>
                <a:gd name="connsiteX469" fmla="*/ 601272 w 3817880"/>
                <a:gd name="connsiteY469" fmla="*/ 141742 h 420659"/>
                <a:gd name="connsiteX470" fmla="*/ 569856 w 3817880"/>
                <a:gd name="connsiteY470" fmla="*/ 141742 h 420659"/>
                <a:gd name="connsiteX471" fmla="*/ 569856 w 3817880"/>
                <a:gd name="connsiteY471" fmla="*/ 127365 h 420659"/>
                <a:gd name="connsiteX472" fmla="*/ 620442 w 3817880"/>
                <a:gd name="connsiteY472" fmla="*/ 112456 h 420659"/>
                <a:gd name="connsiteX473" fmla="*/ 637481 w 3817880"/>
                <a:gd name="connsiteY473" fmla="*/ 112456 h 420659"/>
                <a:gd name="connsiteX474" fmla="*/ 637481 w 3817880"/>
                <a:gd name="connsiteY474" fmla="*/ 135885 h 420659"/>
                <a:gd name="connsiteX475" fmla="*/ 680079 w 3817880"/>
                <a:gd name="connsiteY475" fmla="*/ 115651 h 420659"/>
                <a:gd name="connsiteX476" fmla="*/ 708301 w 3817880"/>
                <a:gd name="connsiteY476" fmla="*/ 108729 h 420659"/>
                <a:gd name="connsiteX477" fmla="*/ 751964 w 3817880"/>
                <a:gd name="connsiteY477" fmla="*/ 126833 h 420659"/>
                <a:gd name="connsiteX478" fmla="*/ 766341 w 3817880"/>
                <a:gd name="connsiteY478" fmla="*/ 176354 h 420659"/>
                <a:gd name="connsiteX479" fmla="*/ 766341 w 3817880"/>
                <a:gd name="connsiteY479" fmla="*/ 298824 h 420659"/>
                <a:gd name="connsiteX480" fmla="*/ 774328 w 3817880"/>
                <a:gd name="connsiteY480" fmla="*/ 306811 h 420659"/>
                <a:gd name="connsiteX481" fmla="*/ 797757 w 3817880"/>
                <a:gd name="connsiteY481" fmla="*/ 308941 h 420659"/>
                <a:gd name="connsiteX482" fmla="*/ 797757 w 3817880"/>
                <a:gd name="connsiteY482" fmla="*/ 324915 h 420659"/>
                <a:gd name="connsiteX483" fmla="*/ 700846 w 3817880"/>
                <a:gd name="connsiteY483" fmla="*/ 324915 h 420659"/>
                <a:gd name="connsiteX484" fmla="*/ 700846 w 3817880"/>
                <a:gd name="connsiteY484" fmla="*/ 308941 h 420659"/>
                <a:gd name="connsiteX485" fmla="*/ 722145 w 3817880"/>
                <a:gd name="connsiteY485" fmla="*/ 306811 h 420659"/>
                <a:gd name="connsiteX486" fmla="*/ 730133 w 3817880"/>
                <a:gd name="connsiteY486" fmla="*/ 298824 h 420659"/>
                <a:gd name="connsiteX487" fmla="*/ 730133 w 3817880"/>
                <a:gd name="connsiteY487" fmla="*/ 182743 h 420659"/>
                <a:gd name="connsiteX488" fmla="*/ 720015 w 3817880"/>
                <a:gd name="connsiteY488" fmla="*/ 147599 h 420659"/>
                <a:gd name="connsiteX489" fmla="*/ 684872 w 3817880"/>
                <a:gd name="connsiteY489" fmla="*/ 137482 h 420659"/>
                <a:gd name="connsiteX490" fmla="*/ 662508 w 3817880"/>
                <a:gd name="connsiteY490" fmla="*/ 140677 h 420659"/>
                <a:gd name="connsiteX491" fmla="*/ 636416 w 3817880"/>
                <a:gd name="connsiteY491" fmla="*/ 151859 h 420659"/>
                <a:gd name="connsiteX492" fmla="*/ 636416 w 3817880"/>
                <a:gd name="connsiteY492" fmla="*/ 298291 h 420659"/>
                <a:gd name="connsiteX493" fmla="*/ 644403 w 3817880"/>
                <a:gd name="connsiteY493" fmla="*/ 306279 h 420659"/>
                <a:gd name="connsiteX494" fmla="*/ 664637 w 3817880"/>
                <a:gd name="connsiteY494" fmla="*/ 308408 h 420659"/>
                <a:gd name="connsiteX495" fmla="*/ 664637 w 3817880"/>
                <a:gd name="connsiteY495" fmla="*/ 324383 h 420659"/>
                <a:gd name="connsiteX496" fmla="*/ 569856 w 3817880"/>
                <a:gd name="connsiteY496" fmla="*/ 324383 h 420659"/>
                <a:gd name="connsiteX497" fmla="*/ 569856 w 3817880"/>
                <a:gd name="connsiteY497" fmla="*/ 325448 h 420659"/>
                <a:gd name="connsiteX498" fmla="*/ 501166 w 3817880"/>
                <a:gd name="connsiteY498" fmla="*/ 15012 h 420659"/>
                <a:gd name="connsiteX499" fmla="*/ 519270 w 3817880"/>
                <a:gd name="connsiteY499" fmla="*/ 22999 h 420659"/>
                <a:gd name="connsiteX500" fmla="*/ 527258 w 3817880"/>
                <a:gd name="connsiteY500" fmla="*/ 41104 h 420659"/>
                <a:gd name="connsiteX501" fmla="*/ 519270 w 3817880"/>
                <a:gd name="connsiteY501" fmla="*/ 58143 h 420659"/>
                <a:gd name="connsiteX502" fmla="*/ 501166 w 3817880"/>
                <a:gd name="connsiteY502" fmla="*/ 66130 h 420659"/>
                <a:gd name="connsiteX503" fmla="*/ 484127 w 3817880"/>
                <a:gd name="connsiteY503" fmla="*/ 58143 h 420659"/>
                <a:gd name="connsiteX504" fmla="*/ 476140 w 3817880"/>
                <a:gd name="connsiteY504" fmla="*/ 41104 h 420659"/>
                <a:gd name="connsiteX505" fmla="*/ 484127 w 3817880"/>
                <a:gd name="connsiteY505" fmla="*/ 22999 h 420659"/>
                <a:gd name="connsiteX506" fmla="*/ 501166 w 3817880"/>
                <a:gd name="connsiteY506" fmla="*/ 15012 h 420659"/>
                <a:gd name="connsiteX507" fmla="*/ 501166 w 3817880"/>
                <a:gd name="connsiteY507" fmla="*/ 15012 h 420659"/>
                <a:gd name="connsiteX508" fmla="*/ 500101 w 3817880"/>
                <a:gd name="connsiteY508" fmla="*/ 112988 h 420659"/>
                <a:gd name="connsiteX509" fmla="*/ 517141 w 3817880"/>
                <a:gd name="connsiteY509" fmla="*/ 112988 h 420659"/>
                <a:gd name="connsiteX510" fmla="*/ 517141 w 3817880"/>
                <a:gd name="connsiteY510" fmla="*/ 299889 h 420659"/>
                <a:gd name="connsiteX511" fmla="*/ 525128 w 3817880"/>
                <a:gd name="connsiteY511" fmla="*/ 307876 h 420659"/>
                <a:gd name="connsiteX512" fmla="*/ 547492 w 3817880"/>
                <a:gd name="connsiteY512" fmla="*/ 310006 h 420659"/>
                <a:gd name="connsiteX513" fmla="*/ 547492 w 3817880"/>
                <a:gd name="connsiteY513" fmla="*/ 325980 h 420659"/>
                <a:gd name="connsiteX514" fmla="*/ 449516 w 3817880"/>
                <a:gd name="connsiteY514" fmla="*/ 325980 h 420659"/>
                <a:gd name="connsiteX515" fmla="*/ 449516 w 3817880"/>
                <a:gd name="connsiteY515" fmla="*/ 310006 h 420659"/>
                <a:gd name="connsiteX516" fmla="*/ 472945 w 3817880"/>
                <a:gd name="connsiteY516" fmla="*/ 307876 h 420659"/>
                <a:gd name="connsiteX517" fmla="*/ 479867 w 3817880"/>
                <a:gd name="connsiteY517" fmla="*/ 299889 h 420659"/>
                <a:gd name="connsiteX518" fmla="*/ 479867 w 3817880"/>
                <a:gd name="connsiteY518" fmla="*/ 142275 h 420659"/>
                <a:gd name="connsiteX519" fmla="*/ 449516 w 3817880"/>
                <a:gd name="connsiteY519" fmla="*/ 142275 h 420659"/>
                <a:gd name="connsiteX520" fmla="*/ 449516 w 3817880"/>
                <a:gd name="connsiteY520" fmla="*/ 127365 h 420659"/>
                <a:gd name="connsiteX521" fmla="*/ 500101 w 3817880"/>
                <a:gd name="connsiteY521" fmla="*/ 112988 h 420659"/>
                <a:gd name="connsiteX522" fmla="*/ 500101 w 3817880"/>
                <a:gd name="connsiteY522" fmla="*/ 112988 h 420659"/>
                <a:gd name="connsiteX523" fmla="*/ 410112 w 3817880"/>
                <a:gd name="connsiteY523" fmla="*/ 119378 h 420659"/>
                <a:gd name="connsiteX524" fmla="*/ 410112 w 3817880"/>
                <a:gd name="connsiteY524" fmla="*/ 168899 h 420659"/>
                <a:gd name="connsiteX525" fmla="*/ 388813 w 3817880"/>
                <a:gd name="connsiteY525" fmla="*/ 168899 h 420659"/>
                <a:gd name="connsiteX526" fmla="*/ 384553 w 3817880"/>
                <a:gd name="connsiteY526" fmla="*/ 138547 h 420659"/>
                <a:gd name="connsiteX527" fmla="*/ 368579 w 3817880"/>
                <a:gd name="connsiteY527" fmla="*/ 130560 h 420659"/>
                <a:gd name="connsiteX528" fmla="*/ 352604 w 3817880"/>
                <a:gd name="connsiteY528" fmla="*/ 128430 h 420659"/>
                <a:gd name="connsiteX529" fmla="*/ 325448 w 3817880"/>
                <a:gd name="connsiteY529" fmla="*/ 137482 h 420659"/>
                <a:gd name="connsiteX530" fmla="*/ 315331 w 3817880"/>
                <a:gd name="connsiteY530" fmla="*/ 159847 h 420659"/>
                <a:gd name="connsiteX531" fmla="*/ 323318 w 3817880"/>
                <a:gd name="connsiteY531" fmla="*/ 181146 h 420659"/>
                <a:gd name="connsiteX532" fmla="*/ 352604 w 3817880"/>
                <a:gd name="connsiteY532" fmla="*/ 200315 h 420659"/>
                <a:gd name="connsiteX533" fmla="*/ 363786 w 3817880"/>
                <a:gd name="connsiteY533" fmla="*/ 204575 h 420659"/>
                <a:gd name="connsiteX534" fmla="*/ 399995 w 3817880"/>
                <a:gd name="connsiteY534" fmla="*/ 224809 h 420659"/>
                <a:gd name="connsiteX535" fmla="*/ 412242 w 3817880"/>
                <a:gd name="connsiteY535" fmla="*/ 241848 h 420659"/>
                <a:gd name="connsiteX536" fmla="*/ 415437 w 3817880"/>
                <a:gd name="connsiteY536" fmla="*/ 263148 h 420659"/>
                <a:gd name="connsiteX537" fmla="*/ 394138 w 3817880"/>
                <a:gd name="connsiteY537" fmla="*/ 311603 h 420659"/>
                <a:gd name="connsiteX538" fmla="*/ 334500 w 3817880"/>
                <a:gd name="connsiteY538" fmla="*/ 328643 h 420659"/>
                <a:gd name="connsiteX539" fmla="*/ 304149 w 3817880"/>
                <a:gd name="connsiteY539" fmla="*/ 326513 h 420659"/>
                <a:gd name="connsiteX540" fmla="*/ 276992 w 3817880"/>
                <a:gd name="connsiteY540" fmla="*/ 319591 h 420659"/>
                <a:gd name="connsiteX541" fmla="*/ 276992 w 3817880"/>
                <a:gd name="connsiteY541" fmla="*/ 262083 h 420659"/>
                <a:gd name="connsiteX542" fmla="*/ 298291 w 3817880"/>
                <a:gd name="connsiteY542" fmla="*/ 262083 h 420659"/>
                <a:gd name="connsiteX543" fmla="*/ 302551 w 3817880"/>
                <a:gd name="connsiteY543" fmla="*/ 299356 h 420659"/>
                <a:gd name="connsiteX544" fmla="*/ 321720 w 3817880"/>
                <a:gd name="connsiteY544" fmla="*/ 307343 h 420659"/>
                <a:gd name="connsiteX545" fmla="*/ 340890 w 3817880"/>
                <a:gd name="connsiteY545" fmla="*/ 310538 h 420659"/>
                <a:gd name="connsiteX546" fmla="*/ 370176 w 3817880"/>
                <a:gd name="connsiteY546" fmla="*/ 300421 h 420659"/>
                <a:gd name="connsiteX547" fmla="*/ 381358 w 3817880"/>
                <a:gd name="connsiteY547" fmla="*/ 274330 h 420659"/>
                <a:gd name="connsiteX548" fmla="*/ 373371 w 3817880"/>
                <a:gd name="connsiteY548" fmla="*/ 253031 h 420659"/>
                <a:gd name="connsiteX549" fmla="*/ 336097 w 3817880"/>
                <a:gd name="connsiteY549" fmla="*/ 230666 h 420659"/>
                <a:gd name="connsiteX550" fmla="*/ 292434 w 3817880"/>
                <a:gd name="connsiteY550" fmla="*/ 203510 h 420659"/>
                <a:gd name="connsiteX551" fmla="*/ 280187 w 3817880"/>
                <a:gd name="connsiteY551" fmla="*/ 171029 h 420659"/>
                <a:gd name="connsiteX552" fmla="*/ 300421 w 3817880"/>
                <a:gd name="connsiteY552" fmla="*/ 125768 h 420659"/>
                <a:gd name="connsiteX553" fmla="*/ 357929 w 3817880"/>
                <a:gd name="connsiteY553" fmla="*/ 108729 h 420659"/>
                <a:gd name="connsiteX554" fmla="*/ 386150 w 3817880"/>
                <a:gd name="connsiteY554" fmla="*/ 111923 h 420659"/>
                <a:gd name="connsiteX555" fmla="*/ 410112 w 3817880"/>
                <a:gd name="connsiteY555" fmla="*/ 119378 h 420659"/>
                <a:gd name="connsiteX556" fmla="*/ 410112 w 3817880"/>
                <a:gd name="connsiteY556" fmla="*/ 119378 h 420659"/>
                <a:gd name="connsiteX557" fmla="*/ 3297 w 3817880"/>
                <a:gd name="connsiteY557" fmla="*/ 31519 h 420659"/>
                <a:gd name="connsiteX558" fmla="*/ 250901 w 3817880"/>
                <a:gd name="connsiteY558" fmla="*/ 31519 h 420659"/>
                <a:gd name="connsiteX559" fmla="*/ 250901 w 3817880"/>
                <a:gd name="connsiteY559" fmla="*/ 98079 h 420659"/>
                <a:gd name="connsiteX560" fmla="*/ 227471 w 3817880"/>
                <a:gd name="connsiteY560" fmla="*/ 98079 h 420659"/>
                <a:gd name="connsiteX561" fmla="*/ 221614 w 3817880"/>
                <a:gd name="connsiteY561" fmla="*/ 57610 h 420659"/>
                <a:gd name="connsiteX562" fmla="*/ 214692 w 3817880"/>
                <a:gd name="connsiteY562" fmla="*/ 50688 h 420659"/>
                <a:gd name="connsiteX563" fmla="*/ 148132 w 3817880"/>
                <a:gd name="connsiteY563" fmla="*/ 50688 h 420659"/>
                <a:gd name="connsiteX564" fmla="*/ 148132 w 3817880"/>
                <a:gd name="connsiteY564" fmla="*/ 298291 h 420659"/>
                <a:gd name="connsiteX565" fmla="*/ 155054 w 3817880"/>
                <a:gd name="connsiteY565" fmla="*/ 305214 h 420659"/>
                <a:gd name="connsiteX566" fmla="*/ 184341 w 3817880"/>
                <a:gd name="connsiteY566" fmla="*/ 307343 h 420659"/>
                <a:gd name="connsiteX567" fmla="*/ 184341 w 3817880"/>
                <a:gd name="connsiteY567" fmla="*/ 325448 h 420659"/>
                <a:gd name="connsiteX568" fmla="*/ 70390 w 3817880"/>
                <a:gd name="connsiteY568" fmla="*/ 325448 h 420659"/>
                <a:gd name="connsiteX569" fmla="*/ 70390 w 3817880"/>
                <a:gd name="connsiteY569" fmla="*/ 307343 h 420659"/>
                <a:gd name="connsiteX570" fmla="*/ 99676 w 3817880"/>
                <a:gd name="connsiteY570" fmla="*/ 305214 h 420659"/>
                <a:gd name="connsiteX571" fmla="*/ 106598 w 3817880"/>
                <a:gd name="connsiteY571" fmla="*/ 298291 h 420659"/>
                <a:gd name="connsiteX572" fmla="*/ 106598 w 3817880"/>
                <a:gd name="connsiteY572" fmla="*/ 50688 h 420659"/>
                <a:gd name="connsiteX573" fmla="*/ 40039 w 3817880"/>
                <a:gd name="connsiteY573" fmla="*/ 50688 h 420659"/>
                <a:gd name="connsiteX574" fmla="*/ 33116 w 3817880"/>
                <a:gd name="connsiteY574" fmla="*/ 57610 h 420659"/>
                <a:gd name="connsiteX575" fmla="*/ 27259 w 3817880"/>
                <a:gd name="connsiteY575" fmla="*/ 98079 h 420659"/>
                <a:gd name="connsiteX576" fmla="*/ 2233 w 3817880"/>
                <a:gd name="connsiteY576" fmla="*/ 98079 h 420659"/>
                <a:gd name="connsiteX577" fmla="*/ 2233 w 3817880"/>
                <a:gd name="connsiteY577" fmla="*/ 31519 h 4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Lst>
              <a:rect l="l" t="t" r="r" b="b"/>
              <a:pathLst>
                <a:path w="3817880" h="420659">
                  <a:moveTo>
                    <a:pt x="2873364" y="329175"/>
                  </a:moveTo>
                  <a:lnTo>
                    <a:pt x="2873364" y="302019"/>
                  </a:lnTo>
                  <a:cubicBezTo>
                    <a:pt x="2879221" y="303084"/>
                    <a:pt x="2885611" y="304149"/>
                    <a:pt x="2893598" y="304149"/>
                  </a:cubicBezTo>
                  <a:cubicBezTo>
                    <a:pt x="2903715" y="304149"/>
                    <a:pt x="2914898" y="302019"/>
                    <a:pt x="2926080" y="298291"/>
                  </a:cubicBezTo>
                  <a:cubicBezTo>
                    <a:pt x="2937262" y="294031"/>
                    <a:pt x="2949509" y="287109"/>
                    <a:pt x="2962288" y="278057"/>
                  </a:cubicBezTo>
                  <a:lnTo>
                    <a:pt x="2962288" y="303084"/>
                  </a:lnTo>
                  <a:cubicBezTo>
                    <a:pt x="2950041" y="312136"/>
                    <a:pt x="2936197" y="317993"/>
                    <a:pt x="2921820" y="322253"/>
                  </a:cubicBezTo>
                  <a:cubicBezTo>
                    <a:pt x="2908508" y="326513"/>
                    <a:pt x="2893598" y="329175"/>
                    <a:pt x="2880286" y="329175"/>
                  </a:cubicBezTo>
                  <a:cubicBezTo>
                    <a:pt x="2877624" y="329175"/>
                    <a:pt x="2875494" y="329175"/>
                    <a:pt x="2873364" y="329175"/>
                  </a:cubicBezTo>
                  <a:lnTo>
                    <a:pt x="2873364" y="329175"/>
                  </a:lnTo>
                  <a:close/>
                  <a:moveTo>
                    <a:pt x="2873364" y="209367"/>
                  </a:moveTo>
                  <a:lnTo>
                    <a:pt x="2873364" y="191263"/>
                  </a:lnTo>
                  <a:lnTo>
                    <a:pt x="2922885" y="191263"/>
                  </a:lnTo>
                  <a:lnTo>
                    <a:pt x="2922885" y="184341"/>
                  </a:lnTo>
                  <a:cubicBezTo>
                    <a:pt x="2922885" y="166236"/>
                    <a:pt x="2919690" y="152924"/>
                    <a:pt x="2911703" y="143872"/>
                  </a:cubicBezTo>
                  <a:cubicBezTo>
                    <a:pt x="2903715" y="133755"/>
                    <a:pt x="2892533" y="128963"/>
                    <a:pt x="2878156" y="128963"/>
                  </a:cubicBezTo>
                  <a:cubicBezTo>
                    <a:pt x="2876027" y="128963"/>
                    <a:pt x="2874962" y="128963"/>
                    <a:pt x="2873897" y="128963"/>
                  </a:cubicBezTo>
                  <a:lnTo>
                    <a:pt x="2873897" y="109794"/>
                  </a:lnTo>
                  <a:cubicBezTo>
                    <a:pt x="2877091" y="109794"/>
                    <a:pt x="2880819" y="108729"/>
                    <a:pt x="2884014" y="108729"/>
                  </a:cubicBezTo>
                  <a:cubicBezTo>
                    <a:pt x="2909040" y="108729"/>
                    <a:pt x="2927677" y="116716"/>
                    <a:pt x="2941522" y="132158"/>
                  </a:cubicBezTo>
                  <a:cubicBezTo>
                    <a:pt x="2956431" y="148132"/>
                    <a:pt x="2962821" y="169431"/>
                    <a:pt x="2962821" y="194990"/>
                  </a:cubicBezTo>
                  <a:cubicBezTo>
                    <a:pt x="2962821" y="198185"/>
                    <a:pt x="2962821" y="201912"/>
                    <a:pt x="2962821" y="202978"/>
                  </a:cubicBezTo>
                  <a:cubicBezTo>
                    <a:pt x="2962821" y="205107"/>
                    <a:pt x="2962821" y="207237"/>
                    <a:pt x="2962821" y="208835"/>
                  </a:cubicBezTo>
                  <a:lnTo>
                    <a:pt x="2873364" y="208835"/>
                  </a:lnTo>
                  <a:lnTo>
                    <a:pt x="2873364" y="209367"/>
                  </a:lnTo>
                  <a:close/>
                  <a:moveTo>
                    <a:pt x="2994770" y="325448"/>
                  </a:moveTo>
                  <a:lnTo>
                    <a:pt x="2994770" y="309473"/>
                  </a:lnTo>
                  <a:lnTo>
                    <a:pt x="3017134" y="307343"/>
                  </a:lnTo>
                  <a:lnTo>
                    <a:pt x="3025121" y="299356"/>
                  </a:lnTo>
                  <a:lnTo>
                    <a:pt x="3025121" y="141742"/>
                  </a:lnTo>
                  <a:lnTo>
                    <a:pt x="2994770" y="141742"/>
                  </a:lnTo>
                  <a:lnTo>
                    <a:pt x="2994770" y="127365"/>
                  </a:lnTo>
                  <a:lnTo>
                    <a:pt x="3045355" y="112456"/>
                  </a:lnTo>
                  <a:lnTo>
                    <a:pt x="3062395" y="112456"/>
                  </a:lnTo>
                  <a:lnTo>
                    <a:pt x="3062395" y="152924"/>
                  </a:lnTo>
                  <a:cubicBezTo>
                    <a:pt x="3069317" y="146002"/>
                    <a:pt x="3077304" y="138015"/>
                    <a:pt x="3083694" y="131625"/>
                  </a:cubicBezTo>
                  <a:cubicBezTo>
                    <a:pt x="3091681" y="124703"/>
                    <a:pt x="3100733" y="116716"/>
                    <a:pt x="3108720" y="110326"/>
                  </a:cubicBezTo>
                  <a:cubicBezTo>
                    <a:pt x="3109785" y="110326"/>
                    <a:pt x="3111915" y="110326"/>
                    <a:pt x="3112980" y="110326"/>
                  </a:cubicBezTo>
                  <a:cubicBezTo>
                    <a:pt x="3114045" y="110326"/>
                    <a:pt x="3116175" y="109261"/>
                    <a:pt x="3119902" y="109261"/>
                  </a:cubicBezTo>
                  <a:cubicBezTo>
                    <a:pt x="3124162" y="109261"/>
                    <a:pt x="3128955" y="110326"/>
                    <a:pt x="3132149" y="111391"/>
                  </a:cubicBezTo>
                  <a:cubicBezTo>
                    <a:pt x="3136409" y="112456"/>
                    <a:pt x="3141202" y="113521"/>
                    <a:pt x="3145461" y="115651"/>
                  </a:cubicBezTo>
                  <a:lnTo>
                    <a:pt x="3145461" y="152924"/>
                  </a:lnTo>
                  <a:lnTo>
                    <a:pt x="3132149" y="152924"/>
                  </a:lnTo>
                  <a:cubicBezTo>
                    <a:pt x="3128955" y="149730"/>
                    <a:pt x="3125227" y="147067"/>
                    <a:pt x="3122032" y="144937"/>
                  </a:cubicBezTo>
                  <a:cubicBezTo>
                    <a:pt x="3118837" y="143872"/>
                    <a:pt x="3114045" y="142807"/>
                    <a:pt x="3109785" y="142807"/>
                  </a:cubicBezTo>
                  <a:cubicBezTo>
                    <a:pt x="3102863" y="142807"/>
                    <a:pt x="3094876" y="144937"/>
                    <a:pt x="3087421" y="150794"/>
                  </a:cubicBezTo>
                  <a:cubicBezTo>
                    <a:pt x="3079434" y="155054"/>
                    <a:pt x="3071446" y="163042"/>
                    <a:pt x="3062395" y="174223"/>
                  </a:cubicBezTo>
                  <a:lnTo>
                    <a:pt x="3062395" y="299356"/>
                  </a:lnTo>
                  <a:lnTo>
                    <a:pt x="3069317" y="307343"/>
                  </a:lnTo>
                  <a:lnTo>
                    <a:pt x="3099668" y="309473"/>
                  </a:lnTo>
                  <a:lnTo>
                    <a:pt x="3099668" y="325448"/>
                  </a:lnTo>
                  <a:lnTo>
                    <a:pt x="2994770" y="325448"/>
                  </a:lnTo>
                  <a:lnTo>
                    <a:pt x="2994770" y="325448"/>
                  </a:lnTo>
                  <a:close/>
                  <a:moveTo>
                    <a:pt x="3299880" y="119378"/>
                  </a:moveTo>
                  <a:lnTo>
                    <a:pt x="3299880" y="168899"/>
                  </a:lnTo>
                  <a:lnTo>
                    <a:pt x="3277516" y="168899"/>
                  </a:lnTo>
                  <a:lnTo>
                    <a:pt x="3274322" y="138547"/>
                  </a:lnTo>
                  <a:cubicBezTo>
                    <a:pt x="3268464" y="135353"/>
                    <a:pt x="3263139" y="132690"/>
                    <a:pt x="3257282" y="130560"/>
                  </a:cubicBezTo>
                  <a:cubicBezTo>
                    <a:pt x="3253022" y="129495"/>
                    <a:pt x="3247165" y="128430"/>
                    <a:pt x="3241308" y="128430"/>
                  </a:cubicBezTo>
                  <a:cubicBezTo>
                    <a:pt x="3230126" y="128430"/>
                    <a:pt x="3221074" y="131625"/>
                    <a:pt x="3215216" y="137482"/>
                  </a:cubicBezTo>
                  <a:cubicBezTo>
                    <a:pt x="3208294" y="143340"/>
                    <a:pt x="3205099" y="149730"/>
                    <a:pt x="3205099" y="159847"/>
                  </a:cubicBezTo>
                  <a:cubicBezTo>
                    <a:pt x="3205099" y="168899"/>
                    <a:pt x="3207229" y="175821"/>
                    <a:pt x="3213086" y="181146"/>
                  </a:cubicBezTo>
                  <a:cubicBezTo>
                    <a:pt x="3218943" y="187003"/>
                    <a:pt x="3227463" y="192328"/>
                    <a:pt x="3242373" y="200315"/>
                  </a:cubicBezTo>
                  <a:cubicBezTo>
                    <a:pt x="3244502" y="201380"/>
                    <a:pt x="3248230" y="202445"/>
                    <a:pt x="3253555" y="204575"/>
                  </a:cubicBezTo>
                  <a:cubicBezTo>
                    <a:pt x="3269529" y="212562"/>
                    <a:pt x="3281776" y="218952"/>
                    <a:pt x="3288699" y="224809"/>
                  </a:cubicBezTo>
                  <a:cubicBezTo>
                    <a:pt x="3294556" y="229069"/>
                    <a:pt x="3298815" y="234926"/>
                    <a:pt x="3300946" y="241848"/>
                  </a:cubicBezTo>
                  <a:cubicBezTo>
                    <a:pt x="3304140" y="247706"/>
                    <a:pt x="3305205" y="255160"/>
                    <a:pt x="3305205" y="263148"/>
                  </a:cubicBezTo>
                  <a:cubicBezTo>
                    <a:pt x="3305205" y="283382"/>
                    <a:pt x="3298283" y="299356"/>
                    <a:pt x="3283906" y="311603"/>
                  </a:cubicBezTo>
                  <a:cubicBezTo>
                    <a:pt x="3269529" y="322785"/>
                    <a:pt x="3248763" y="328643"/>
                    <a:pt x="3223203" y="328643"/>
                  </a:cubicBezTo>
                  <a:cubicBezTo>
                    <a:pt x="3213086" y="328643"/>
                    <a:pt x="3202969" y="327578"/>
                    <a:pt x="3193917" y="326513"/>
                  </a:cubicBezTo>
                  <a:cubicBezTo>
                    <a:pt x="3183800" y="325448"/>
                    <a:pt x="3174748" y="323318"/>
                    <a:pt x="3166761" y="319591"/>
                  </a:cubicBezTo>
                  <a:lnTo>
                    <a:pt x="3166761" y="262083"/>
                  </a:lnTo>
                  <a:lnTo>
                    <a:pt x="3188060" y="262083"/>
                  </a:lnTo>
                  <a:lnTo>
                    <a:pt x="3192319" y="299356"/>
                  </a:lnTo>
                  <a:cubicBezTo>
                    <a:pt x="3199242" y="303616"/>
                    <a:pt x="3204566" y="306279"/>
                    <a:pt x="3211489" y="307343"/>
                  </a:cubicBezTo>
                  <a:cubicBezTo>
                    <a:pt x="3217346" y="309473"/>
                    <a:pt x="3223736" y="310538"/>
                    <a:pt x="3229593" y="310538"/>
                  </a:cubicBezTo>
                  <a:cubicBezTo>
                    <a:pt x="3241840" y="310538"/>
                    <a:pt x="3251957" y="307343"/>
                    <a:pt x="3259944" y="300421"/>
                  </a:cubicBezTo>
                  <a:cubicBezTo>
                    <a:pt x="3267932" y="293499"/>
                    <a:pt x="3271126" y="285512"/>
                    <a:pt x="3271126" y="274330"/>
                  </a:cubicBezTo>
                  <a:cubicBezTo>
                    <a:pt x="3271126" y="265278"/>
                    <a:pt x="3268997" y="258355"/>
                    <a:pt x="3263139" y="253031"/>
                  </a:cubicBezTo>
                  <a:cubicBezTo>
                    <a:pt x="3257282" y="247173"/>
                    <a:pt x="3246100" y="239719"/>
                    <a:pt x="3225866" y="230666"/>
                  </a:cubicBezTo>
                  <a:cubicBezTo>
                    <a:pt x="3204566" y="221614"/>
                    <a:pt x="3189657" y="211497"/>
                    <a:pt x="3182203" y="203510"/>
                  </a:cubicBezTo>
                  <a:cubicBezTo>
                    <a:pt x="3173150" y="194458"/>
                    <a:pt x="3169955" y="183276"/>
                    <a:pt x="3169955" y="171029"/>
                  </a:cubicBezTo>
                  <a:cubicBezTo>
                    <a:pt x="3169955" y="151859"/>
                    <a:pt x="3176878" y="135885"/>
                    <a:pt x="3190190" y="125768"/>
                  </a:cubicBezTo>
                  <a:cubicBezTo>
                    <a:pt x="3203502" y="114586"/>
                    <a:pt x="3222671" y="108729"/>
                    <a:pt x="3247698" y="108729"/>
                  </a:cubicBezTo>
                  <a:cubicBezTo>
                    <a:pt x="3257814" y="108729"/>
                    <a:pt x="3266867" y="109794"/>
                    <a:pt x="3274854" y="111923"/>
                  </a:cubicBezTo>
                  <a:cubicBezTo>
                    <a:pt x="3283906" y="114053"/>
                    <a:pt x="3291893" y="116183"/>
                    <a:pt x="3299880" y="119378"/>
                  </a:cubicBezTo>
                  <a:lnTo>
                    <a:pt x="3299880" y="119378"/>
                  </a:lnTo>
                  <a:close/>
                  <a:moveTo>
                    <a:pt x="3389870" y="112988"/>
                  </a:moveTo>
                  <a:lnTo>
                    <a:pt x="3406909" y="112988"/>
                  </a:lnTo>
                  <a:lnTo>
                    <a:pt x="3406909" y="299889"/>
                  </a:lnTo>
                  <a:lnTo>
                    <a:pt x="3413831" y="307876"/>
                  </a:lnTo>
                  <a:lnTo>
                    <a:pt x="3437261" y="310006"/>
                  </a:lnTo>
                  <a:lnTo>
                    <a:pt x="3437261" y="325980"/>
                  </a:lnTo>
                  <a:lnTo>
                    <a:pt x="3339284" y="325980"/>
                  </a:lnTo>
                  <a:lnTo>
                    <a:pt x="3339284" y="310006"/>
                  </a:lnTo>
                  <a:lnTo>
                    <a:pt x="3361648" y="307876"/>
                  </a:lnTo>
                  <a:lnTo>
                    <a:pt x="3369635" y="299889"/>
                  </a:lnTo>
                  <a:lnTo>
                    <a:pt x="3369635" y="142275"/>
                  </a:lnTo>
                  <a:lnTo>
                    <a:pt x="3339284" y="142275"/>
                  </a:lnTo>
                  <a:lnTo>
                    <a:pt x="3339284" y="127365"/>
                  </a:lnTo>
                  <a:lnTo>
                    <a:pt x="3389870" y="112988"/>
                  </a:lnTo>
                  <a:lnTo>
                    <a:pt x="3389870" y="112988"/>
                  </a:lnTo>
                  <a:close/>
                  <a:moveTo>
                    <a:pt x="3390934" y="15012"/>
                  </a:moveTo>
                  <a:cubicBezTo>
                    <a:pt x="3398922" y="15012"/>
                    <a:pt x="3404246" y="17142"/>
                    <a:pt x="3409039" y="22999"/>
                  </a:cubicBezTo>
                  <a:cubicBezTo>
                    <a:pt x="3414896" y="27259"/>
                    <a:pt x="3417026" y="33116"/>
                    <a:pt x="3417026" y="41104"/>
                  </a:cubicBezTo>
                  <a:cubicBezTo>
                    <a:pt x="3417026" y="48026"/>
                    <a:pt x="3414896" y="53351"/>
                    <a:pt x="3409039" y="58143"/>
                  </a:cubicBezTo>
                  <a:cubicBezTo>
                    <a:pt x="3404779" y="64000"/>
                    <a:pt x="3398922" y="66130"/>
                    <a:pt x="3390934" y="66130"/>
                  </a:cubicBezTo>
                  <a:cubicBezTo>
                    <a:pt x="3384013" y="66130"/>
                    <a:pt x="3378688" y="64000"/>
                    <a:pt x="3372830" y="58143"/>
                  </a:cubicBezTo>
                  <a:cubicBezTo>
                    <a:pt x="3368571" y="53883"/>
                    <a:pt x="3365908" y="48026"/>
                    <a:pt x="3365908" y="41104"/>
                  </a:cubicBezTo>
                  <a:cubicBezTo>
                    <a:pt x="3365908" y="33116"/>
                    <a:pt x="3368038" y="27792"/>
                    <a:pt x="3372830" y="22999"/>
                  </a:cubicBezTo>
                  <a:cubicBezTo>
                    <a:pt x="3378688" y="17142"/>
                    <a:pt x="3384545" y="15012"/>
                    <a:pt x="3390934" y="15012"/>
                  </a:cubicBezTo>
                  <a:lnTo>
                    <a:pt x="3390934" y="15012"/>
                  </a:lnTo>
                  <a:close/>
                  <a:moveTo>
                    <a:pt x="3484651" y="140677"/>
                  </a:moveTo>
                  <a:lnTo>
                    <a:pt x="3457494" y="140677"/>
                  </a:lnTo>
                  <a:lnTo>
                    <a:pt x="3457494" y="127365"/>
                  </a:lnTo>
                  <a:lnTo>
                    <a:pt x="3485716" y="114053"/>
                  </a:lnTo>
                  <a:lnTo>
                    <a:pt x="3504885" y="73585"/>
                  </a:lnTo>
                  <a:lnTo>
                    <a:pt x="3521924" y="73585"/>
                  </a:lnTo>
                  <a:lnTo>
                    <a:pt x="3521924" y="120975"/>
                  </a:lnTo>
                  <a:lnTo>
                    <a:pt x="3588484" y="120975"/>
                  </a:lnTo>
                  <a:lnTo>
                    <a:pt x="3588484" y="141210"/>
                  </a:lnTo>
                  <a:lnTo>
                    <a:pt x="3521924" y="141210"/>
                  </a:lnTo>
                  <a:lnTo>
                    <a:pt x="3521924" y="256225"/>
                  </a:lnTo>
                  <a:cubicBezTo>
                    <a:pt x="3521924" y="275395"/>
                    <a:pt x="3524054" y="288707"/>
                    <a:pt x="3529912" y="294564"/>
                  </a:cubicBezTo>
                  <a:cubicBezTo>
                    <a:pt x="3534172" y="301486"/>
                    <a:pt x="3544821" y="304681"/>
                    <a:pt x="3558133" y="304681"/>
                  </a:cubicBezTo>
                  <a:cubicBezTo>
                    <a:pt x="3562393" y="304681"/>
                    <a:pt x="3567185" y="304681"/>
                    <a:pt x="3573043" y="303616"/>
                  </a:cubicBezTo>
                  <a:cubicBezTo>
                    <a:pt x="3577302" y="303616"/>
                    <a:pt x="3583160" y="302551"/>
                    <a:pt x="3589017" y="301486"/>
                  </a:cubicBezTo>
                  <a:lnTo>
                    <a:pt x="3589017" y="317461"/>
                  </a:lnTo>
                  <a:cubicBezTo>
                    <a:pt x="3578900" y="320655"/>
                    <a:pt x="3568783" y="323318"/>
                    <a:pt x="3559731" y="325448"/>
                  </a:cubicBezTo>
                  <a:cubicBezTo>
                    <a:pt x="3549614" y="326513"/>
                    <a:pt x="3540561" y="327578"/>
                    <a:pt x="3531509" y="327578"/>
                  </a:cubicBezTo>
                  <a:cubicBezTo>
                    <a:pt x="3514470" y="327578"/>
                    <a:pt x="3502223" y="324383"/>
                    <a:pt x="3495300" y="317461"/>
                  </a:cubicBezTo>
                  <a:cubicBezTo>
                    <a:pt x="3488378" y="311603"/>
                    <a:pt x="3485184" y="299356"/>
                    <a:pt x="3485184" y="282317"/>
                  </a:cubicBezTo>
                  <a:lnTo>
                    <a:pt x="3485184" y="140677"/>
                  </a:lnTo>
                  <a:lnTo>
                    <a:pt x="3484651" y="140677"/>
                  </a:lnTo>
                  <a:close/>
                  <a:moveTo>
                    <a:pt x="3592744" y="114053"/>
                  </a:moveTo>
                  <a:lnTo>
                    <a:pt x="3687526" y="114053"/>
                  </a:lnTo>
                  <a:lnTo>
                    <a:pt x="3687526" y="131093"/>
                  </a:lnTo>
                  <a:lnTo>
                    <a:pt x="3665162" y="132158"/>
                  </a:lnTo>
                  <a:lnTo>
                    <a:pt x="3659304" y="140145"/>
                  </a:lnTo>
                  <a:lnTo>
                    <a:pt x="3712020" y="276460"/>
                  </a:lnTo>
                  <a:lnTo>
                    <a:pt x="3765800" y="140145"/>
                  </a:lnTo>
                  <a:lnTo>
                    <a:pt x="3762606" y="132158"/>
                  </a:lnTo>
                  <a:lnTo>
                    <a:pt x="3739176" y="131093"/>
                  </a:lnTo>
                  <a:lnTo>
                    <a:pt x="3739176" y="114053"/>
                  </a:lnTo>
                  <a:lnTo>
                    <a:pt x="3817984" y="114053"/>
                  </a:lnTo>
                  <a:lnTo>
                    <a:pt x="3817984" y="131093"/>
                  </a:lnTo>
                  <a:lnTo>
                    <a:pt x="3791892" y="134287"/>
                  </a:lnTo>
                  <a:lnTo>
                    <a:pt x="3704033" y="347279"/>
                  </a:lnTo>
                  <a:cubicBezTo>
                    <a:pt x="3692851" y="373371"/>
                    <a:pt x="3682734" y="392540"/>
                    <a:pt x="3671552" y="403722"/>
                  </a:cubicBezTo>
                  <a:cubicBezTo>
                    <a:pt x="3660369" y="414904"/>
                    <a:pt x="3648122" y="420762"/>
                    <a:pt x="3634278" y="420762"/>
                  </a:cubicBezTo>
                  <a:cubicBezTo>
                    <a:pt x="3625226" y="420762"/>
                    <a:pt x="3617238" y="418632"/>
                    <a:pt x="3611914" y="413839"/>
                  </a:cubicBezTo>
                  <a:cubicBezTo>
                    <a:pt x="3606056" y="409580"/>
                    <a:pt x="3603926" y="403722"/>
                    <a:pt x="3603926" y="396800"/>
                  </a:cubicBezTo>
                  <a:cubicBezTo>
                    <a:pt x="3603926" y="392540"/>
                    <a:pt x="3604992" y="387748"/>
                    <a:pt x="3606056" y="384553"/>
                  </a:cubicBezTo>
                  <a:cubicBezTo>
                    <a:pt x="3608186" y="380293"/>
                    <a:pt x="3611914" y="376566"/>
                    <a:pt x="3615108" y="373371"/>
                  </a:cubicBezTo>
                  <a:lnTo>
                    <a:pt x="3656642" y="389345"/>
                  </a:lnTo>
                  <a:cubicBezTo>
                    <a:pt x="3663564" y="382423"/>
                    <a:pt x="3669954" y="373371"/>
                    <a:pt x="3675811" y="362189"/>
                  </a:cubicBezTo>
                  <a:cubicBezTo>
                    <a:pt x="3681668" y="351007"/>
                    <a:pt x="3686993" y="338760"/>
                    <a:pt x="3692851" y="323850"/>
                  </a:cubicBezTo>
                  <a:lnTo>
                    <a:pt x="3618304" y="133755"/>
                  </a:lnTo>
                  <a:lnTo>
                    <a:pt x="3592212" y="131625"/>
                  </a:lnTo>
                  <a:lnTo>
                    <a:pt x="3592212" y="114053"/>
                  </a:lnTo>
                  <a:close/>
                  <a:moveTo>
                    <a:pt x="2548019" y="114053"/>
                  </a:moveTo>
                  <a:lnTo>
                    <a:pt x="2643865" y="114053"/>
                  </a:lnTo>
                  <a:lnTo>
                    <a:pt x="2643865" y="131093"/>
                  </a:lnTo>
                  <a:lnTo>
                    <a:pt x="2620436" y="132158"/>
                  </a:lnTo>
                  <a:lnTo>
                    <a:pt x="2616176" y="140145"/>
                  </a:lnTo>
                  <a:lnTo>
                    <a:pt x="2666762" y="283382"/>
                  </a:lnTo>
                  <a:lnTo>
                    <a:pt x="2723205" y="140145"/>
                  </a:lnTo>
                  <a:lnTo>
                    <a:pt x="2720010" y="132158"/>
                  </a:lnTo>
                  <a:lnTo>
                    <a:pt x="2696581" y="131093"/>
                  </a:lnTo>
                  <a:lnTo>
                    <a:pt x="2696581" y="114053"/>
                  </a:lnTo>
                  <a:lnTo>
                    <a:pt x="2773258" y="114053"/>
                  </a:lnTo>
                  <a:lnTo>
                    <a:pt x="2773258" y="131093"/>
                  </a:lnTo>
                  <a:lnTo>
                    <a:pt x="2748231" y="134287"/>
                  </a:lnTo>
                  <a:lnTo>
                    <a:pt x="2671554" y="325448"/>
                  </a:lnTo>
                  <a:lnTo>
                    <a:pt x="2646528" y="325448"/>
                  </a:lnTo>
                  <a:lnTo>
                    <a:pt x="2575708" y="132690"/>
                  </a:lnTo>
                  <a:lnTo>
                    <a:pt x="2548552" y="130560"/>
                  </a:lnTo>
                  <a:lnTo>
                    <a:pt x="2548552" y="114053"/>
                  </a:lnTo>
                  <a:lnTo>
                    <a:pt x="2548019" y="114053"/>
                  </a:lnTo>
                  <a:close/>
                  <a:moveTo>
                    <a:pt x="2873364" y="110326"/>
                  </a:moveTo>
                  <a:lnTo>
                    <a:pt x="2873364" y="129495"/>
                  </a:lnTo>
                  <a:cubicBezTo>
                    <a:pt x="2860052" y="130560"/>
                    <a:pt x="2849935" y="137482"/>
                    <a:pt x="2839818" y="147599"/>
                  </a:cubicBezTo>
                  <a:cubicBezTo>
                    <a:pt x="2829701" y="158782"/>
                    <a:pt x="2823843" y="173691"/>
                    <a:pt x="2822779" y="191263"/>
                  </a:cubicBezTo>
                  <a:lnTo>
                    <a:pt x="2873364" y="191263"/>
                  </a:lnTo>
                  <a:lnTo>
                    <a:pt x="2873364" y="209367"/>
                  </a:lnTo>
                  <a:lnTo>
                    <a:pt x="2820649" y="209367"/>
                  </a:lnTo>
                  <a:lnTo>
                    <a:pt x="2820649" y="215224"/>
                  </a:lnTo>
                  <a:cubicBezTo>
                    <a:pt x="2820649" y="242381"/>
                    <a:pt x="2827571" y="263680"/>
                    <a:pt x="2839818" y="280719"/>
                  </a:cubicBezTo>
                  <a:cubicBezTo>
                    <a:pt x="2848870" y="290837"/>
                    <a:pt x="2860052" y="298824"/>
                    <a:pt x="2873364" y="302019"/>
                  </a:cubicBezTo>
                  <a:lnTo>
                    <a:pt x="2873364" y="329175"/>
                  </a:lnTo>
                  <a:cubicBezTo>
                    <a:pt x="2847273" y="328110"/>
                    <a:pt x="2825973" y="317993"/>
                    <a:pt x="2808934" y="299889"/>
                  </a:cubicBezTo>
                  <a:cubicBezTo>
                    <a:pt x="2790830" y="279655"/>
                    <a:pt x="2781778" y="253563"/>
                    <a:pt x="2781778" y="221082"/>
                  </a:cubicBezTo>
                  <a:cubicBezTo>
                    <a:pt x="2781778" y="188600"/>
                    <a:pt x="2791895" y="162509"/>
                    <a:pt x="2809999" y="141210"/>
                  </a:cubicBezTo>
                  <a:cubicBezTo>
                    <a:pt x="2827038" y="123106"/>
                    <a:pt x="2847273" y="112988"/>
                    <a:pt x="2873364" y="110326"/>
                  </a:cubicBezTo>
                  <a:lnTo>
                    <a:pt x="2873364" y="110326"/>
                  </a:lnTo>
                  <a:close/>
                  <a:moveTo>
                    <a:pt x="1632686" y="323318"/>
                  </a:moveTo>
                  <a:lnTo>
                    <a:pt x="1632686" y="304149"/>
                  </a:lnTo>
                  <a:cubicBezTo>
                    <a:pt x="1636946" y="303084"/>
                    <a:pt x="1641738" y="302019"/>
                    <a:pt x="1647063" y="299889"/>
                  </a:cubicBezTo>
                  <a:cubicBezTo>
                    <a:pt x="1656115" y="296694"/>
                    <a:pt x="1666232" y="291902"/>
                    <a:pt x="1677414" y="285512"/>
                  </a:cubicBezTo>
                  <a:lnTo>
                    <a:pt x="1677414" y="207237"/>
                  </a:lnTo>
                  <a:cubicBezTo>
                    <a:pt x="1659310" y="213095"/>
                    <a:pt x="1644933" y="217354"/>
                    <a:pt x="1632153" y="222147"/>
                  </a:cubicBezTo>
                  <a:lnTo>
                    <a:pt x="1632153" y="204042"/>
                  </a:lnTo>
                  <a:cubicBezTo>
                    <a:pt x="1645465" y="200847"/>
                    <a:pt x="1660375" y="196055"/>
                    <a:pt x="1677414" y="192860"/>
                  </a:cubicBezTo>
                  <a:lnTo>
                    <a:pt x="1677414" y="178483"/>
                  </a:lnTo>
                  <a:cubicBezTo>
                    <a:pt x="1677414" y="160379"/>
                    <a:pt x="1674219" y="148132"/>
                    <a:pt x="1668362" y="140145"/>
                  </a:cubicBezTo>
                  <a:cubicBezTo>
                    <a:pt x="1662505" y="133223"/>
                    <a:pt x="1651323" y="130028"/>
                    <a:pt x="1636946" y="130028"/>
                  </a:cubicBezTo>
                  <a:cubicBezTo>
                    <a:pt x="1635881" y="130028"/>
                    <a:pt x="1633751" y="130028"/>
                    <a:pt x="1632686" y="130028"/>
                  </a:cubicBezTo>
                  <a:lnTo>
                    <a:pt x="1632686" y="110858"/>
                  </a:lnTo>
                  <a:cubicBezTo>
                    <a:pt x="1638543" y="110858"/>
                    <a:pt x="1642803" y="109794"/>
                    <a:pt x="1648660" y="109794"/>
                  </a:cubicBezTo>
                  <a:cubicBezTo>
                    <a:pt x="1672089" y="109794"/>
                    <a:pt x="1688064" y="115651"/>
                    <a:pt x="1699246" y="125768"/>
                  </a:cubicBezTo>
                  <a:cubicBezTo>
                    <a:pt x="1709363" y="135885"/>
                    <a:pt x="1715220" y="151859"/>
                    <a:pt x="1715220" y="174223"/>
                  </a:cubicBezTo>
                  <a:lnTo>
                    <a:pt x="1715220" y="300421"/>
                  </a:lnTo>
                  <a:lnTo>
                    <a:pt x="1722143" y="308408"/>
                  </a:lnTo>
                  <a:lnTo>
                    <a:pt x="1745572" y="310538"/>
                  </a:lnTo>
                  <a:lnTo>
                    <a:pt x="1745572" y="326513"/>
                  </a:lnTo>
                  <a:lnTo>
                    <a:pt x="1683804" y="326513"/>
                  </a:lnTo>
                  <a:lnTo>
                    <a:pt x="1677947" y="300421"/>
                  </a:lnTo>
                  <a:cubicBezTo>
                    <a:pt x="1663570" y="310538"/>
                    <a:pt x="1650790" y="317461"/>
                    <a:pt x="1638543" y="321720"/>
                  </a:cubicBezTo>
                  <a:cubicBezTo>
                    <a:pt x="1636946" y="322253"/>
                    <a:pt x="1634816" y="322253"/>
                    <a:pt x="1632686" y="323318"/>
                  </a:cubicBezTo>
                  <a:lnTo>
                    <a:pt x="1632686" y="323318"/>
                  </a:lnTo>
                  <a:close/>
                  <a:moveTo>
                    <a:pt x="2494771" y="15012"/>
                  </a:moveTo>
                  <a:cubicBezTo>
                    <a:pt x="2502758" y="15012"/>
                    <a:pt x="2508083" y="17142"/>
                    <a:pt x="2512875" y="22999"/>
                  </a:cubicBezTo>
                  <a:cubicBezTo>
                    <a:pt x="2518732" y="27259"/>
                    <a:pt x="2520862" y="33116"/>
                    <a:pt x="2520862" y="41104"/>
                  </a:cubicBezTo>
                  <a:cubicBezTo>
                    <a:pt x="2520862" y="48026"/>
                    <a:pt x="2518732" y="53351"/>
                    <a:pt x="2512875" y="58143"/>
                  </a:cubicBezTo>
                  <a:cubicBezTo>
                    <a:pt x="2508616" y="64000"/>
                    <a:pt x="2502758" y="66130"/>
                    <a:pt x="2494771" y="66130"/>
                  </a:cubicBezTo>
                  <a:cubicBezTo>
                    <a:pt x="2487849" y="66130"/>
                    <a:pt x="2482524" y="64000"/>
                    <a:pt x="2477731" y="58143"/>
                  </a:cubicBezTo>
                  <a:cubicBezTo>
                    <a:pt x="2471874" y="53883"/>
                    <a:pt x="2469744" y="48026"/>
                    <a:pt x="2469744" y="41104"/>
                  </a:cubicBezTo>
                  <a:cubicBezTo>
                    <a:pt x="2469744" y="33116"/>
                    <a:pt x="2471874" y="27792"/>
                    <a:pt x="2477731" y="22999"/>
                  </a:cubicBezTo>
                  <a:cubicBezTo>
                    <a:pt x="2482524" y="17142"/>
                    <a:pt x="2488381" y="15012"/>
                    <a:pt x="2494771" y="15012"/>
                  </a:cubicBezTo>
                  <a:lnTo>
                    <a:pt x="2494771" y="15012"/>
                  </a:lnTo>
                  <a:close/>
                  <a:moveTo>
                    <a:pt x="2493706" y="112988"/>
                  </a:moveTo>
                  <a:lnTo>
                    <a:pt x="2510745" y="112988"/>
                  </a:lnTo>
                  <a:lnTo>
                    <a:pt x="2510745" y="299889"/>
                  </a:lnTo>
                  <a:lnTo>
                    <a:pt x="2518732" y="307876"/>
                  </a:lnTo>
                  <a:lnTo>
                    <a:pt x="2542162" y="310006"/>
                  </a:lnTo>
                  <a:lnTo>
                    <a:pt x="2542162" y="325980"/>
                  </a:lnTo>
                  <a:lnTo>
                    <a:pt x="2443120" y="325980"/>
                  </a:lnTo>
                  <a:lnTo>
                    <a:pt x="2443120" y="310006"/>
                  </a:lnTo>
                  <a:lnTo>
                    <a:pt x="2466549" y="307876"/>
                  </a:lnTo>
                  <a:lnTo>
                    <a:pt x="2473472" y="299889"/>
                  </a:lnTo>
                  <a:lnTo>
                    <a:pt x="2473472" y="142275"/>
                  </a:lnTo>
                  <a:lnTo>
                    <a:pt x="2443120" y="142275"/>
                  </a:lnTo>
                  <a:lnTo>
                    <a:pt x="2443120" y="127365"/>
                  </a:lnTo>
                  <a:lnTo>
                    <a:pt x="2493706" y="112988"/>
                  </a:lnTo>
                  <a:lnTo>
                    <a:pt x="2493706" y="112988"/>
                  </a:lnTo>
                  <a:close/>
                  <a:moveTo>
                    <a:pt x="2191790" y="325448"/>
                  </a:moveTo>
                  <a:lnTo>
                    <a:pt x="2191790" y="309473"/>
                  </a:lnTo>
                  <a:lnTo>
                    <a:pt x="2215219" y="307343"/>
                  </a:lnTo>
                  <a:lnTo>
                    <a:pt x="2223206" y="299356"/>
                  </a:lnTo>
                  <a:lnTo>
                    <a:pt x="2223206" y="141742"/>
                  </a:lnTo>
                  <a:lnTo>
                    <a:pt x="2191790" y="141742"/>
                  </a:lnTo>
                  <a:lnTo>
                    <a:pt x="2191790" y="127365"/>
                  </a:lnTo>
                  <a:lnTo>
                    <a:pt x="2242376" y="112456"/>
                  </a:lnTo>
                  <a:lnTo>
                    <a:pt x="2259415" y="112456"/>
                  </a:lnTo>
                  <a:lnTo>
                    <a:pt x="2259415" y="135885"/>
                  </a:lnTo>
                  <a:cubicBezTo>
                    <a:pt x="2277519" y="125768"/>
                    <a:pt x="2290831" y="118846"/>
                    <a:pt x="2302013" y="115651"/>
                  </a:cubicBezTo>
                  <a:cubicBezTo>
                    <a:pt x="2312130" y="111391"/>
                    <a:pt x="2321183" y="108729"/>
                    <a:pt x="2330235" y="108729"/>
                  </a:cubicBezTo>
                  <a:cubicBezTo>
                    <a:pt x="2349404" y="108729"/>
                    <a:pt x="2363781" y="115651"/>
                    <a:pt x="2373898" y="126833"/>
                  </a:cubicBezTo>
                  <a:cubicBezTo>
                    <a:pt x="2384015" y="138015"/>
                    <a:pt x="2388275" y="155054"/>
                    <a:pt x="2388275" y="176354"/>
                  </a:cubicBezTo>
                  <a:lnTo>
                    <a:pt x="2388275" y="298824"/>
                  </a:lnTo>
                  <a:lnTo>
                    <a:pt x="2396262" y="306811"/>
                  </a:lnTo>
                  <a:lnTo>
                    <a:pt x="2419691" y="308941"/>
                  </a:lnTo>
                  <a:lnTo>
                    <a:pt x="2419691" y="324915"/>
                  </a:lnTo>
                  <a:lnTo>
                    <a:pt x="2323845" y="324915"/>
                  </a:lnTo>
                  <a:lnTo>
                    <a:pt x="2323845" y="308941"/>
                  </a:lnTo>
                  <a:lnTo>
                    <a:pt x="2344079" y="306811"/>
                  </a:lnTo>
                  <a:lnTo>
                    <a:pt x="2352066" y="298824"/>
                  </a:lnTo>
                  <a:lnTo>
                    <a:pt x="2352066" y="182743"/>
                  </a:lnTo>
                  <a:cubicBezTo>
                    <a:pt x="2352066" y="166769"/>
                    <a:pt x="2348872" y="155587"/>
                    <a:pt x="2341949" y="147599"/>
                  </a:cubicBezTo>
                  <a:cubicBezTo>
                    <a:pt x="2335027" y="140677"/>
                    <a:pt x="2323845" y="137482"/>
                    <a:pt x="2308403" y="137482"/>
                  </a:cubicBezTo>
                  <a:cubicBezTo>
                    <a:pt x="2300416" y="137482"/>
                    <a:pt x="2294026" y="138547"/>
                    <a:pt x="2284974" y="140677"/>
                  </a:cubicBezTo>
                  <a:cubicBezTo>
                    <a:pt x="2276987" y="143872"/>
                    <a:pt x="2267935" y="147599"/>
                    <a:pt x="2258882" y="151859"/>
                  </a:cubicBezTo>
                  <a:lnTo>
                    <a:pt x="2258882" y="298291"/>
                  </a:lnTo>
                  <a:lnTo>
                    <a:pt x="2266870" y="306279"/>
                  </a:lnTo>
                  <a:lnTo>
                    <a:pt x="2287104" y="308408"/>
                  </a:lnTo>
                  <a:lnTo>
                    <a:pt x="2287104" y="324383"/>
                  </a:lnTo>
                  <a:lnTo>
                    <a:pt x="2191790" y="324383"/>
                  </a:lnTo>
                  <a:lnTo>
                    <a:pt x="2191790" y="325448"/>
                  </a:lnTo>
                  <a:close/>
                  <a:moveTo>
                    <a:pt x="1885614" y="31519"/>
                  </a:moveTo>
                  <a:lnTo>
                    <a:pt x="1992642" y="31519"/>
                  </a:lnTo>
                  <a:lnTo>
                    <a:pt x="1992642" y="48558"/>
                  </a:lnTo>
                  <a:lnTo>
                    <a:pt x="1965486" y="50688"/>
                  </a:lnTo>
                  <a:lnTo>
                    <a:pt x="1958563" y="57610"/>
                  </a:lnTo>
                  <a:lnTo>
                    <a:pt x="1958563" y="216289"/>
                  </a:lnTo>
                  <a:cubicBezTo>
                    <a:pt x="1958563" y="246641"/>
                    <a:pt x="1964421" y="269005"/>
                    <a:pt x="1976668" y="282849"/>
                  </a:cubicBezTo>
                  <a:cubicBezTo>
                    <a:pt x="1988915" y="296161"/>
                    <a:pt x="2009149" y="303084"/>
                    <a:pt x="2036306" y="303084"/>
                  </a:cubicBezTo>
                  <a:cubicBezTo>
                    <a:pt x="2063462" y="303084"/>
                    <a:pt x="2083696" y="296161"/>
                    <a:pt x="2095944" y="282849"/>
                  </a:cubicBezTo>
                  <a:cubicBezTo>
                    <a:pt x="2108191" y="268472"/>
                    <a:pt x="2114048" y="246641"/>
                    <a:pt x="2114048" y="216289"/>
                  </a:cubicBezTo>
                  <a:lnTo>
                    <a:pt x="2114048" y="60805"/>
                  </a:lnTo>
                  <a:lnTo>
                    <a:pt x="2106061" y="52818"/>
                  </a:lnTo>
                  <a:lnTo>
                    <a:pt x="2078904" y="48558"/>
                  </a:lnTo>
                  <a:lnTo>
                    <a:pt x="2078904" y="31519"/>
                  </a:lnTo>
                  <a:lnTo>
                    <a:pt x="2172088" y="31519"/>
                  </a:lnTo>
                  <a:lnTo>
                    <a:pt x="2172088" y="48558"/>
                  </a:lnTo>
                  <a:lnTo>
                    <a:pt x="2144932" y="52818"/>
                  </a:lnTo>
                  <a:lnTo>
                    <a:pt x="2136944" y="60805"/>
                  </a:lnTo>
                  <a:lnTo>
                    <a:pt x="2136944" y="219484"/>
                  </a:lnTo>
                  <a:cubicBezTo>
                    <a:pt x="2136944" y="240783"/>
                    <a:pt x="2135880" y="256758"/>
                    <a:pt x="2132685" y="267940"/>
                  </a:cubicBezTo>
                  <a:cubicBezTo>
                    <a:pt x="2130555" y="279122"/>
                    <a:pt x="2124697" y="288174"/>
                    <a:pt x="2118308" y="297226"/>
                  </a:cubicBezTo>
                  <a:cubicBezTo>
                    <a:pt x="2109256" y="307343"/>
                    <a:pt x="2098073" y="315331"/>
                    <a:pt x="2081034" y="320655"/>
                  </a:cubicBezTo>
                  <a:cubicBezTo>
                    <a:pt x="2065059" y="327578"/>
                    <a:pt x="2047488" y="329708"/>
                    <a:pt x="2028319" y="329708"/>
                  </a:cubicBezTo>
                  <a:cubicBezTo>
                    <a:pt x="2008084" y="329708"/>
                    <a:pt x="1989980" y="327578"/>
                    <a:pt x="1974538" y="320655"/>
                  </a:cubicBezTo>
                  <a:cubicBezTo>
                    <a:pt x="1958563" y="314798"/>
                    <a:pt x="1946317" y="307343"/>
                    <a:pt x="1937264" y="297226"/>
                  </a:cubicBezTo>
                  <a:cubicBezTo>
                    <a:pt x="1930342" y="288174"/>
                    <a:pt x="1925017" y="279122"/>
                    <a:pt x="1922888" y="267940"/>
                  </a:cubicBezTo>
                  <a:cubicBezTo>
                    <a:pt x="1919693" y="256758"/>
                    <a:pt x="1918627" y="240783"/>
                    <a:pt x="1918627" y="219484"/>
                  </a:cubicBezTo>
                  <a:lnTo>
                    <a:pt x="1918627" y="57610"/>
                  </a:lnTo>
                  <a:lnTo>
                    <a:pt x="1910640" y="50688"/>
                  </a:lnTo>
                  <a:lnTo>
                    <a:pt x="1885614" y="48558"/>
                  </a:lnTo>
                  <a:lnTo>
                    <a:pt x="1885614" y="31519"/>
                  </a:lnTo>
                  <a:close/>
                  <a:moveTo>
                    <a:pt x="1632686" y="110326"/>
                  </a:moveTo>
                  <a:lnTo>
                    <a:pt x="1632686" y="129495"/>
                  </a:lnTo>
                  <a:cubicBezTo>
                    <a:pt x="1629491" y="129495"/>
                    <a:pt x="1624699" y="130560"/>
                    <a:pt x="1621504" y="130560"/>
                  </a:cubicBezTo>
                  <a:cubicBezTo>
                    <a:pt x="1615647" y="131625"/>
                    <a:pt x="1610322" y="133755"/>
                    <a:pt x="1604464" y="136418"/>
                  </a:cubicBezTo>
                  <a:lnTo>
                    <a:pt x="1604464" y="173691"/>
                  </a:lnTo>
                  <a:lnTo>
                    <a:pt x="1574113" y="173691"/>
                  </a:lnTo>
                  <a:cubicBezTo>
                    <a:pt x="1568256" y="173691"/>
                    <a:pt x="1565061" y="172626"/>
                    <a:pt x="1562931" y="170496"/>
                  </a:cubicBezTo>
                  <a:cubicBezTo>
                    <a:pt x="1560801" y="168366"/>
                    <a:pt x="1560801" y="164639"/>
                    <a:pt x="1560801" y="160379"/>
                  </a:cubicBezTo>
                  <a:cubicBezTo>
                    <a:pt x="1560801" y="145470"/>
                    <a:pt x="1568788" y="133223"/>
                    <a:pt x="1584230" y="124170"/>
                  </a:cubicBezTo>
                  <a:cubicBezTo>
                    <a:pt x="1597542" y="116183"/>
                    <a:pt x="1613517" y="111923"/>
                    <a:pt x="1632686" y="110326"/>
                  </a:cubicBezTo>
                  <a:lnTo>
                    <a:pt x="1632686" y="110326"/>
                  </a:lnTo>
                  <a:close/>
                  <a:moveTo>
                    <a:pt x="1632686" y="204042"/>
                  </a:moveTo>
                  <a:lnTo>
                    <a:pt x="1632686" y="222147"/>
                  </a:lnTo>
                  <a:cubicBezTo>
                    <a:pt x="1620439" y="226407"/>
                    <a:pt x="1611387" y="231199"/>
                    <a:pt x="1605529" y="235459"/>
                  </a:cubicBezTo>
                  <a:cubicBezTo>
                    <a:pt x="1594347" y="244511"/>
                    <a:pt x="1587425" y="254628"/>
                    <a:pt x="1587425" y="269005"/>
                  </a:cubicBezTo>
                  <a:cubicBezTo>
                    <a:pt x="1587425" y="279122"/>
                    <a:pt x="1590620" y="288174"/>
                    <a:pt x="1597542" y="295096"/>
                  </a:cubicBezTo>
                  <a:cubicBezTo>
                    <a:pt x="1603400" y="302019"/>
                    <a:pt x="1611919" y="304149"/>
                    <a:pt x="1623634" y="304149"/>
                  </a:cubicBezTo>
                  <a:cubicBezTo>
                    <a:pt x="1625764" y="304149"/>
                    <a:pt x="1629491" y="304149"/>
                    <a:pt x="1632686" y="304149"/>
                  </a:cubicBezTo>
                  <a:lnTo>
                    <a:pt x="1632686" y="323318"/>
                  </a:lnTo>
                  <a:cubicBezTo>
                    <a:pt x="1623634" y="326513"/>
                    <a:pt x="1614582" y="327578"/>
                    <a:pt x="1605529" y="327578"/>
                  </a:cubicBezTo>
                  <a:cubicBezTo>
                    <a:pt x="1588490" y="327578"/>
                    <a:pt x="1575178" y="323318"/>
                    <a:pt x="1565061" y="313201"/>
                  </a:cubicBezTo>
                  <a:cubicBezTo>
                    <a:pt x="1554944" y="303084"/>
                    <a:pt x="1549087" y="288174"/>
                    <a:pt x="1549087" y="272732"/>
                  </a:cubicBezTo>
                  <a:cubicBezTo>
                    <a:pt x="1549087" y="253563"/>
                    <a:pt x="1557074" y="239186"/>
                    <a:pt x="1572516" y="227471"/>
                  </a:cubicBezTo>
                  <a:cubicBezTo>
                    <a:pt x="1583165" y="221082"/>
                    <a:pt x="1603400" y="213095"/>
                    <a:pt x="1632686" y="204042"/>
                  </a:cubicBezTo>
                  <a:lnTo>
                    <a:pt x="1632686" y="204042"/>
                  </a:lnTo>
                  <a:close/>
                  <a:moveTo>
                    <a:pt x="913306" y="420229"/>
                  </a:moveTo>
                  <a:lnTo>
                    <a:pt x="913306" y="401060"/>
                  </a:lnTo>
                  <a:cubicBezTo>
                    <a:pt x="914371" y="401060"/>
                    <a:pt x="916501" y="401060"/>
                    <a:pt x="917565" y="401060"/>
                  </a:cubicBezTo>
                  <a:cubicBezTo>
                    <a:pt x="936735" y="401060"/>
                    <a:pt x="951112" y="396800"/>
                    <a:pt x="963891" y="387748"/>
                  </a:cubicBezTo>
                  <a:cubicBezTo>
                    <a:pt x="976138" y="378696"/>
                    <a:pt x="983061" y="367514"/>
                    <a:pt x="983061" y="354202"/>
                  </a:cubicBezTo>
                  <a:cubicBezTo>
                    <a:pt x="983061" y="345150"/>
                    <a:pt x="980931" y="337162"/>
                    <a:pt x="975073" y="332903"/>
                  </a:cubicBezTo>
                  <a:cubicBezTo>
                    <a:pt x="969216" y="328643"/>
                    <a:pt x="956969" y="323850"/>
                    <a:pt x="937800" y="320655"/>
                  </a:cubicBezTo>
                  <a:lnTo>
                    <a:pt x="912773" y="316396"/>
                  </a:lnTo>
                  <a:lnTo>
                    <a:pt x="912773" y="284979"/>
                  </a:lnTo>
                  <a:lnTo>
                    <a:pt x="940995" y="289239"/>
                  </a:lnTo>
                  <a:cubicBezTo>
                    <a:pt x="968151" y="293499"/>
                    <a:pt x="987320" y="300421"/>
                    <a:pt x="998502" y="308408"/>
                  </a:cubicBezTo>
                  <a:cubicBezTo>
                    <a:pt x="1009685" y="316396"/>
                    <a:pt x="1015542" y="328643"/>
                    <a:pt x="1015542" y="343552"/>
                  </a:cubicBezTo>
                  <a:cubicBezTo>
                    <a:pt x="1015542" y="352604"/>
                    <a:pt x="1013412" y="360591"/>
                    <a:pt x="1008620" y="369644"/>
                  </a:cubicBezTo>
                  <a:cubicBezTo>
                    <a:pt x="1002762" y="378696"/>
                    <a:pt x="997437" y="386683"/>
                    <a:pt x="988385" y="393073"/>
                  </a:cubicBezTo>
                  <a:cubicBezTo>
                    <a:pt x="977203" y="402125"/>
                    <a:pt x="963359" y="409047"/>
                    <a:pt x="948982" y="414372"/>
                  </a:cubicBezTo>
                  <a:cubicBezTo>
                    <a:pt x="937800" y="416502"/>
                    <a:pt x="925552" y="419164"/>
                    <a:pt x="913306" y="420229"/>
                  </a:cubicBezTo>
                  <a:lnTo>
                    <a:pt x="913306" y="420229"/>
                  </a:lnTo>
                  <a:close/>
                  <a:moveTo>
                    <a:pt x="913306" y="252498"/>
                  </a:moveTo>
                  <a:lnTo>
                    <a:pt x="913306" y="234394"/>
                  </a:lnTo>
                  <a:lnTo>
                    <a:pt x="913306" y="234394"/>
                  </a:lnTo>
                  <a:cubicBezTo>
                    <a:pt x="925552" y="234394"/>
                    <a:pt x="936735" y="230134"/>
                    <a:pt x="944722" y="219484"/>
                  </a:cubicBezTo>
                  <a:cubicBezTo>
                    <a:pt x="952709" y="210432"/>
                    <a:pt x="955904" y="197120"/>
                    <a:pt x="955904" y="181146"/>
                  </a:cubicBezTo>
                  <a:cubicBezTo>
                    <a:pt x="955904" y="164106"/>
                    <a:pt x="952709" y="151859"/>
                    <a:pt x="944722" y="141742"/>
                  </a:cubicBezTo>
                  <a:cubicBezTo>
                    <a:pt x="936735" y="131625"/>
                    <a:pt x="926618" y="127365"/>
                    <a:pt x="913306" y="127365"/>
                  </a:cubicBezTo>
                  <a:lnTo>
                    <a:pt x="913306" y="127365"/>
                  </a:lnTo>
                  <a:lnTo>
                    <a:pt x="913306" y="110326"/>
                  </a:lnTo>
                  <a:cubicBezTo>
                    <a:pt x="914371" y="109261"/>
                    <a:pt x="916501" y="109261"/>
                    <a:pt x="917565" y="109261"/>
                  </a:cubicBezTo>
                  <a:cubicBezTo>
                    <a:pt x="925552" y="109261"/>
                    <a:pt x="934605" y="110326"/>
                    <a:pt x="942592" y="112456"/>
                  </a:cubicBezTo>
                  <a:cubicBezTo>
                    <a:pt x="950579" y="114586"/>
                    <a:pt x="959631" y="118313"/>
                    <a:pt x="967619" y="122573"/>
                  </a:cubicBezTo>
                  <a:lnTo>
                    <a:pt x="1030451" y="122573"/>
                  </a:lnTo>
                  <a:lnTo>
                    <a:pt x="1030451" y="142807"/>
                  </a:lnTo>
                  <a:lnTo>
                    <a:pt x="981996" y="142807"/>
                  </a:lnTo>
                  <a:cubicBezTo>
                    <a:pt x="986255" y="148665"/>
                    <a:pt x="988918" y="155054"/>
                    <a:pt x="991048" y="161976"/>
                  </a:cubicBezTo>
                  <a:cubicBezTo>
                    <a:pt x="993178" y="168899"/>
                    <a:pt x="994243" y="175288"/>
                    <a:pt x="994243" y="183276"/>
                  </a:cubicBezTo>
                  <a:cubicBezTo>
                    <a:pt x="994243" y="203510"/>
                    <a:pt x="986255" y="219484"/>
                    <a:pt x="970813" y="232796"/>
                  </a:cubicBezTo>
                  <a:cubicBezTo>
                    <a:pt x="955904" y="245576"/>
                    <a:pt x="936735" y="251433"/>
                    <a:pt x="913306" y="252498"/>
                  </a:cubicBezTo>
                  <a:lnTo>
                    <a:pt x="913306" y="252498"/>
                  </a:lnTo>
                  <a:close/>
                  <a:moveTo>
                    <a:pt x="1344082" y="109261"/>
                  </a:moveTo>
                  <a:lnTo>
                    <a:pt x="1361121" y="109261"/>
                  </a:lnTo>
                  <a:lnTo>
                    <a:pt x="1361121" y="254628"/>
                  </a:lnTo>
                  <a:cubicBezTo>
                    <a:pt x="1361121" y="271667"/>
                    <a:pt x="1364316" y="282849"/>
                    <a:pt x="1371238" y="290837"/>
                  </a:cubicBezTo>
                  <a:cubicBezTo>
                    <a:pt x="1378160" y="297759"/>
                    <a:pt x="1388278" y="302019"/>
                    <a:pt x="1402655" y="302019"/>
                  </a:cubicBezTo>
                  <a:cubicBezTo>
                    <a:pt x="1410642" y="302019"/>
                    <a:pt x="1419694" y="300954"/>
                    <a:pt x="1427681" y="298824"/>
                  </a:cubicBezTo>
                  <a:cubicBezTo>
                    <a:pt x="1436733" y="296694"/>
                    <a:pt x="1444720" y="292967"/>
                    <a:pt x="1453773" y="288707"/>
                  </a:cubicBezTo>
                  <a:lnTo>
                    <a:pt x="1453773" y="140145"/>
                  </a:lnTo>
                  <a:lnTo>
                    <a:pt x="1422889" y="140145"/>
                  </a:lnTo>
                  <a:lnTo>
                    <a:pt x="1422889" y="126833"/>
                  </a:lnTo>
                  <a:lnTo>
                    <a:pt x="1473474" y="109794"/>
                  </a:lnTo>
                  <a:lnTo>
                    <a:pt x="1490514" y="109794"/>
                  </a:lnTo>
                  <a:lnTo>
                    <a:pt x="1490514" y="299889"/>
                  </a:lnTo>
                  <a:lnTo>
                    <a:pt x="1498501" y="307876"/>
                  </a:lnTo>
                  <a:lnTo>
                    <a:pt x="1518735" y="310006"/>
                  </a:lnTo>
                  <a:lnTo>
                    <a:pt x="1518735" y="325980"/>
                  </a:lnTo>
                  <a:lnTo>
                    <a:pt x="1453240" y="325980"/>
                  </a:lnTo>
                  <a:lnTo>
                    <a:pt x="1453240" y="300954"/>
                  </a:lnTo>
                  <a:cubicBezTo>
                    <a:pt x="1439928" y="311071"/>
                    <a:pt x="1427149" y="317993"/>
                    <a:pt x="1415967" y="322253"/>
                  </a:cubicBezTo>
                  <a:cubicBezTo>
                    <a:pt x="1403720" y="326513"/>
                    <a:pt x="1393602" y="329175"/>
                    <a:pt x="1382421" y="329175"/>
                  </a:cubicBezTo>
                  <a:cubicBezTo>
                    <a:pt x="1363251" y="329175"/>
                    <a:pt x="1349939" y="323318"/>
                    <a:pt x="1339822" y="312136"/>
                  </a:cubicBezTo>
                  <a:cubicBezTo>
                    <a:pt x="1329705" y="300954"/>
                    <a:pt x="1323848" y="283914"/>
                    <a:pt x="1323848" y="262615"/>
                  </a:cubicBezTo>
                  <a:lnTo>
                    <a:pt x="1323848" y="140145"/>
                  </a:lnTo>
                  <a:lnTo>
                    <a:pt x="1292431" y="140145"/>
                  </a:lnTo>
                  <a:lnTo>
                    <a:pt x="1292431" y="126833"/>
                  </a:lnTo>
                  <a:lnTo>
                    <a:pt x="1344082" y="109261"/>
                  </a:lnTo>
                  <a:lnTo>
                    <a:pt x="1344082" y="109261"/>
                  </a:lnTo>
                  <a:close/>
                  <a:moveTo>
                    <a:pt x="1096479" y="2233"/>
                  </a:moveTo>
                  <a:lnTo>
                    <a:pt x="1113518" y="2233"/>
                  </a:lnTo>
                  <a:lnTo>
                    <a:pt x="1113518" y="136418"/>
                  </a:lnTo>
                  <a:cubicBezTo>
                    <a:pt x="1130557" y="126300"/>
                    <a:pt x="1143869" y="119378"/>
                    <a:pt x="1155052" y="116183"/>
                  </a:cubicBezTo>
                  <a:cubicBezTo>
                    <a:pt x="1166233" y="111923"/>
                    <a:pt x="1175286" y="109261"/>
                    <a:pt x="1184338" y="109261"/>
                  </a:cubicBezTo>
                  <a:cubicBezTo>
                    <a:pt x="1203507" y="109261"/>
                    <a:pt x="1217884" y="116183"/>
                    <a:pt x="1228001" y="127365"/>
                  </a:cubicBezTo>
                  <a:cubicBezTo>
                    <a:pt x="1238118" y="138547"/>
                    <a:pt x="1242911" y="155587"/>
                    <a:pt x="1242911" y="176886"/>
                  </a:cubicBezTo>
                  <a:lnTo>
                    <a:pt x="1242911" y="299356"/>
                  </a:lnTo>
                  <a:lnTo>
                    <a:pt x="1250898" y="307343"/>
                  </a:lnTo>
                  <a:lnTo>
                    <a:pt x="1273262" y="309473"/>
                  </a:lnTo>
                  <a:lnTo>
                    <a:pt x="1273262" y="325448"/>
                  </a:lnTo>
                  <a:lnTo>
                    <a:pt x="1178480" y="325448"/>
                  </a:lnTo>
                  <a:lnTo>
                    <a:pt x="1178480" y="309473"/>
                  </a:lnTo>
                  <a:lnTo>
                    <a:pt x="1198715" y="307343"/>
                  </a:lnTo>
                  <a:lnTo>
                    <a:pt x="1205637" y="299356"/>
                  </a:lnTo>
                  <a:lnTo>
                    <a:pt x="1205637" y="183276"/>
                  </a:lnTo>
                  <a:cubicBezTo>
                    <a:pt x="1205637" y="167301"/>
                    <a:pt x="1202442" y="155054"/>
                    <a:pt x="1195520" y="148132"/>
                  </a:cubicBezTo>
                  <a:cubicBezTo>
                    <a:pt x="1188598" y="141210"/>
                    <a:pt x="1177416" y="138015"/>
                    <a:pt x="1161974" y="138015"/>
                  </a:cubicBezTo>
                  <a:cubicBezTo>
                    <a:pt x="1155052" y="138015"/>
                    <a:pt x="1147597" y="139080"/>
                    <a:pt x="1139610" y="141210"/>
                  </a:cubicBezTo>
                  <a:cubicBezTo>
                    <a:pt x="1131622" y="144405"/>
                    <a:pt x="1122570" y="148132"/>
                    <a:pt x="1113518" y="152392"/>
                  </a:cubicBezTo>
                  <a:lnTo>
                    <a:pt x="1113518" y="298824"/>
                  </a:lnTo>
                  <a:lnTo>
                    <a:pt x="1121505" y="306811"/>
                  </a:lnTo>
                  <a:lnTo>
                    <a:pt x="1141740" y="308941"/>
                  </a:lnTo>
                  <a:lnTo>
                    <a:pt x="1141740" y="324915"/>
                  </a:lnTo>
                  <a:lnTo>
                    <a:pt x="1045893" y="324915"/>
                  </a:lnTo>
                  <a:lnTo>
                    <a:pt x="1045893" y="308941"/>
                  </a:lnTo>
                  <a:lnTo>
                    <a:pt x="1069322" y="306811"/>
                  </a:lnTo>
                  <a:lnTo>
                    <a:pt x="1076245" y="298824"/>
                  </a:lnTo>
                  <a:lnTo>
                    <a:pt x="1076245" y="31519"/>
                  </a:lnTo>
                  <a:lnTo>
                    <a:pt x="1042698" y="31519"/>
                  </a:lnTo>
                  <a:lnTo>
                    <a:pt x="1042698" y="18207"/>
                  </a:lnTo>
                  <a:lnTo>
                    <a:pt x="1096479" y="2233"/>
                  </a:lnTo>
                  <a:close/>
                  <a:moveTo>
                    <a:pt x="913306" y="110326"/>
                  </a:moveTo>
                  <a:lnTo>
                    <a:pt x="913306" y="127365"/>
                  </a:lnTo>
                  <a:cubicBezTo>
                    <a:pt x="899994" y="127365"/>
                    <a:pt x="889877" y="131625"/>
                    <a:pt x="881889" y="141742"/>
                  </a:cubicBezTo>
                  <a:cubicBezTo>
                    <a:pt x="873902" y="150794"/>
                    <a:pt x="870707" y="164106"/>
                    <a:pt x="870707" y="181146"/>
                  </a:cubicBezTo>
                  <a:cubicBezTo>
                    <a:pt x="870707" y="197120"/>
                    <a:pt x="873902" y="210432"/>
                    <a:pt x="882954" y="219484"/>
                  </a:cubicBezTo>
                  <a:cubicBezTo>
                    <a:pt x="890941" y="229601"/>
                    <a:pt x="901059" y="234394"/>
                    <a:pt x="913306" y="234394"/>
                  </a:cubicBezTo>
                  <a:lnTo>
                    <a:pt x="913306" y="252498"/>
                  </a:lnTo>
                  <a:cubicBezTo>
                    <a:pt x="912240" y="252498"/>
                    <a:pt x="911176" y="252498"/>
                    <a:pt x="910111" y="252498"/>
                  </a:cubicBezTo>
                  <a:lnTo>
                    <a:pt x="903189" y="252498"/>
                  </a:lnTo>
                  <a:cubicBezTo>
                    <a:pt x="901059" y="255693"/>
                    <a:pt x="899994" y="258355"/>
                    <a:pt x="898929" y="261550"/>
                  </a:cubicBezTo>
                  <a:cubicBezTo>
                    <a:pt x="898929" y="264745"/>
                    <a:pt x="897864" y="268472"/>
                    <a:pt x="897864" y="271667"/>
                  </a:cubicBezTo>
                  <a:cubicBezTo>
                    <a:pt x="897864" y="272732"/>
                    <a:pt x="898929" y="274862"/>
                    <a:pt x="898929" y="278590"/>
                  </a:cubicBezTo>
                  <a:cubicBezTo>
                    <a:pt x="898929" y="280719"/>
                    <a:pt x="898929" y="281784"/>
                    <a:pt x="898929" y="281784"/>
                  </a:cubicBezTo>
                  <a:lnTo>
                    <a:pt x="913838" y="283914"/>
                  </a:lnTo>
                  <a:lnTo>
                    <a:pt x="913838" y="315331"/>
                  </a:lnTo>
                  <a:lnTo>
                    <a:pt x="896799" y="312136"/>
                  </a:lnTo>
                  <a:cubicBezTo>
                    <a:pt x="884552" y="315331"/>
                    <a:pt x="875500" y="321188"/>
                    <a:pt x="868577" y="329175"/>
                  </a:cubicBezTo>
                  <a:cubicBezTo>
                    <a:pt x="861655" y="337162"/>
                    <a:pt x="858460" y="345150"/>
                    <a:pt x="858460" y="355267"/>
                  </a:cubicBezTo>
                  <a:cubicBezTo>
                    <a:pt x="858460" y="368579"/>
                    <a:pt x="864317" y="378696"/>
                    <a:pt x="875500" y="387748"/>
                  </a:cubicBezTo>
                  <a:cubicBezTo>
                    <a:pt x="885617" y="395735"/>
                    <a:pt x="897864" y="399995"/>
                    <a:pt x="913838" y="401060"/>
                  </a:cubicBezTo>
                  <a:lnTo>
                    <a:pt x="913838" y="420229"/>
                  </a:lnTo>
                  <a:cubicBezTo>
                    <a:pt x="910643" y="420229"/>
                    <a:pt x="906916" y="420229"/>
                    <a:pt x="902656" y="420229"/>
                  </a:cubicBezTo>
                  <a:cubicBezTo>
                    <a:pt x="877629" y="420229"/>
                    <a:pt x="858993" y="415969"/>
                    <a:pt x="845148" y="405852"/>
                  </a:cubicBezTo>
                  <a:cubicBezTo>
                    <a:pt x="830771" y="395735"/>
                    <a:pt x="823849" y="382423"/>
                    <a:pt x="823849" y="364319"/>
                  </a:cubicBezTo>
                  <a:cubicBezTo>
                    <a:pt x="823849" y="351007"/>
                    <a:pt x="828109" y="338227"/>
                    <a:pt x="836096" y="329175"/>
                  </a:cubicBezTo>
                  <a:cubicBezTo>
                    <a:pt x="845148" y="319058"/>
                    <a:pt x="856330" y="312136"/>
                    <a:pt x="871240" y="310006"/>
                  </a:cubicBezTo>
                  <a:cubicBezTo>
                    <a:pt x="870175" y="306811"/>
                    <a:pt x="869110" y="303084"/>
                    <a:pt x="868045" y="299889"/>
                  </a:cubicBezTo>
                  <a:cubicBezTo>
                    <a:pt x="866980" y="296694"/>
                    <a:pt x="866980" y="292967"/>
                    <a:pt x="866980" y="289772"/>
                  </a:cubicBezTo>
                  <a:cubicBezTo>
                    <a:pt x="866980" y="285512"/>
                    <a:pt x="869110" y="278590"/>
                    <a:pt x="872837" y="271667"/>
                  </a:cubicBezTo>
                  <a:cubicBezTo>
                    <a:pt x="876032" y="264745"/>
                    <a:pt x="880824" y="257290"/>
                    <a:pt x="888812" y="249303"/>
                  </a:cubicBezTo>
                  <a:cubicBezTo>
                    <a:pt x="871772" y="245043"/>
                    <a:pt x="858460" y="237056"/>
                    <a:pt x="848343" y="225874"/>
                  </a:cubicBezTo>
                  <a:cubicBezTo>
                    <a:pt x="839291" y="213627"/>
                    <a:pt x="833966" y="199783"/>
                    <a:pt x="833966" y="183276"/>
                  </a:cubicBezTo>
                  <a:cubicBezTo>
                    <a:pt x="833966" y="161976"/>
                    <a:pt x="841953" y="143872"/>
                    <a:pt x="857395" y="130560"/>
                  </a:cubicBezTo>
                  <a:cubicBezTo>
                    <a:pt x="870175" y="117248"/>
                    <a:pt x="889344" y="110326"/>
                    <a:pt x="913306" y="110326"/>
                  </a:cubicBezTo>
                  <a:lnTo>
                    <a:pt x="913306" y="110326"/>
                  </a:lnTo>
                  <a:close/>
                  <a:moveTo>
                    <a:pt x="569856" y="325448"/>
                  </a:moveTo>
                  <a:lnTo>
                    <a:pt x="569856" y="309473"/>
                  </a:lnTo>
                  <a:lnTo>
                    <a:pt x="593285" y="307343"/>
                  </a:lnTo>
                  <a:lnTo>
                    <a:pt x="601272" y="299356"/>
                  </a:lnTo>
                  <a:lnTo>
                    <a:pt x="601272" y="141742"/>
                  </a:lnTo>
                  <a:lnTo>
                    <a:pt x="569856" y="141742"/>
                  </a:lnTo>
                  <a:lnTo>
                    <a:pt x="569856" y="127365"/>
                  </a:lnTo>
                  <a:lnTo>
                    <a:pt x="620442" y="112456"/>
                  </a:lnTo>
                  <a:lnTo>
                    <a:pt x="637481" y="112456"/>
                  </a:lnTo>
                  <a:lnTo>
                    <a:pt x="637481" y="135885"/>
                  </a:lnTo>
                  <a:cubicBezTo>
                    <a:pt x="654520" y="125768"/>
                    <a:pt x="668897" y="118846"/>
                    <a:pt x="680079" y="115651"/>
                  </a:cubicBezTo>
                  <a:cubicBezTo>
                    <a:pt x="690197" y="111391"/>
                    <a:pt x="699249" y="108729"/>
                    <a:pt x="708301" y="108729"/>
                  </a:cubicBezTo>
                  <a:cubicBezTo>
                    <a:pt x="727470" y="108729"/>
                    <a:pt x="741847" y="115651"/>
                    <a:pt x="751964" y="126833"/>
                  </a:cubicBezTo>
                  <a:cubicBezTo>
                    <a:pt x="762081" y="138015"/>
                    <a:pt x="766341" y="155054"/>
                    <a:pt x="766341" y="176354"/>
                  </a:cubicBezTo>
                  <a:lnTo>
                    <a:pt x="766341" y="298824"/>
                  </a:lnTo>
                  <a:lnTo>
                    <a:pt x="774328" y="306811"/>
                  </a:lnTo>
                  <a:lnTo>
                    <a:pt x="797757" y="308941"/>
                  </a:lnTo>
                  <a:lnTo>
                    <a:pt x="797757" y="324915"/>
                  </a:lnTo>
                  <a:lnTo>
                    <a:pt x="700846" y="324915"/>
                  </a:lnTo>
                  <a:lnTo>
                    <a:pt x="700846" y="308941"/>
                  </a:lnTo>
                  <a:lnTo>
                    <a:pt x="722145" y="306811"/>
                  </a:lnTo>
                  <a:lnTo>
                    <a:pt x="730133" y="298824"/>
                  </a:lnTo>
                  <a:lnTo>
                    <a:pt x="730133" y="182743"/>
                  </a:lnTo>
                  <a:cubicBezTo>
                    <a:pt x="730133" y="166769"/>
                    <a:pt x="726938" y="155587"/>
                    <a:pt x="720015" y="147599"/>
                  </a:cubicBezTo>
                  <a:cubicBezTo>
                    <a:pt x="713093" y="140677"/>
                    <a:pt x="701911" y="137482"/>
                    <a:pt x="684872" y="137482"/>
                  </a:cubicBezTo>
                  <a:cubicBezTo>
                    <a:pt x="677949" y="137482"/>
                    <a:pt x="671560" y="138547"/>
                    <a:pt x="662508" y="140677"/>
                  </a:cubicBezTo>
                  <a:cubicBezTo>
                    <a:pt x="654520" y="143872"/>
                    <a:pt x="645468" y="147599"/>
                    <a:pt x="636416" y="151859"/>
                  </a:cubicBezTo>
                  <a:lnTo>
                    <a:pt x="636416" y="298291"/>
                  </a:lnTo>
                  <a:lnTo>
                    <a:pt x="644403" y="306279"/>
                  </a:lnTo>
                  <a:lnTo>
                    <a:pt x="664637" y="308408"/>
                  </a:lnTo>
                  <a:lnTo>
                    <a:pt x="664637" y="324383"/>
                  </a:lnTo>
                  <a:lnTo>
                    <a:pt x="569856" y="324383"/>
                  </a:lnTo>
                  <a:lnTo>
                    <a:pt x="569856" y="325448"/>
                  </a:lnTo>
                  <a:close/>
                  <a:moveTo>
                    <a:pt x="501166" y="15012"/>
                  </a:moveTo>
                  <a:cubicBezTo>
                    <a:pt x="509153" y="15012"/>
                    <a:pt x="514478" y="17142"/>
                    <a:pt x="519270" y="22999"/>
                  </a:cubicBezTo>
                  <a:cubicBezTo>
                    <a:pt x="525128" y="27259"/>
                    <a:pt x="527258" y="33116"/>
                    <a:pt x="527258" y="41104"/>
                  </a:cubicBezTo>
                  <a:cubicBezTo>
                    <a:pt x="527258" y="48026"/>
                    <a:pt x="525128" y="53351"/>
                    <a:pt x="519270" y="58143"/>
                  </a:cubicBezTo>
                  <a:cubicBezTo>
                    <a:pt x="515011" y="64000"/>
                    <a:pt x="509153" y="66130"/>
                    <a:pt x="501166" y="66130"/>
                  </a:cubicBezTo>
                  <a:cubicBezTo>
                    <a:pt x="494244" y="66130"/>
                    <a:pt x="488919" y="64000"/>
                    <a:pt x="484127" y="58143"/>
                  </a:cubicBezTo>
                  <a:cubicBezTo>
                    <a:pt x="478270" y="53883"/>
                    <a:pt x="476140" y="48026"/>
                    <a:pt x="476140" y="41104"/>
                  </a:cubicBezTo>
                  <a:cubicBezTo>
                    <a:pt x="476140" y="33116"/>
                    <a:pt x="478270" y="27792"/>
                    <a:pt x="484127" y="22999"/>
                  </a:cubicBezTo>
                  <a:cubicBezTo>
                    <a:pt x="488919" y="17142"/>
                    <a:pt x="494244" y="15012"/>
                    <a:pt x="501166" y="15012"/>
                  </a:cubicBezTo>
                  <a:lnTo>
                    <a:pt x="501166" y="15012"/>
                  </a:lnTo>
                  <a:close/>
                  <a:moveTo>
                    <a:pt x="500101" y="112988"/>
                  </a:moveTo>
                  <a:lnTo>
                    <a:pt x="517141" y="112988"/>
                  </a:lnTo>
                  <a:lnTo>
                    <a:pt x="517141" y="299889"/>
                  </a:lnTo>
                  <a:lnTo>
                    <a:pt x="525128" y="307876"/>
                  </a:lnTo>
                  <a:lnTo>
                    <a:pt x="547492" y="310006"/>
                  </a:lnTo>
                  <a:lnTo>
                    <a:pt x="547492" y="325980"/>
                  </a:lnTo>
                  <a:lnTo>
                    <a:pt x="449516" y="325980"/>
                  </a:lnTo>
                  <a:lnTo>
                    <a:pt x="449516" y="310006"/>
                  </a:lnTo>
                  <a:lnTo>
                    <a:pt x="472945" y="307876"/>
                  </a:lnTo>
                  <a:lnTo>
                    <a:pt x="479867" y="299889"/>
                  </a:lnTo>
                  <a:lnTo>
                    <a:pt x="479867" y="142275"/>
                  </a:lnTo>
                  <a:lnTo>
                    <a:pt x="449516" y="142275"/>
                  </a:lnTo>
                  <a:lnTo>
                    <a:pt x="449516" y="127365"/>
                  </a:lnTo>
                  <a:lnTo>
                    <a:pt x="500101" y="112988"/>
                  </a:lnTo>
                  <a:lnTo>
                    <a:pt x="500101" y="112988"/>
                  </a:lnTo>
                  <a:close/>
                  <a:moveTo>
                    <a:pt x="410112" y="119378"/>
                  </a:moveTo>
                  <a:lnTo>
                    <a:pt x="410112" y="168899"/>
                  </a:lnTo>
                  <a:lnTo>
                    <a:pt x="388813" y="168899"/>
                  </a:lnTo>
                  <a:lnTo>
                    <a:pt x="384553" y="138547"/>
                  </a:lnTo>
                  <a:cubicBezTo>
                    <a:pt x="378696" y="135353"/>
                    <a:pt x="373371" y="132690"/>
                    <a:pt x="368579" y="130560"/>
                  </a:cubicBezTo>
                  <a:cubicBezTo>
                    <a:pt x="362721" y="129495"/>
                    <a:pt x="357397" y="128430"/>
                    <a:pt x="352604" y="128430"/>
                  </a:cubicBezTo>
                  <a:cubicBezTo>
                    <a:pt x="340357" y="128430"/>
                    <a:pt x="332370" y="131625"/>
                    <a:pt x="325448" y="137482"/>
                  </a:cubicBezTo>
                  <a:cubicBezTo>
                    <a:pt x="318526" y="143340"/>
                    <a:pt x="315331" y="149730"/>
                    <a:pt x="315331" y="159847"/>
                  </a:cubicBezTo>
                  <a:cubicBezTo>
                    <a:pt x="315331" y="168899"/>
                    <a:pt x="318526" y="175821"/>
                    <a:pt x="323318" y="181146"/>
                  </a:cubicBezTo>
                  <a:cubicBezTo>
                    <a:pt x="329175" y="187003"/>
                    <a:pt x="337695" y="192328"/>
                    <a:pt x="352604" y="200315"/>
                  </a:cubicBezTo>
                  <a:cubicBezTo>
                    <a:pt x="354734" y="201380"/>
                    <a:pt x="358462" y="202445"/>
                    <a:pt x="363786" y="204575"/>
                  </a:cubicBezTo>
                  <a:cubicBezTo>
                    <a:pt x="379761" y="212562"/>
                    <a:pt x="392008" y="218952"/>
                    <a:pt x="399995" y="224809"/>
                  </a:cubicBezTo>
                  <a:cubicBezTo>
                    <a:pt x="404255" y="229069"/>
                    <a:pt x="409047" y="234926"/>
                    <a:pt x="412242" y="241848"/>
                  </a:cubicBezTo>
                  <a:cubicBezTo>
                    <a:pt x="414372" y="247706"/>
                    <a:pt x="415437" y="255160"/>
                    <a:pt x="415437" y="263148"/>
                  </a:cubicBezTo>
                  <a:cubicBezTo>
                    <a:pt x="415437" y="283382"/>
                    <a:pt x="408515" y="299356"/>
                    <a:pt x="394138" y="311603"/>
                  </a:cubicBezTo>
                  <a:cubicBezTo>
                    <a:pt x="379761" y="322785"/>
                    <a:pt x="358994" y="328643"/>
                    <a:pt x="334500" y="328643"/>
                  </a:cubicBezTo>
                  <a:cubicBezTo>
                    <a:pt x="323318" y="328643"/>
                    <a:pt x="313201" y="327578"/>
                    <a:pt x="304149" y="326513"/>
                  </a:cubicBezTo>
                  <a:cubicBezTo>
                    <a:pt x="294031" y="325448"/>
                    <a:pt x="284979" y="323318"/>
                    <a:pt x="276992" y="319591"/>
                  </a:cubicBezTo>
                  <a:lnTo>
                    <a:pt x="276992" y="262083"/>
                  </a:lnTo>
                  <a:lnTo>
                    <a:pt x="298291" y="262083"/>
                  </a:lnTo>
                  <a:lnTo>
                    <a:pt x="302551" y="299356"/>
                  </a:lnTo>
                  <a:cubicBezTo>
                    <a:pt x="309473" y="303616"/>
                    <a:pt x="314798" y="306279"/>
                    <a:pt x="321720" y="307343"/>
                  </a:cubicBezTo>
                  <a:cubicBezTo>
                    <a:pt x="327578" y="309473"/>
                    <a:pt x="333967" y="310538"/>
                    <a:pt x="340890" y="310538"/>
                  </a:cubicBezTo>
                  <a:cubicBezTo>
                    <a:pt x="353137" y="310538"/>
                    <a:pt x="362189" y="307343"/>
                    <a:pt x="370176" y="300421"/>
                  </a:cubicBezTo>
                  <a:cubicBezTo>
                    <a:pt x="378163" y="293499"/>
                    <a:pt x="381358" y="285512"/>
                    <a:pt x="381358" y="274330"/>
                  </a:cubicBezTo>
                  <a:cubicBezTo>
                    <a:pt x="381358" y="265278"/>
                    <a:pt x="379228" y="258355"/>
                    <a:pt x="373371" y="253031"/>
                  </a:cubicBezTo>
                  <a:cubicBezTo>
                    <a:pt x="369111" y="247173"/>
                    <a:pt x="356332" y="239719"/>
                    <a:pt x="336097" y="230666"/>
                  </a:cubicBezTo>
                  <a:cubicBezTo>
                    <a:pt x="314798" y="221614"/>
                    <a:pt x="299889" y="211497"/>
                    <a:pt x="292434" y="203510"/>
                  </a:cubicBezTo>
                  <a:cubicBezTo>
                    <a:pt x="284447" y="194458"/>
                    <a:pt x="280187" y="183276"/>
                    <a:pt x="280187" y="171029"/>
                  </a:cubicBezTo>
                  <a:cubicBezTo>
                    <a:pt x="280187" y="151859"/>
                    <a:pt x="287109" y="135885"/>
                    <a:pt x="300421" y="125768"/>
                  </a:cubicBezTo>
                  <a:cubicBezTo>
                    <a:pt x="313733" y="114586"/>
                    <a:pt x="332902" y="108729"/>
                    <a:pt x="357929" y="108729"/>
                  </a:cubicBezTo>
                  <a:cubicBezTo>
                    <a:pt x="368046" y="108729"/>
                    <a:pt x="377098" y="109794"/>
                    <a:pt x="386150" y="111923"/>
                  </a:cubicBezTo>
                  <a:cubicBezTo>
                    <a:pt x="394138" y="114053"/>
                    <a:pt x="402125" y="116183"/>
                    <a:pt x="410112" y="119378"/>
                  </a:cubicBezTo>
                  <a:lnTo>
                    <a:pt x="410112" y="119378"/>
                  </a:lnTo>
                  <a:close/>
                  <a:moveTo>
                    <a:pt x="3297" y="31519"/>
                  </a:moveTo>
                  <a:lnTo>
                    <a:pt x="250901" y="31519"/>
                  </a:lnTo>
                  <a:lnTo>
                    <a:pt x="250901" y="98079"/>
                  </a:lnTo>
                  <a:lnTo>
                    <a:pt x="227471" y="98079"/>
                  </a:lnTo>
                  <a:lnTo>
                    <a:pt x="221614" y="57610"/>
                  </a:lnTo>
                  <a:lnTo>
                    <a:pt x="214692" y="50688"/>
                  </a:lnTo>
                  <a:lnTo>
                    <a:pt x="148132" y="50688"/>
                  </a:lnTo>
                  <a:lnTo>
                    <a:pt x="148132" y="298291"/>
                  </a:lnTo>
                  <a:lnTo>
                    <a:pt x="155054" y="305214"/>
                  </a:lnTo>
                  <a:lnTo>
                    <a:pt x="184341" y="307343"/>
                  </a:lnTo>
                  <a:lnTo>
                    <a:pt x="184341" y="325448"/>
                  </a:lnTo>
                  <a:lnTo>
                    <a:pt x="70390" y="325448"/>
                  </a:lnTo>
                  <a:lnTo>
                    <a:pt x="70390" y="307343"/>
                  </a:lnTo>
                  <a:lnTo>
                    <a:pt x="99676" y="305214"/>
                  </a:lnTo>
                  <a:lnTo>
                    <a:pt x="106598" y="298291"/>
                  </a:lnTo>
                  <a:lnTo>
                    <a:pt x="106598" y="50688"/>
                  </a:lnTo>
                  <a:lnTo>
                    <a:pt x="40039" y="50688"/>
                  </a:lnTo>
                  <a:lnTo>
                    <a:pt x="33116" y="57610"/>
                  </a:lnTo>
                  <a:lnTo>
                    <a:pt x="27259" y="98079"/>
                  </a:lnTo>
                  <a:lnTo>
                    <a:pt x="2233" y="98079"/>
                  </a:lnTo>
                  <a:lnTo>
                    <a:pt x="2233" y="31519"/>
                  </a:lnTo>
                  <a:close/>
                </a:path>
              </a:pathLst>
            </a:custGeom>
            <a:solidFill>
              <a:srgbClr val="81308C"/>
            </a:solidFill>
            <a:ln w="5325" cap="flat">
              <a:noFill/>
              <a:prstDash val="solid"/>
              <a:miter/>
            </a:ln>
          </p:spPr>
          <p:txBody>
            <a:bodyPr rtlCol="0" anchor="ctr"/>
            <a:lstStyle/>
            <a:p>
              <a:endParaRPr lang="zh-CN" altLang="en-US" dirty="0"/>
            </a:p>
          </p:txBody>
        </p:sp>
        <p:pic>
          <p:nvPicPr>
            <p:cNvPr id="48" name="图片 4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685028" y="2913592"/>
              <a:ext cx="1584000" cy="1584000"/>
            </a:xfrm>
            <a:prstGeom prst="rect">
              <a:avLst/>
            </a:prstGeom>
          </p:spPr>
        </p:pic>
      </p:grpSp>
      <p:grpSp>
        <p:nvGrpSpPr>
          <p:cNvPr id="10" name="组合 9">
            <a:extLst>
              <a:ext uri="{FF2B5EF4-FFF2-40B4-BE49-F238E27FC236}">
                <a16:creationId xmlns:a16="http://schemas.microsoft.com/office/drawing/2014/main" id="{35CE81F1-5731-9647-29F3-0439C88296B9}"/>
              </a:ext>
            </a:extLst>
          </p:cNvPr>
          <p:cNvGrpSpPr/>
          <p:nvPr/>
        </p:nvGrpSpPr>
        <p:grpSpPr>
          <a:xfrm>
            <a:off x="2987276" y="4946771"/>
            <a:ext cx="8650416" cy="369332"/>
            <a:chOff x="3042036" y="4995471"/>
            <a:chExt cx="8650416" cy="369332"/>
          </a:xfrm>
        </p:grpSpPr>
        <p:sp>
          <p:nvSpPr>
            <p:cNvPr id="2" name="文本框 1">
              <a:extLst>
                <a:ext uri="{FF2B5EF4-FFF2-40B4-BE49-F238E27FC236}">
                  <a16:creationId xmlns:a16="http://schemas.microsoft.com/office/drawing/2014/main" id="{2B2D32ED-4D89-ECC2-05A2-49145E1932EC}"/>
                </a:ext>
              </a:extLst>
            </p:cNvPr>
            <p:cNvSpPr txBox="1"/>
            <p:nvPr/>
          </p:nvSpPr>
          <p:spPr>
            <a:xfrm>
              <a:off x="3042036" y="4995471"/>
              <a:ext cx="1175011" cy="369332"/>
            </a:xfrm>
            <a:prstGeom prst="rect">
              <a:avLst/>
            </a:prstGeom>
            <a:noFill/>
          </p:spPr>
          <p:txBody>
            <a:bodyPr wrap="square" rtlCol="0">
              <a:spAutoFit/>
            </a:bodyPr>
            <a:lstStyle/>
            <a:p>
              <a:r>
                <a:rPr lang="zh-CN" altLang="en-US" b="1" dirty="0">
                  <a:solidFill>
                    <a:srgbClr val="703881"/>
                  </a:solidFill>
                  <a:latin typeface="思源宋体 Heavy" panose="02020900000000000000" pitchFamily="18" charset="-122"/>
                  <a:ea typeface="思源宋体 Heavy" panose="02020900000000000000" pitchFamily="18" charset="-122"/>
                  <a:cs typeface="+mn-ea"/>
                  <a:sym typeface="+mn-lt"/>
                </a:rPr>
                <a:t>甘特图</a:t>
              </a:r>
              <a:endParaRPr lang="en-US" altLang="zh-CN" b="1" dirty="0">
                <a:solidFill>
                  <a:srgbClr val="703881"/>
                </a:solidFill>
                <a:latin typeface="思源宋体 Heavy" panose="02020900000000000000" pitchFamily="18" charset="-122"/>
                <a:ea typeface="思源宋体 Heavy" panose="02020900000000000000" pitchFamily="18" charset="-122"/>
                <a:cs typeface="+mn-ea"/>
                <a:sym typeface="+mn-lt"/>
              </a:endParaRPr>
            </a:p>
          </p:txBody>
        </p:sp>
        <p:sp>
          <p:nvSpPr>
            <p:cNvPr id="4" name="文本框 3">
              <a:extLst>
                <a:ext uri="{FF2B5EF4-FFF2-40B4-BE49-F238E27FC236}">
                  <a16:creationId xmlns:a16="http://schemas.microsoft.com/office/drawing/2014/main" id="{74AFCA9F-7FBC-C4A5-290F-0D0725902F01}"/>
                </a:ext>
              </a:extLst>
            </p:cNvPr>
            <p:cNvSpPr txBox="1"/>
            <p:nvPr/>
          </p:nvSpPr>
          <p:spPr>
            <a:xfrm>
              <a:off x="6385891" y="4995471"/>
              <a:ext cx="1853912" cy="369332"/>
            </a:xfrm>
            <a:prstGeom prst="rect">
              <a:avLst/>
            </a:prstGeom>
            <a:noFill/>
          </p:spPr>
          <p:txBody>
            <a:bodyPr wrap="square" rtlCol="0">
              <a:spAutoFit/>
            </a:bodyPr>
            <a:lstStyle/>
            <a:p>
              <a:r>
                <a:rPr lang="en-US" altLang="zh-CN" b="1" dirty="0">
                  <a:solidFill>
                    <a:srgbClr val="703881"/>
                  </a:solidFill>
                  <a:latin typeface="思源宋体 Heavy" panose="02020900000000000000" pitchFamily="18" charset="-122"/>
                  <a:ea typeface="思源宋体 Heavy" panose="02020900000000000000" pitchFamily="18" charset="-122"/>
                  <a:cs typeface="+mn-ea"/>
                  <a:sym typeface="+mn-lt"/>
                </a:rPr>
                <a:t>Kanban board</a:t>
              </a:r>
            </a:p>
          </p:txBody>
        </p:sp>
        <p:sp>
          <p:nvSpPr>
            <p:cNvPr id="8" name="文本框 7">
              <a:extLst>
                <a:ext uri="{FF2B5EF4-FFF2-40B4-BE49-F238E27FC236}">
                  <a16:creationId xmlns:a16="http://schemas.microsoft.com/office/drawing/2014/main" id="{ED8A9C50-D49F-C3C1-F329-1BF8E07D41E6}"/>
                </a:ext>
              </a:extLst>
            </p:cNvPr>
            <p:cNvSpPr txBox="1"/>
            <p:nvPr/>
          </p:nvSpPr>
          <p:spPr>
            <a:xfrm>
              <a:off x="10517441" y="4995471"/>
              <a:ext cx="1175011" cy="369332"/>
            </a:xfrm>
            <a:prstGeom prst="rect">
              <a:avLst/>
            </a:prstGeom>
            <a:noFill/>
          </p:spPr>
          <p:txBody>
            <a:bodyPr wrap="square" rtlCol="0">
              <a:spAutoFit/>
            </a:bodyPr>
            <a:lstStyle/>
            <a:p>
              <a:r>
                <a:rPr lang="zh-CN" altLang="en-US" b="1" dirty="0">
                  <a:solidFill>
                    <a:srgbClr val="703881"/>
                  </a:solidFill>
                  <a:latin typeface="思源宋体 Heavy" panose="02020900000000000000" pitchFamily="18" charset="-122"/>
                  <a:ea typeface="思源宋体 Heavy" panose="02020900000000000000" pitchFamily="18" charset="-122"/>
                  <a:cs typeface="+mn-ea"/>
                  <a:sym typeface="+mn-lt"/>
                </a:rPr>
                <a:t>待办事项</a:t>
              </a:r>
              <a:endParaRPr lang="en-US" altLang="zh-CN" b="1" dirty="0">
                <a:solidFill>
                  <a:srgbClr val="703881"/>
                </a:solidFill>
                <a:latin typeface="思源宋体 Heavy" panose="02020900000000000000" pitchFamily="18" charset="-122"/>
                <a:ea typeface="思源宋体 Heavy" panose="02020900000000000000" pitchFamily="18" charset="-122"/>
                <a:cs typeface="+mn-ea"/>
                <a:sym typeface="+mn-lt"/>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wipe(left)">
                                      <p:cBhvr>
                                        <p:cTn id="7" dur="500"/>
                                        <p:tgtEl>
                                          <p:spTgt spid="13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500" fill="hold"/>
                                        <p:tgtEl>
                                          <p:spTgt spid="28"/>
                                        </p:tgtEl>
                                        <p:attrNameLst>
                                          <p:attrName>ppt_x</p:attrName>
                                        </p:attrNameLst>
                                      </p:cBhvr>
                                      <p:tavLst>
                                        <p:tav tm="0">
                                          <p:val>
                                            <p:strVal val="#ppt_x"/>
                                          </p:val>
                                        </p:tav>
                                        <p:tav tm="100000">
                                          <p:val>
                                            <p:strVal val="#ppt_x"/>
                                          </p:val>
                                        </p:tav>
                                      </p:tavLst>
                                    </p:anim>
                                    <p:anim calcmode="lin" valueType="num">
                                      <p:cBhvr additive="base">
                                        <p:cTn id="11" dur="500" fill="hold"/>
                                        <p:tgtEl>
                                          <p:spTgt spid="28"/>
                                        </p:tgtEl>
                                        <p:attrNameLst>
                                          <p:attrName>ppt_y</p:attrName>
                                        </p:attrNameLst>
                                      </p:cBhvr>
                                      <p:tavLst>
                                        <p:tav tm="0">
                                          <p:val>
                                            <p:strVal val="1+#ppt_h/2"/>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113"/>
                                        </p:tgtEl>
                                        <p:attrNameLst>
                                          <p:attrName>style.visibility</p:attrName>
                                        </p:attrNameLst>
                                      </p:cBhvr>
                                      <p:to>
                                        <p:strVal val="visible"/>
                                      </p:to>
                                    </p:set>
                                    <p:animEffect transition="in" filter="fade">
                                      <p:cBhvr>
                                        <p:cTn id="14" dur="1000"/>
                                        <p:tgtEl>
                                          <p:spTgt spid="113"/>
                                        </p:tgtEl>
                                      </p:cBhvr>
                                    </p:animEffect>
                                    <p:anim calcmode="lin" valueType="num">
                                      <p:cBhvr>
                                        <p:cTn id="15" dur="1000" fill="hold"/>
                                        <p:tgtEl>
                                          <p:spTgt spid="113"/>
                                        </p:tgtEl>
                                        <p:attrNameLst>
                                          <p:attrName>ppt_x</p:attrName>
                                        </p:attrNameLst>
                                      </p:cBhvr>
                                      <p:tavLst>
                                        <p:tav tm="0">
                                          <p:val>
                                            <p:strVal val="#ppt_x"/>
                                          </p:val>
                                        </p:tav>
                                        <p:tav tm="100000">
                                          <p:val>
                                            <p:strVal val="#ppt_x"/>
                                          </p:val>
                                        </p:tav>
                                      </p:tavLst>
                                    </p:anim>
                                    <p:anim calcmode="lin" valueType="num">
                                      <p:cBhvr>
                                        <p:cTn id="16" dur="1000" fill="hold"/>
                                        <p:tgtEl>
                                          <p:spTgt spid="1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4"/>
                                        </p:tgtEl>
                                        <p:attrNameLst>
                                          <p:attrName>style.visibility</p:attrName>
                                        </p:attrNameLst>
                                      </p:cBhvr>
                                      <p:to>
                                        <p:strVal val="visible"/>
                                      </p:to>
                                    </p:set>
                                    <p:animEffect transition="in" filter="fade">
                                      <p:cBhvr>
                                        <p:cTn id="19" dur="1000"/>
                                        <p:tgtEl>
                                          <p:spTgt spid="114"/>
                                        </p:tgtEl>
                                      </p:cBhvr>
                                    </p:animEffect>
                                    <p:anim calcmode="lin" valueType="num">
                                      <p:cBhvr>
                                        <p:cTn id="20" dur="1000" fill="hold"/>
                                        <p:tgtEl>
                                          <p:spTgt spid="114"/>
                                        </p:tgtEl>
                                        <p:attrNameLst>
                                          <p:attrName>ppt_x</p:attrName>
                                        </p:attrNameLst>
                                      </p:cBhvr>
                                      <p:tavLst>
                                        <p:tav tm="0">
                                          <p:val>
                                            <p:strVal val="#ppt_x"/>
                                          </p:val>
                                        </p:tav>
                                        <p:tav tm="100000">
                                          <p:val>
                                            <p:strVal val="#ppt_x"/>
                                          </p:val>
                                        </p:tav>
                                      </p:tavLst>
                                    </p:anim>
                                    <p:anim calcmode="lin" valueType="num">
                                      <p:cBhvr>
                                        <p:cTn id="21" dur="1000" fill="hold"/>
                                        <p:tgtEl>
                                          <p:spTgt spid="1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5"/>
                                        </p:tgtEl>
                                        <p:attrNameLst>
                                          <p:attrName>style.visibility</p:attrName>
                                        </p:attrNameLst>
                                      </p:cBhvr>
                                      <p:to>
                                        <p:strVal val="visible"/>
                                      </p:to>
                                    </p:set>
                                    <p:animEffect transition="in" filter="fade">
                                      <p:cBhvr>
                                        <p:cTn id="24" dur="1000"/>
                                        <p:tgtEl>
                                          <p:spTgt spid="125"/>
                                        </p:tgtEl>
                                      </p:cBhvr>
                                    </p:animEffect>
                                    <p:anim calcmode="lin" valueType="num">
                                      <p:cBhvr>
                                        <p:cTn id="25" dur="1000" fill="hold"/>
                                        <p:tgtEl>
                                          <p:spTgt spid="125"/>
                                        </p:tgtEl>
                                        <p:attrNameLst>
                                          <p:attrName>ppt_x</p:attrName>
                                        </p:attrNameLst>
                                      </p:cBhvr>
                                      <p:tavLst>
                                        <p:tav tm="0">
                                          <p:val>
                                            <p:strVal val="#ppt_x"/>
                                          </p:val>
                                        </p:tav>
                                        <p:tav tm="100000">
                                          <p:val>
                                            <p:strVal val="#ppt_x"/>
                                          </p:val>
                                        </p:tav>
                                      </p:tavLst>
                                    </p:anim>
                                    <p:anim calcmode="lin" valueType="num">
                                      <p:cBhvr>
                                        <p:cTn id="26" dur="1000" fill="hold"/>
                                        <p:tgtEl>
                                          <p:spTgt spid="12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6"/>
                                        </p:tgtEl>
                                        <p:attrNameLst>
                                          <p:attrName>style.visibility</p:attrName>
                                        </p:attrNameLst>
                                      </p:cBhvr>
                                      <p:to>
                                        <p:strVal val="visible"/>
                                      </p:to>
                                    </p:set>
                                    <p:animEffect transition="in" filter="fade">
                                      <p:cBhvr>
                                        <p:cTn id="29" dur="1000"/>
                                        <p:tgtEl>
                                          <p:spTgt spid="126"/>
                                        </p:tgtEl>
                                      </p:cBhvr>
                                    </p:animEffect>
                                    <p:anim calcmode="lin" valueType="num">
                                      <p:cBhvr>
                                        <p:cTn id="30" dur="1000" fill="hold"/>
                                        <p:tgtEl>
                                          <p:spTgt spid="126"/>
                                        </p:tgtEl>
                                        <p:attrNameLst>
                                          <p:attrName>ppt_x</p:attrName>
                                        </p:attrNameLst>
                                      </p:cBhvr>
                                      <p:tavLst>
                                        <p:tav tm="0">
                                          <p:val>
                                            <p:strVal val="#ppt_x"/>
                                          </p:val>
                                        </p:tav>
                                        <p:tav tm="100000">
                                          <p:val>
                                            <p:strVal val="#ppt_x"/>
                                          </p:val>
                                        </p:tav>
                                      </p:tavLst>
                                    </p:anim>
                                    <p:anim calcmode="lin" valueType="num">
                                      <p:cBhvr>
                                        <p:cTn id="31" dur="1000" fill="hold"/>
                                        <p:tgtEl>
                                          <p:spTgt spid="12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9"/>
                                        </p:tgtEl>
                                        <p:attrNameLst>
                                          <p:attrName>style.visibility</p:attrName>
                                        </p:attrNameLst>
                                      </p:cBhvr>
                                      <p:to>
                                        <p:strVal val="visible"/>
                                      </p:to>
                                    </p:set>
                                    <p:animEffect transition="in" filter="fade">
                                      <p:cBhvr>
                                        <p:cTn id="34" dur="1000"/>
                                        <p:tgtEl>
                                          <p:spTgt spid="129"/>
                                        </p:tgtEl>
                                      </p:cBhvr>
                                    </p:animEffect>
                                    <p:anim calcmode="lin" valueType="num">
                                      <p:cBhvr>
                                        <p:cTn id="35" dur="1000" fill="hold"/>
                                        <p:tgtEl>
                                          <p:spTgt spid="129"/>
                                        </p:tgtEl>
                                        <p:attrNameLst>
                                          <p:attrName>ppt_x</p:attrName>
                                        </p:attrNameLst>
                                      </p:cBhvr>
                                      <p:tavLst>
                                        <p:tav tm="0">
                                          <p:val>
                                            <p:strVal val="#ppt_x"/>
                                          </p:val>
                                        </p:tav>
                                        <p:tav tm="100000">
                                          <p:val>
                                            <p:strVal val="#ppt_x"/>
                                          </p:val>
                                        </p:tav>
                                      </p:tavLst>
                                    </p:anim>
                                    <p:anim calcmode="lin" valueType="num">
                                      <p:cBhvr>
                                        <p:cTn id="36" dur="1000" fill="hold"/>
                                        <p:tgtEl>
                                          <p:spTgt spid="12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30"/>
                                        </p:tgtEl>
                                        <p:attrNameLst>
                                          <p:attrName>style.visibility</p:attrName>
                                        </p:attrNameLst>
                                      </p:cBhvr>
                                      <p:to>
                                        <p:strVal val="visible"/>
                                      </p:to>
                                    </p:set>
                                    <p:animEffect transition="in" filter="fade">
                                      <p:cBhvr>
                                        <p:cTn id="39" dur="1000"/>
                                        <p:tgtEl>
                                          <p:spTgt spid="130"/>
                                        </p:tgtEl>
                                      </p:cBhvr>
                                    </p:animEffect>
                                    <p:anim calcmode="lin" valueType="num">
                                      <p:cBhvr>
                                        <p:cTn id="40" dur="1000" fill="hold"/>
                                        <p:tgtEl>
                                          <p:spTgt spid="130"/>
                                        </p:tgtEl>
                                        <p:attrNameLst>
                                          <p:attrName>ppt_x</p:attrName>
                                        </p:attrNameLst>
                                      </p:cBhvr>
                                      <p:tavLst>
                                        <p:tav tm="0">
                                          <p:val>
                                            <p:strVal val="#ppt_x"/>
                                          </p:val>
                                        </p:tav>
                                        <p:tav tm="100000">
                                          <p:val>
                                            <p:strVal val="#ppt_x"/>
                                          </p:val>
                                        </p:tav>
                                      </p:tavLst>
                                    </p:anim>
                                    <p:anim calcmode="lin" valueType="num">
                                      <p:cBhvr>
                                        <p:cTn id="41" dur="1000" fill="hold"/>
                                        <p:tgtEl>
                                          <p:spTgt spid="130"/>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2" presetClass="entr" presetSubtype="2"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1+#ppt_w/2"/>
                                          </p:val>
                                        </p:tav>
                                        <p:tav tm="100000">
                                          <p:val>
                                            <p:strVal val="#ppt_x"/>
                                          </p:val>
                                        </p:tav>
                                      </p:tavLst>
                                    </p:anim>
                                    <p:anim calcmode="lin" valueType="num">
                                      <p:cBhvr additive="base">
                                        <p:cTn id="46" dur="500" fill="hold"/>
                                        <p:tgtEl>
                                          <p:spTgt spid="15"/>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1+#ppt_w/2"/>
                                          </p:val>
                                        </p:tav>
                                        <p:tav tm="100000">
                                          <p:val>
                                            <p:strVal val="#ppt_x"/>
                                          </p:val>
                                        </p:tav>
                                      </p:tavLst>
                                    </p:anim>
                                    <p:anim calcmode="lin" valueType="num">
                                      <p:cBhvr additive="base">
                                        <p:cTn id="50" dur="500" fill="hold"/>
                                        <p:tgtEl>
                                          <p:spTgt spid="11"/>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4" grpId="0"/>
      <p:bldP spid="125" grpId="0"/>
      <p:bldP spid="126" grpId="0"/>
      <p:bldP spid="129" grpId="0"/>
      <p:bldP spid="130"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0388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1A14AC-9E6A-FD8C-47DF-AE4FE2CC1F6C}"/>
              </a:ext>
            </a:extLst>
          </p:cNvPr>
          <p:cNvSpPr>
            <a:spLocks noGrp="1"/>
          </p:cNvSpPr>
          <p:nvPr>
            <p:ph type="title"/>
          </p:nvPr>
        </p:nvSpPr>
        <p:spPr/>
        <p:txBody>
          <a:bodyPr/>
          <a:lstStyle/>
          <a:p>
            <a:r>
              <a:rPr lang="zh-CN" altLang="en-US" b="1" dirty="0">
                <a:solidFill>
                  <a:schemeClr val="bg1"/>
                </a:solidFill>
              </a:rPr>
              <a:t>甘特图</a:t>
            </a:r>
          </a:p>
        </p:txBody>
      </p:sp>
      <p:pic>
        <p:nvPicPr>
          <p:cNvPr id="4" name="内容占位符 3">
            <a:extLst>
              <a:ext uri="{FF2B5EF4-FFF2-40B4-BE49-F238E27FC236}">
                <a16:creationId xmlns:a16="http://schemas.microsoft.com/office/drawing/2014/main" id="{EDF271A2-1298-167F-4B4C-37A2B162136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46124" y="1690688"/>
            <a:ext cx="9642875" cy="4351338"/>
          </a:xfrm>
          <a:prstGeom prst="rect">
            <a:avLst/>
          </a:prstGeom>
        </p:spPr>
      </p:pic>
    </p:spTree>
    <p:extLst>
      <p:ext uri="{BB962C8B-B14F-4D97-AF65-F5344CB8AC3E}">
        <p14:creationId xmlns:p14="http://schemas.microsoft.com/office/powerpoint/2010/main" val="1623591026"/>
      </p:ext>
    </p:extLst>
  </p:cSld>
  <p:clrMapOvr>
    <a:masterClrMapping/>
  </p:clrMapOvr>
  <p:transition spd="slow" advClick="0" advTm="2000">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0388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b="19819"/>
          <a:stretch>
            <a:fillRect/>
          </a:stretch>
        </p:blipFill>
        <p:spPr>
          <a:xfrm>
            <a:off x="378246" y="322321"/>
            <a:ext cx="11435507" cy="6112770"/>
          </a:xfrm>
          <a:prstGeom prst="rect">
            <a:avLst/>
          </a:prstGeom>
        </p:spPr>
      </p:pic>
      <p:sp>
        <p:nvSpPr>
          <p:cNvPr id="24" name="矩形 23"/>
          <p:cNvSpPr/>
          <p:nvPr/>
        </p:nvSpPr>
        <p:spPr>
          <a:xfrm>
            <a:off x="6339286" y="778140"/>
            <a:ext cx="5085204" cy="5425280"/>
          </a:xfrm>
          <a:prstGeom prst="rect">
            <a:avLst/>
          </a:prstGeom>
          <a:solidFill>
            <a:schemeClr val="bg1">
              <a:alpha val="71000"/>
            </a:schemeClr>
          </a:solidFill>
          <a:ln>
            <a:noFill/>
          </a:ln>
          <a:effectLst>
            <a:outerShdw blurRad="228600" dist="635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aphicFrame>
        <p:nvGraphicFramePr>
          <p:cNvPr id="12" name="图表 11"/>
          <p:cNvGraphicFramePr/>
          <p:nvPr/>
        </p:nvGraphicFramePr>
        <p:xfrm>
          <a:off x="212992" y="3959681"/>
          <a:ext cx="3623733" cy="2120179"/>
        </p:xfrm>
        <a:graphic>
          <a:graphicData uri="http://schemas.openxmlformats.org/drawingml/2006/chart">
            <c:chart xmlns:c="http://schemas.openxmlformats.org/drawingml/2006/chart" xmlns:r="http://schemas.openxmlformats.org/officeDocument/2006/relationships" r:id="rId4"/>
          </a:graphicData>
        </a:graphic>
      </p:graphicFrame>
      <p:sp>
        <p:nvSpPr>
          <p:cNvPr id="16" name="文本框 15"/>
          <p:cNvSpPr txBox="1"/>
          <p:nvPr/>
        </p:nvSpPr>
        <p:spPr>
          <a:xfrm>
            <a:off x="7379659" y="2034920"/>
            <a:ext cx="3004457" cy="523220"/>
          </a:xfrm>
          <a:prstGeom prst="rect">
            <a:avLst/>
          </a:prstGeom>
          <a:noFill/>
        </p:spPr>
        <p:txBody>
          <a:bodyPr wrap="square" rtlCol="0">
            <a:spAutoFit/>
          </a:bodyPr>
          <a:lstStyle/>
          <a:p>
            <a:pPr algn="ctr"/>
            <a:r>
              <a:rPr lang="zh-CN" altLang="en-US" sz="2800" b="1" dirty="0">
                <a:solidFill>
                  <a:srgbClr val="703881"/>
                </a:solidFill>
                <a:cs typeface="+mn-ea"/>
                <a:sym typeface="+mn-lt"/>
              </a:rPr>
              <a:t>制定每周规划</a:t>
            </a:r>
          </a:p>
        </p:txBody>
      </p:sp>
      <p:grpSp>
        <p:nvGrpSpPr>
          <p:cNvPr id="25" name="组合 24"/>
          <p:cNvGrpSpPr>
            <a:grpSpLocks noChangeAspect="1"/>
          </p:cNvGrpSpPr>
          <p:nvPr/>
        </p:nvGrpSpPr>
        <p:grpSpPr>
          <a:xfrm>
            <a:off x="9405832" y="914811"/>
            <a:ext cx="1891573" cy="569248"/>
            <a:chOff x="2685028" y="2876682"/>
            <a:chExt cx="5502784" cy="1656004"/>
          </a:xfrm>
        </p:grpSpPr>
        <p:sp>
          <p:nvSpPr>
            <p:cNvPr id="26" name="i$ľïdê"/>
            <p:cNvSpPr/>
            <p:nvPr userDrawn="1"/>
          </p:nvSpPr>
          <p:spPr>
            <a:xfrm>
              <a:off x="4486927" y="2876682"/>
              <a:ext cx="3699559" cy="1174043"/>
            </a:xfrm>
            <a:custGeom>
              <a:avLst/>
              <a:gdLst>
                <a:gd name="connsiteX0" fmla="*/ 3528743 w 3812022"/>
                <a:gd name="connsiteY0" fmla="*/ 1166183 h 1325394"/>
                <a:gd name="connsiteX1" fmla="*/ 3537795 w 3812022"/>
                <a:gd name="connsiteY1" fmla="*/ 1178430 h 1325394"/>
                <a:gd name="connsiteX2" fmla="*/ 3528743 w 3812022"/>
                <a:gd name="connsiteY2" fmla="*/ 1258302 h 1325394"/>
                <a:gd name="connsiteX3" fmla="*/ 3234282 w 3812022"/>
                <a:gd name="connsiteY3" fmla="*/ 1082322 h 1325394"/>
                <a:gd name="connsiteX4" fmla="*/ 3234282 w 3812022"/>
                <a:gd name="connsiteY4" fmla="*/ 1163814 h 1325394"/>
                <a:gd name="connsiteX5" fmla="*/ 3194545 w 3812022"/>
                <a:gd name="connsiteY5" fmla="*/ 1145948 h 1325394"/>
                <a:gd name="connsiteX6" fmla="*/ 3179436 w 3812022"/>
                <a:gd name="connsiteY6" fmla="*/ 1110272 h 1325394"/>
                <a:gd name="connsiteX7" fmla="*/ 3429169 w 3812022"/>
                <a:gd name="connsiteY7" fmla="*/ 1002179 h 1325394"/>
                <a:gd name="connsiteX8" fmla="*/ 3528210 w 3812022"/>
                <a:gd name="connsiteY8" fmla="*/ 1004309 h 1325394"/>
                <a:gd name="connsiteX9" fmla="*/ 3528210 w 3812022"/>
                <a:gd name="connsiteY9" fmla="*/ 1113467 h 1325394"/>
                <a:gd name="connsiteX10" fmla="*/ 3528210 w 3812022"/>
                <a:gd name="connsiteY10" fmla="*/ 1166183 h 1325394"/>
                <a:gd name="connsiteX11" fmla="*/ 3528210 w 3812022"/>
                <a:gd name="connsiteY11" fmla="*/ 1258302 h 1325394"/>
                <a:gd name="connsiteX12" fmla="*/ 3467508 w 3812022"/>
                <a:gd name="connsiteY12" fmla="*/ 1325394 h 1325394"/>
                <a:gd name="connsiteX13" fmla="*/ 3260373 w 3812022"/>
                <a:gd name="connsiteY13" fmla="*/ 1211443 h 1325394"/>
                <a:gd name="connsiteX14" fmla="*/ 3440351 w 3812022"/>
                <a:gd name="connsiteY14" fmla="*/ 1243925 h 1325394"/>
                <a:gd name="connsiteX15" fmla="*/ 3440351 w 3812022"/>
                <a:gd name="connsiteY15" fmla="*/ 1117727 h 1325394"/>
                <a:gd name="connsiteX16" fmla="*/ 3310959 w 3812022"/>
                <a:gd name="connsiteY16" fmla="*/ 1173105 h 1325394"/>
                <a:gd name="connsiteX17" fmla="*/ 3234282 w 3812022"/>
                <a:gd name="connsiteY17" fmla="*/ 1164053 h 1325394"/>
                <a:gd name="connsiteX18" fmla="*/ 3234282 w 3812022"/>
                <a:gd name="connsiteY18" fmla="*/ 1163814 h 1325394"/>
                <a:gd name="connsiteX19" fmla="*/ 3234814 w 3812022"/>
                <a:gd name="connsiteY19" fmla="*/ 1164053 h 1325394"/>
                <a:gd name="connsiteX20" fmla="*/ 3234814 w 3812022"/>
                <a:gd name="connsiteY20" fmla="*/ 1082051 h 1325394"/>
                <a:gd name="connsiteX21" fmla="*/ 3234282 w 3812022"/>
                <a:gd name="connsiteY21" fmla="*/ 1082322 h 1325394"/>
                <a:gd name="connsiteX22" fmla="*/ 3234282 w 3812022"/>
                <a:gd name="connsiteY22" fmla="*/ 1082051 h 1325394"/>
                <a:gd name="connsiteX23" fmla="*/ 3391896 w 3812022"/>
                <a:gd name="connsiteY23" fmla="*/ 1031465 h 1325394"/>
                <a:gd name="connsiteX24" fmla="*/ 3429169 w 3812022"/>
                <a:gd name="connsiteY24" fmla="*/ 1002179 h 1325394"/>
                <a:gd name="connsiteX25" fmla="*/ 3580394 w 3812022"/>
                <a:gd name="connsiteY25" fmla="*/ 994192 h 1325394"/>
                <a:gd name="connsiteX26" fmla="*/ 3644824 w 3812022"/>
                <a:gd name="connsiteY26" fmla="*/ 1024543 h 1325394"/>
                <a:gd name="connsiteX27" fmla="*/ 3528743 w 3812022"/>
                <a:gd name="connsiteY27" fmla="*/ 1113467 h 1325394"/>
                <a:gd name="connsiteX28" fmla="*/ 3528743 w 3812022"/>
                <a:gd name="connsiteY28" fmla="*/ 1004309 h 1325394"/>
                <a:gd name="connsiteX29" fmla="*/ 3580394 w 3812022"/>
                <a:gd name="connsiteY29" fmla="*/ 994192 h 1325394"/>
                <a:gd name="connsiteX30" fmla="*/ 2529346 w 3812022"/>
                <a:gd name="connsiteY30" fmla="*/ 901606 h 1325394"/>
                <a:gd name="connsiteX31" fmla="*/ 2547916 w 3812022"/>
                <a:gd name="connsiteY31" fmla="*/ 909528 h 1325394"/>
                <a:gd name="connsiteX32" fmla="*/ 2608619 w 3812022"/>
                <a:gd name="connsiteY32" fmla="*/ 977152 h 1325394"/>
                <a:gd name="connsiteX33" fmla="*/ 2718842 w 3812022"/>
                <a:gd name="connsiteY33" fmla="*/ 1051700 h 1325394"/>
                <a:gd name="connsiteX34" fmla="*/ 2803506 w 3812022"/>
                <a:gd name="connsiteY34" fmla="*/ 1057557 h 1325394"/>
                <a:gd name="connsiteX35" fmla="*/ 2668256 w 3812022"/>
                <a:gd name="connsiteY35" fmla="*/ 1154468 h 1325394"/>
                <a:gd name="connsiteX36" fmla="*/ 2629918 w 3812022"/>
                <a:gd name="connsiteY36" fmla="*/ 1145416 h 1325394"/>
                <a:gd name="connsiteX37" fmla="*/ 2608619 w 3812022"/>
                <a:gd name="connsiteY37" fmla="*/ 1124649 h 1325394"/>
                <a:gd name="connsiteX38" fmla="*/ 2518629 w 3812022"/>
                <a:gd name="connsiteY38" fmla="*/ 951061 h 1325394"/>
                <a:gd name="connsiteX39" fmla="*/ 2517565 w 3812022"/>
                <a:gd name="connsiteY39" fmla="*/ 903670 h 1325394"/>
                <a:gd name="connsiteX40" fmla="*/ 2529346 w 3812022"/>
                <a:gd name="connsiteY40" fmla="*/ 901606 h 1325394"/>
                <a:gd name="connsiteX41" fmla="*/ 1595483 w 3812022"/>
                <a:gd name="connsiteY41" fmla="*/ 881273 h 1325394"/>
                <a:gd name="connsiteX42" fmla="*/ 1578801 w 3812022"/>
                <a:gd name="connsiteY42" fmla="*/ 881839 h 1325394"/>
                <a:gd name="connsiteX43" fmla="*/ 1563892 w 3812022"/>
                <a:gd name="connsiteY43" fmla="*/ 881839 h 1325394"/>
                <a:gd name="connsiteX44" fmla="*/ 1552710 w 3812022"/>
                <a:gd name="connsiteY44" fmla="*/ 890358 h 1325394"/>
                <a:gd name="connsiteX45" fmla="*/ 1529281 w 3812022"/>
                <a:gd name="connsiteY45" fmla="*/ 1001647 h 1325394"/>
                <a:gd name="connsiteX46" fmla="*/ 1552710 w 3812022"/>
                <a:gd name="connsiteY46" fmla="*/ 992595 h 1325394"/>
                <a:gd name="connsiteX47" fmla="*/ 1578801 w 3812022"/>
                <a:gd name="connsiteY47" fmla="*/ 977685 h 1325394"/>
                <a:gd name="connsiteX48" fmla="*/ 1630452 w 3812022"/>
                <a:gd name="connsiteY48" fmla="*/ 922307 h 1325394"/>
                <a:gd name="connsiteX49" fmla="*/ 1595483 w 3812022"/>
                <a:gd name="connsiteY49" fmla="*/ 881273 h 1325394"/>
                <a:gd name="connsiteX50" fmla="*/ 578273 w 3812022"/>
                <a:gd name="connsiteY50" fmla="*/ 855746 h 1325394"/>
                <a:gd name="connsiteX51" fmla="*/ 576143 w 3812022"/>
                <a:gd name="connsiteY51" fmla="*/ 870122 h 1325394"/>
                <a:gd name="connsiteX52" fmla="*/ 577208 w 3812022"/>
                <a:gd name="connsiteY52" fmla="*/ 885032 h 1325394"/>
                <a:gd name="connsiteX53" fmla="*/ 577208 w 3812022"/>
                <a:gd name="connsiteY53" fmla="*/ 899409 h 1325394"/>
                <a:gd name="connsiteX54" fmla="*/ 583065 w 3812022"/>
                <a:gd name="connsiteY54" fmla="*/ 911656 h 1325394"/>
                <a:gd name="connsiteX55" fmla="*/ 609157 w 3812022"/>
                <a:gd name="connsiteY55" fmla="*/ 921773 h 1325394"/>
                <a:gd name="connsiteX56" fmla="*/ 610222 w 3812022"/>
                <a:gd name="connsiteY56" fmla="*/ 922838 h 1325394"/>
                <a:gd name="connsiteX57" fmla="*/ 610222 w 3812022"/>
                <a:gd name="connsiteY57" fmla="*/ 869058 h 1325394"/>
                <a:gd name="connsiteX58" fmla="*/ 609157 w 3812022"/>
                <a:gd name="connsiteY58" fmla="*/ 866928 h 1325394"/>
                <a:gd name="connsiteX59" fmla="*/ 578273 w 3812022"/>
                <a:gd name="connsiteY59" fmla="*/ 855746 h 1325394"/>
                <a:gd name="connsiteX60" fmla="*/ 3589446 w 3812022"/>
                <a:gd name="connsiteY60" fmla="*/ 757771 h 1325394"/>
                <a:gd name="connsiteX61" fmla="*/ 3566017 w 3812022"/>
                <a:gd name="connsiteY61" fmla="*/ 760965 h 1325394"/>
                <a:gd name="connsiteX62" fmla="*/ 3528743 w 3812022"/>
                <a:gd name="connsiteY62" fmla="*/ 790252 h 1325394"/>
                <a:gd name="connsiteX63" fmla="*/ 3528743 w 3812022"/>
                <a:gd name="connsiteY63" fmla="*/ 790784 h 1325394"/>
                <a:gd name="connsiteX64" fmla="*/ 3469105 w 3812022"/>
                <a:gd name="connsiteY64" fmla="*/ 863734 h 1325394"/>
                <a:gd name="connsiteX65" fmla="*/ 3528743 w 3812022"/>
                <a:gd name="connsiteY65" fmla="*/ 824331 h 1325394"/>
                <a:gd name="connsiteX66" fmla="*/ 3589446 w 3812022"/>
                <a:gd name="connsiteY66" fmla="*/ 757771 h 1325394"/>
                <a:gd name="connsiteX67" fmla="*/ 600104 w 3812022"/>
                <a:gd name="connsiteY67" fmla="*/ 741795 h 1325394"/>
                <a:gd name="connsiteX68" fmla="*/ 601169 w 3812022"/>
                <a:gd name="connsiteY68" fmla="*/ 782796 h 1325394"/>
                <a:gd name="connsiteX69" fmla="*/ 609157 w 3812022"/>
                <a:gd name="connsiteY69" fmla="*/ 785991 h 1325394"/>
                <a:gd name="connsiteX70" fmla="*/ 616079 w 3812022"/>
                <a:gd name="connsiteY70" fmla="*/ 790250 h 1325394"/>
                <a:gd name="connsiteX71" fmla="*/ 620339 w 3812022"/>
                <a:gd name="connsiteY71" fmla="*/ 749782 h 1325394"/>
                <a:gd name="connsiteX72" fmla="*/ 609157 w 3812022"/>
                <a:gd name="connsiteY72" fmla="*/ 742860 h 1325394"/>
                <a:gd name="connsiteX73" fmla="*/ 600104 w 3812022"/>
                <a:gd name="connsiteY73" fmla="*/ 741795 h 1325394"/>
                <a:gd name="connsiteX74" fmla="*/ 3661538 w 3812022"/>
                <a:gd name="connsiteY74" fmla="*/ 687708 h 1325394"/>
                <a:gd name="connsiteX75" fmla="*/ 3722566 w 3812022"/>
                <a:gd name="connsiteY75" fmla="*/ 730614 h 1325394"/>
                <a:gd name="connsiteX76" fmla="*/ 3618732 w 3812022"/>
                <a:gd name="connsiteY76" fmla="*/ 834448 h 1325394"/>
                <a:gd name="connsiteX77" fmla="*/ 3528743 w 3812022"/>
                <a:gd name="connsiteY77" fmla="*/ 887163 h 1325394"/>
                <a:gd name="connsiteX78" fmla="*/ 3402545 w 3812022"/>
                <a:gd name="connsiteY78" fmla="*/ 978217 h 1325394"/>
                <a:gd name="connsiteX79" fmla="*/ 3385506 w 3812022"/>
                <a:gd name="connsiteY79" fmla="*/ 977152 h 1325394"/>
                <a:gd name="connsiteX80" fmla="*/ 3460053 w 3812022"/>
                <a:gd name="connsiteY80" fmla="*/ 875981 h 1325394"/>
                <a:gd name="connsiteX81" fmla="*/ 3455793 w 3812022"/>
                <a:gd name="connsiteY81" fmla="*/ 867994 h 1325394"/>
                <a:gd name="connsiteX82" fmla="*/ 3356752 w 3812022"/>
                <a:gd name="connsiteY82" fmla="*/ 919644 h 1325394"/>
                <a:gd name="connsiteX83" fmla="*/ 3263568 w 3812022"/>
                <a:gd name="connsiteY83" fmla="*/ 925502 h 1325394"/>
                <a:gd name="connsiteX84" fmla="*/ 3238542 w 3812022"/>
                <a:gd name="connsiteY84" fmla="*/ 916450 h 1325394"/>
                <a:gd name="connsiteX85" fmla="*/ 3249724 w 3812022"/>
                <a:gd name="connsiteY85" fmla="*/ 890358 h 1325394"/>
                <a:gd name="connsiteX86" fmla="*/ 3509574 w 3812022"/>
                <a:gd name="connsiteY86" fmla="*/ 757771 h 1325394"/>
                <a:gd name="connsiteX87" fmla="*/ 3528743 w 3812022"/>
                <a:gd name="connsiteY87" fmla="*/ 746588 h 1325394"/>
                <a:gd name="connsiteX88" fmla="*/ 3634706 w 3812022"/>
                <a:gd name="connsiteY88" fmla="*/ 690146 h 1325394"/>
                <a:gd name="connsiteX89" fmla="*/ 3661538 w 3812022"/>
                <a:gd name="connsiteY89" fmla="*/ 687708 h 1325394"/>
                <a:gd name="connsiteX90" fmla="*/ 3106487 w 3812022"/>
                <a:gd name="connsiteY90" fmla="*/ 648612 h 1325394"/>
                <a:gd name="connsiteX91" fmla="*/ 3233749 w 3812022"/>
                <a:gd name="connsiteY91" fmla="*/ 667781 h 1325394"/>
                <a:gd name="connsiteX92" fmla="*/ 3234814 w 3812022"/>
                <a:gd name="connsiteY92" fmla="*/ 665652 h 1325394"/>
                <a:gd name="connsiteX93" fmla="*/ 3234814 w 3812022"/>
                <a:gd name="connsiteY93" fmla="*/ 750848 h 1325394"/>
                <a:gd name="connsiteX94" fmla="*/ 3225762 w 3812022"/>
                <a:gd name="connsiteY94" fmla="*/ 789187 h 1325394"/>
                <a:gd name="connsiteX95" fmla="*/ 3208723 w 3812022"/>
                <a:gd name="connsiteY95" fmla="*/ 792382 h 1325394"/>
                <a:gd name="connsiteX96" fmla="*/ 3106487 w 3812022"/>
                <a:gd name="connsiteY96" fmla="*/ 661924 h 1325394"/>
                <a:gd name="connsiteX97" fmla="*/ 3106487 w 3812022"/>
                <a:gd name="connsiteY97" fmla="*/ 651807 h 1325394"/>
                <a:gd name="connsiteX98" fmla="*/ 3106487 w 3812022"/>
                <a:gd name="connsiteY98" fmla="*/ 648612 h 1325394"/>
                <a:gd name="connsiteX99" fmla="*/ 1575074 w 3812022"/>
                <a:gd name="connsiteY99" fmla="*/ 608144 h 1325394"/>
                <a:gd name="connsiteX100" fmla="*/ 1552710 w 3812022"/>
                <a:gd name="connsiteY100" fmla="*/ 616131 h 1325394"/>
                <a:gd name="connsiteX101" fmla="*/ 1527684 w 3812022"/>
                <a:gd name="connsiteY101" fmla="*/ 671509 h 1325394"/>
                <a:gd name="connsiteX102" fmla="*/ 1552710 w 3812022"/>
                <a:gd name="connsiteY102" fmla="*/ 655535 h 1325394"/>
                <a:gd name="connsiteX103" fmla="*/ 1575074 w 3812022"/>
                <a:gd name="connsiteY103" fmla="*/ 608144 h 1325394"/>
                <a:gd name="connsiteX104" fmla="*/ 2635775 w 3812022"/>
                <a:gd name="connsiteY104" fmla="*/ 472893 h 1325394"/>
                <a:gd name="connsiteX105" fmla="*/ 2689556 w 3812022"/>
                <a:gd name="connsiteY105" fmla="*/ 508037 h 1325394"/>
                <a:gd name="connsiteX106" fmla="*/ 2608619 w 3812022"/>
                <a:gd name="connsiteY106" fmla="*/ 661392 h 1325394"/>
                <a:gd name="connsiteX107" fmla="*/ 2608619 w 3812022"/>
                <a:gd name="connsiteY107" fmla="*/ 553830 h 1325394"/>
                <a:gd name="connsiteX108" fmla="*/ 2635775 w 3812022"/>
                <a:gd name="connsiteY108" fmla="*/ 472893 h 1325394"/>
                <a:gd name="connsiteX109" fmla="*/ 1655479 w 3812022"/>
                <a:gd name="connsiteY109" fmla="*/ 448932 h 1325394"/>
                <a:gd name="connsiteX110" fmla="*/ 1578801 w 3812022"/>
                <a:gd name="connsiteY110" fmla="*/ 495257 h 1325394"/>
                <a:gd name="connsiteX111" fmla="*/ 1552710 w 3812022"/>
                <a:gd name="connsiteY111" fmla="*/ 523480 h 1325394"/>
                <a:gd name="connsiteX112" fmla="*/ 1542061 w 3812022"/>
                <a:gd name="connsiteY112" fmla="*/ 562351 h 1325394"/>
                <a:gd name="connsiteX113" fmla="*/ 1552177 w 3812022"/>
                <a:gd name="connsiteY113" fmla="*/ 558091 h 1325394"/>
                <a:gd name="connsiteX114" fmla="*/ 1578269 w 3812022"/>
                <a:gd name="connsiteY114" fmla="*/ 545844 h 1325394"/>
                <a:gd name="connsiteX115" fmla="*/ 1642699 w 3812022"/>
                <a:gd name="connsiteY115" fmla="*/ 481413 h 1325394"/>
                <a:gd name="connsiteX116" fmla="*/ 1667726 w 3812022"/>
                <a:gd name="connsiteY116" fmla="*/ 461179 h 1325394"/>
                <a:gd name="connsiteX117" fmla="*/ 1666661 w 3812022"/>
                <a:gd name="connsiteY117" fmla="*/ 449997 h 1325394"/>
                <a:gd name="connsiteX118" fmla="*/ 1655479 w 3812022"/>
                <a:gd name="connsiteY118" fmla="*/ 448932 h 1325394"/>
                <a:gd name="connsiteX119" fmla="*/ 3171982 w 3812022"/>
                <a:gd name="connsiteY119" fmla="*/ 389826 h 1325394"/>
                <a:gd name="connsiteX120" fmla="*/ 3189021 w 3812022"/>
                <a:gd name="connsiteY120" fmla="*/ 403138 h 1325394"/>
                <a:gd name="connsiteX121" fmla="*/ 3234814 w 3812022"/>
                <a:gd name="connsiteY121" fmla="*/ 454789 h 1325394"/>
                <a:gd name="connsiteX122" fmla="*/ 3313621 w 3812022"/>
                <a:gd name="connsiteY122" fmla="*/ 520285 h 1325394"/>
                <a:gd name="connsiteX123" fmla="*/ 3234814 w 3812022"/>
                <a:gd name="connsiteY123" fmla="*/ 600156 h 1325394"/>
                <a:gd name="connsiteX124" fmla="*/ 3233749 w 3812022"/>
                <a:gd name="connsiteY124" fmla="*/ 600156 h 1325394"/>
                <a:gd name="connsiteX125" fmla="*/ 3230554 w 3812022"/>
                <a:gd name="connsiteY125" fmla="*/ 538389 h 1325394"/>
                <a:gd name="connsiteX126" fmla="*/ 3171982 w 3812022"/>
                <a:gd name="connsiteY126" fmla="*/ 389826 h 1325394"/>
                <a:gd name="connsiteX127" fmla="*/ 2558565 w 3812022"/>
                <a:gd name="connsiteY127" fmla="*/ 235940 h 1325394"/>
                <a:gd name="connsiteX128" fmla="*/ 2599034 w 3812022"/>
                <a:gd name="connsiteY128" fmla="*/ 279603 h 1325394"/>
                <a:gd name="connsiteX129" fmla="*/ 2550578 w 3812022"/>
                <a:gd name="connsiteY129" fmla="*/ 565545 h 1325394"/>
                <a:gd name="connsiteX130" fmla="*/ 2551643 w 3812022"/>
                <a:gd name="connsiteY130" fmla="*/ 586845 h 1325394"/>
                <a:gd name="connsiteX131" fmla="*/ 2608086 w 3812022"/>
                <a:gd name="connsiteY131" fmla="*/ 553298 h 1325394"/>
                <a:gd name="connsiteX132" fmla="*/ 2608086 w 3812022"/>
                <a:gd name="connsiteY132" fmla="*/ 660327 h 1325394"/>
                <a:gd name="connsiteX133" fmla="*/ 2497863 w 3812022"/>
                <a:gd name="connsiteY133" fmla="*/ 743394 h 1325394"/>
                <a:gd name="connsiteX134" fmla="*/ 2447277 w 3812022"/>
                <a:gd name="connsiteY134" fmla="*/ 890891 h 1325394"/>
                <a:gd name="connsiteX135" fmla="*/ 2113411 w 3812022"/>
                <a:gd name="connsiteY135" fmla="*/ 1193339 h 1325394"/>
                <a:gd name="connsiteX136" fmla="*/ 2110217 w 3812022"/>
                <a:gd name="connsiteY136" fmla="*/ 1183222 h 1325394"/>
                <a:gd name="connsiteX137" fmla="*/ 2114476 w 3812022"/>
                <a:gd name="connsiteY137" fmla="*/ 1174170 h 1325394"/>
                <a:gd name="connsiteX138" fmla="*/ 2394562 w 3812022"/>
                <a:gd name="connsiteY138" fmla="*/ 811551 h 1325394"/>
                <a:gd name="connsiteX139" fmla="*/ 2393497 w 3812022"/>
                <a:gd name="connsiteY139" fmla="*/ 801434 h 1325394"/>
                <a:gd name="connsiteX140" fmla="*/ 2250259 w 3812022"/>
                <a:gd name="connsiteY140" fmla="*/ 827526 h 1325394"/>
                <a:gd name="connsiteX141" fmla="*/ 2286467 w 3812022"/>
                <a:gd name="connsiteY141" fmla="*/ 748719 h 1325394"/>
                <a:gd name="connsiteX142" fmla="*/ 2433965 w 3812022"/>
                <a:gd name="connsiteY142" fmla="*/ 653937 h 1325394"/>
                <a:gd name="connsiteX143" fmla="*/ 2525019 w 3812022"/>
                <a:gd name="connsiteY143" fmla="*/ 300370 h 1325394"/>
                <a:gd name="connsiteX144" fmla="*/ 2558565 w 3812022"/>
                <a:gd name="connsiteY144" fmla="*/ 235940 h 1325394"/>
                <a:gd name="connsiteX145" fmla="*/ 3528210 w 3812022"/>
                <a:gd name="connsiteY145" fmla="*/ 194459 h 1325394"/>
                <a:gd name="connsiteX146" fmla="*/ 3528210 w 3812022"/>
                <a:gd name="connsiteY146" fmla="*/ 484076 h 1325394"/>
                <a:gd name="connsiteX147" fmla="*/ 3528743 w 3812022"/>
                <a:gd name="connsiteY147" fmla="*/ 483543 h 1325394"/>
                <a:gd name="connsiteX148" fmla="*/ 3528743 w 3812022"/>
                <a:gd name="connsiteY148" fmla="*/ 484076 h 1325394"/>
                <a:gd name="connsiteX149" fmla="*/ 3495197 w 3812022"/>
                <a:gd name="connsiteY149" fmla="*/ 562883 h 1325394"/>
                <a:gd name="connsiteX150" fmla="*/ 3517161 w 3812022"/>
                <a:gd name="connsiteY150" fmla="*/ 553165 h 1325394"/>
                <a:gd name="connsiteX151" fmla="*/ 3528210 w 3812022"/>
                <a:gd name="connsiteY151" fmla="*/ 540085 h 1325394"/>
                <a:gd name="connsiteX152" fmla="*/ 3528210 w 3812022"/>
                <a:gd name="connsiteY152" fmla="*/ 656599 h 1325394"/>
                <a:gd name="connsiteX153" fmla="*/ 3528743 w 3812022"/>
                <a:gd name="connsiteY153" fmla="*/ 656327 h 1325394"/>
                <a:gd name="connsiteX154" fmla="*/ 3528743 w 3812022"/>
                <a:gd name="connsiteY154" fmla="*/ 656599 h 1325394"/>
                <a:gd name="connsiteX155" fmla="*/ 3406273 w 3812022"/>
                <a:gd name="connsiteY155" fmla="*/ 719432 h 1325394"/>
                <a:gd name="connsiteX156" fmla="*/ 3403078 w 3812022"/>
                <a:gd name="connsiteY156" fmla="*/ 707185 h 1325394"/>
                <a:gd name="connsiteX157" fmla="*/ 3496262 w 3812022"/>
                <a:gd name="connsiteY157" fmla="*/ 620391 h 1325394"/>
                <a:gd name="connsiteX158" fmla="*/ 3394026 w 3812022"/>
                <a:gd name="connsiteY158" fmla="*/ 629443 h 1325394"/>
                <a:gd name="connsiteX159" fmla="*/ 3246529 w 3812022"/>
                <a:gd name="connsiteY159" fmla="*/ 710380 h 1325394"/>
                <a:gd name="connsiteX160" fmla="*/ 3235347 w 3812022"/>
                <a:gd name="connsiteY160" fmla="*/ 750848 h 1325394"/>
                <a:gd name="connsiteX161" fmla="*/ 3235347 w 3812022"/>
                <a:gd name="connsiteY161" fmla="*/ 665652 h 1325394"/>
                <a:gd name="connsiteX162" fmla="*/ 3367934 w 3812022"/>
                <a:gd name="connsiteY162" fmla="*/ 560753 h 1325394"/>
                <a:gd name="connsiteX163" fmla="*/ 3370064 w 3812022"/>
                <a:gd name="connsiteY163" fmla="*/ 524544 h 1325394"/>
                <a:gd name="connsiteX164" fmla="*/ 3419585 w 3812022"/>
                <a:gd name="connsiteY164" fmla="*/ 520285 h 1325394"/>
                <a:gd name="connsiteX165" fmla="*/ 3511704 w 3812022"/>
                <a:gd name="connsiteY165" fmla="*/ 329123 h 1325394"/>
                <a:gd name="connsiteX166" fmla="*/ 3411598 w 3812022"/>
                <a:gd name="connsiteY166" fmla="*/ 341370 h 1325394"/>
                <a:gd name="connsiteX167" fmla="*/ 3447806 w 3812022"/>
                <a:gd name="connsiteY167" fmla="*/ 282798 h 1325394"/>
                <a:gd name="connsiteX168" fmla="*/ 52315 w 3812022"/>
                <a:gd name="connsiteY168" fmla="*/ 184090 h 1325394"/>
                <a:gd name="connsiteX169" fmla="*/ 88391 w 3812022"/>
                <a:gd name="connsiteY169" fmla="*/ 188017 h 1325394"/>
                <a:gd name="connsiteX170" fmla="*/ 158146 w 3812022"/>
                <a:gd name="connsiteY170" fmla="*/ 272682 h 1325394"/>
                <a:gd name="connsiteX171" fmla="*/ 137912 w 3812022"/>
                <a:gd name="connsiteY171" fmla="*/ 296111 h 1325394"/>
                <a:gd name="connsiteX172" fmla="*/ 102768 w 3812022"/>
                <a:gd name="connsiteY172" fmla="*/ 308358 h 1325394"/>
                <a:gd name="connsiteX173" fmla="*/ 88391 w 3812022"/>
                <a:gd name="connsiteY173" fmla="*/ 309423 h 1325394"/>
                <a:gd name="connsiteX174" fmla="*/ 81469 w 3812022"/>
                <a:gd name="connsiteY174" fmla="*/ 309423 h 1325394"/>
                <a:gd name="connsiteX175" fmla="*/ 65494 w 3812022"/>
                <a:gd name="connsiteY175" fmla="*/ 299306 h 1325394"/>
                <a:gd name="connsiteX176" fmla="*/ 18636 w 3812022"/>
                <a:gd name="connsiteY176" fmla="*/ 186952 h 1325394"/>
                <a:gd name="connsiteX177" fmla="*/ 52315 w 3812022"/>
                <a:gd name="connsiteY177" fmla="*/ 184090 h 1325394"/>
                <a:gd name="connsiteX178" fmla="*/ 697548 w 3812022"/>
                <a:gd name="connsiteY178" fmla="*/ 95897 h 1325394"/>
                <a:gd name="connsiteX179" fmla="*/ 698613 w 3812022"/>
                <a:gd name="connsiteY179" fmla="*/ 166717 h 1325394"/>
                <a:gd name="connsiteX180" fmla="*/ 712990 w 3812022"/>
                <a:gd name="connsiteY180" fmla="*/ 157665 h 1325394"/>
                <a:gd name="connsiteX181" fmla="*/ 727367 w 3812022"/>
                <a:gd name="connsiteY181" fmla="*/ 144353 h 1325394"/>
                <a:gd name="connsiteX182" fmla="*/ 712990 w 3812022"/>
                <a:gd name="connsiteY182" fmla="*/ 99092 h 1325394"/>
                <a:gd name="connsiteX183" fmla="*/ 697548 w 3812022"/>
                <a:gd name="connsiteY183" fmla="*/ 95897 h 1325394"/>
                <a:gd name="connsiteX184" fmla="*/ 1785205 w 3812022"/>
                <a:gd name="connsiteY184" fmla="*/ 42774 h 1325394"/>
                <a:gd name="connsiteX185" fmla="*/ 1825341 w 3812022"/>
                <a:gd name="connsiteY185" fmla="*/ 84183 h 1325394"/>
                <a:gd name="connsiteX186" fmla="*/ 1779015 w 3812022"/>
                <a:gd name="connsiteY186" fmla="*/ 158730 h 1325394"/>
                <a:gd name="connsiteX187" fmla="*/ 1835458 w 3812022"/>
                <a:gd name="connsiteY187" fmla="*/ 118262 h 1325394"/>
                <a:gd name="connsiteX188" fmla="*/ 1895628 w 3812022"/>
                <a:gd name="connsiteY188" fmla="*/ 150211 h 1325394"/>
                <a:gd name="connsiteX189" fmla="*/ 1895628 w 3812022"/>
                <a:gd name="connsiteY189" fmla="*/ 158198 h 1325394"/>
                <a:gd name="connsiteX190" fmla="*/ 1873264 w 3812022"/>
                <a:gd name="connsiteY190" fmla="*/ 191744 h 1325394"/>
                <a:gd name="connsiteX191" fmla="*/ 1646959 w 3812022"/>
                <a:gd name="connsiteY191" fmla="*/ 304097 h 1325394"/>
                <a:gd name="connsiteX192" fmla="*/ 1578269 w 3812022"/>
                <a:gd name="connsiteY192" fmla="*/ 388761 h 1325394"/>
                <a:gd name="connsiteX193" fmla="*/ 1552177 w 3812022"/>
                <a:gd name="connsiteY193" fmla="*/ 408996 h 1325394"/>
                <a:gd name="connsiteX194" fmla="*/ 1536203 w 3812022"/>
                <a:gd name="connsiteY194" fmla="*/ 450529 h 1325394"/>
                <a:gd name="connsiteX195" fmla="*/ 1552177 w 3812022"/>
                <a:gd name="connsiteY195" fmla="*/ 446269 h 1325394"/>
                <a:gd name="connsiteX196" fmla="*/ 1578269 w 3812022"/>
                <a:gd name="connsiteY196" fmla="*/ 432957 h 1325394"/>
                <a:gd name="connsiteX197" fmla="*/ 1765170 w 3812022"/>
                <a:gd name="connsiteY197" fmla="*/ 431892 h 1325394"/>
                <a:gd name="connsiteX198" fmla="*/ 1742807 w 3812022"/>
                <a:gd name="connsiteY198" fmla="*/ 521882 h 1325394"/>
                <a:gd name="connsiteX199" fmla="*/ 1578269 w 3812022"/>
                <a:gd name="connsiteY199" fmla="*/ 711978 h 1325394"/>
                <a:gd name="connsiteX200" fmla="*/ 1552177 w 3812022"/>
                <a:gd name="connsiteY200" fmla="*/ 732212 h 1325394"/>
                <a:gd name="connsiteX201" fmla="*/ 1552177 w 3812022"/>
                <a:gd name="connsiteY201" fmla="*/ 744459 h 1325394"/>
                <a:gd name="connsiteX202" fmla="*/ 1578269 w 3812022"/>
                <a:gd name="connsiteY202" fmla="*/ 737537 h 1325394"/>
                <a:gd name="connsiteX203" fmla="*/ 1734819 w 3812022"/>
                <a:gd name="connsiteY203" fmla="*/ 654470 h 1325394"/>
                <a:gd name="connsiteX204" fmla="*/ 1767300 w 3812022"/>
                <a:gd name="connsiteY204" fmla="*/ 708250 h 1325394"/>
                <a:gd name="connsiteX205" fmla="*/ 1648024 w 3812022"/>
                <a:gd name="connsiteY205" fmla="*/ 823266 h 1325394"/>
                <a:gd name="connsiteX206" fmla="*/ 1726832 w 3812022"/>
                <a:gd name="connsiteY206" fmla="*/ 893021 h 1325394"/>
                <a:gd name="connsiteX207" fmla="*/ 1578269 w 3812022"/>
                <a:gd name="connsiteY207" fmla="*/ 1037323 h 1325394"/>
                <a:gd name="connsiteX208" fmla="*/ 1552177 w 3812022"/>
                <a:gd name="connsiteY208" fmla="*/ 1054362 h 1325394"/>
                <a:gd name="connsiteX209" fmla="*/ 1528749 w 3812022"/>
                <a:gd name="connsiteY209" fmla="*/ 1070337 h 1325394"/>
                <a:gd name="connsiteX210" fmla="*/ 1518631 w 3812022"/>
                <a:gd name="connsiteY210" fmla="*/ 1185352 h 1325394"/>
                <a:gd name="connsiteX211" fmla="*/ 1521826 w 3812022"/>
                <a:gd name="connsiteY211" fmla="*/ 1284393 h 1325394"/>
                <a:gd name="connsiteX212" fmla="*/ 1499462 w 3812022"/>
                <a:gd name="connsiteY212" fmla="*/ 1313680 h 1325394"/>
                <a:gd name="connsiteX213" fmla="*/ 1437694 w 3812022"/>
                <a:gd name="connsiteY213" fmla="*/ 1117727 h 1325394"/>
                <a:gd name="connsiteX214" fmla="*/ 1380187 w 3812022"/>
                <a:gd name="connsiteY214" fmla="*/ 1071402 h 1325394"/>
                <a:gd name="connsiteX215" fmla="*/ 1437694 w 3812022"/>
                <a:gd name="connsiteY215" fmla="*/ 1051167 h 1325394"/>
                <a:gd name="connsiteX216" fmla="*/ 1434500 w 3812022"/>
                <a:gd name="connsiteY216" fmla="*/ 916982 h 1325394"/>
                <a:gd name="connsiteX217" fmla="*/ 1285938 w 3812022"/>
                <a:gd name="connsiteY217" fmla="*/ 1011764 h 1325394"/>
                <a:gd name="connsiteX218" fmla="*/ 1167727 w 3812022"/>
                <a:gd name="connsiteY218" fmla="*/ 1035193 h 1325394"/>
                <a:gd name="connsiteX219" fmla="*/ 1169857 w 3812022"/>
                <a:gd name="connsiteY219" fmla="*/ 1024011 h 1325394"/>
                <a:gd name="connsiteX220" fmla="*/ 1422253 w 3812022"/>
                <a:gd name="connsiteY220" fmla="*/ 824863 h 1325394"/>
                <a:gd name="connsiteX221" fmla="*/ 1397226 w 3812022"/>
                <a:gd name="connsiteY221" fmla="*/ 814746 h 1325394"/>
                <a:gd name="connsiteX222" fmla="*/ 1397226 w 3812022"/>
                <a:gd name="connsiteY222" fmla="*/ 802499 h 1325394"/>
                <a:gd name="connsiteX223" fmla="*/ 1427577 w 3812022"/>
                <a:gd name="connsiteY223" fmla="*/ 779070 h 1325394"/>
                <a:gd name="connsiteX224" fmla="*/ 1435565 w 3812022"/>
                <a:gd name="connsiteY224" fmla="*/ 692276 h 1325394"/>
                <a:gd name="connsiteX225" fmla="*/ 1289133 w 3812022"/>
                <a:gd name="connsiteY225" fmla="*/ 782265 h 1325394"/>
                <a:gd name="connsiteX226" fmla="*/ 1153883 w 3812022"/>
                <a:gd name="connsiteY226" fmla="*/ 833916 h 1325394"/>
                <a:gd name="connsiteX227" fmla="*/ 1156013 w 3812022"/>
                <a:gd name="connsiteY227" fmla="*/ 808889 h 1325394"/>
                <a:gd name="connsiteX228" fmla="*/ 1263041 w 3812022"/>
                <a:gd name="connsiteY228" fmla="*/ 748186 h 1325394"/>
                <a:gd name="connsiteX229" fmla="*/ 1306704 w 3812022"/>
                <a:gd name="connsiteY229" fmla="*/ 656067 h 1325394"/>
                <a:gd name="connsiteX230" fmla="*/ 1323744 w 3812022"/>
                <a:gd name="connsiteY230" fmla="*/ 676302 h 1325394"/>
                <a:gd name="connsiteX231" fmla="*/ 1440889 w 3812022"/>
                <a:gd name="connsiteY231" fmla="*/ 435620 h 1325394"/>
                <a:gd name="connsiteX232" fmla="*/ 1523956 w 3812022"/>
                <a:gd name="connsiteY232" fmla="*/ 343501 h 1325394"/>
                <a:gd name="connsiteX233" fmla="*/ 1376459 w 3812022"/>
                <a:gd name="connsiteY233" fmla="*/ 458516 h 1325394"/>
                <a:gd name="connsiteX234" fmla="*/ 1348238 w 3812022"/>
                <a:gd name="connsiteY234" fmla="*/ 446269 h 1325394"/>
                <a:gd name="connsiteX235" fmla="*/ 1161337 w 3812022"/>
                <a:gd name="connsiteY235" fmla="*/ 469698 h 1325394"/>
                <a:gd name="connsiteX236" fmla="*/ 1161337 w 3812022"/>
                <a:gd name="connsiteY236" fmla="*/ 459581 h 1325394"/>
                <a:gd name="connsiteX237" fmla="*/ 1337056 w 3812022"/>
                <a:gd name="connsiteY237" fmla="*/ 376514 h 1325394"/>
                <a:gd name="connsiteX238" fmla="*/ 1363147 w 3812022"/>
                <a:gd name="connsiteY238" fmla="*/ 194406 h 1325394"/>
                <a:gd name="connsiteX239" fmla="*/ 1453136 w 3812022"/>
                <a:gd name="connsiteY239" fmla="*/ 312617 h 1325394"/>
                <a:gd name="connsiteX240" fmla="*/ 1552177 w 3812022"/>
                <a:gd name="connsiteY240" fmla="*/ 273213 h 1325394"/>
                <a:gd name="connsiteX241" fmla="*/ 1578269 w 3812022"/>
                <a:gd name="connsiteY241" fmla="*/ 263096 h 1325394"/>
                <a:gd name="connsiteX242" fmla="*/ 1596374 w 3812022"/>
                <a:gd name="connsiteY242" fmla="*/ 256174 h 1325394"/>
                <a:gd name="connsiteX243" fmla="*/ 1760911 w 3812022"/>
                <a:gd name="connsiteY243" fmla="*/ 45844 h 1325394"/>
                <a:gd name="connsiteX244" fmla="*/ 1785205 w 3812022"/>
                <a:gd name="connsiteY244" fmla="*/ 42774 h 1325394"/>
                <a:gd name="connsiteX245" fmla="*/ 677122 w 3812022"/>
                <a:gd name="connsiteY245" fmla="*/ 5334 h 1325394"/>
                <a:gd name="connsiteX246" fmla="*/ 708198 w 3812022"/>
                <a:gd name="connsiteY246" fmla="*/ 55428 h 1325394"/>
                <a:gd name="connsiteX247" fmla="*/ 712458 w 3812022"/>
                <a:gd name="connsiteY247" fmla="*/ 55428 h 1325394"/>
                <a:gd name="connsiteX248" fmla="*/ 836526 w 3812022"/>
                <a:gd name="connsiteY248" fmla="*/ 143288 h 1325394"/>
                <a:gd name="connsiteX249" fmla="*/ 712458 w 3812022"/>
                <a:gd name="connsiteY249" fmla="*/ 269485 h 1325394"/>
                <a:gd name="connsiteX250" fmla="*/ 690094 w 3812022"/>
                <a:gd name="connsiteY250" fmla="*/ 280667 h 1325394"/>
                <a:gd name="connsiteX251" fmla="*/ 668794 w 3812022"/>
                <a:gd name="connsiteY251" fmla="*/ 420177 h 1325394"/>
                <a:gd name="connsiteX252" fmla="*/ 666664 w 3812022"/>
                <a:gd name="connsiteY252" fmla="*/ 435086 h 1325394"/>
                <a:gd name="connsiteX253" fmla="*/ 662405 w 3812022"/>
                <a:gd name="connsiteY253" fmla="*/ 440944 h 1325394"/>
                <a:gd name="connsiteX254" fmla="*/ 608624 w 3812022"/>
                <a:gd name="connsiteY254" fmla="*/ 524011 h 1325394"/>
                <a:gd name="connsiteX255" fmla="*/ 579338 w 3812022"/>
                <a:gd name="connsiteY255" fmla="*/ 591636 h 1325394"/>
                <a:gd name="connsiteX256" fmla="*/ 608624 w 3812022"/>
                <a:gd name="connsiteY256" fmla="*/ 570336 h 1325394"/>
                <a:gd name="connsiteX257" fmla="*/ 712458 w 3812022"/>
                <a:gd name="connsiteY257" fmla="*/ 512829 h 1325394"/>
                <a:gd name="connsiteX258" fmla="*/ 716718 w 3812022"/>
                <a:gd name="connsiteY258" fmla="*/ 511764 h 1325394"/>
                <a:gd name="connsiteX259" fmla="*/ 712458 w 3812022"/>
                <a:gd name="connsiteY259" fmla="*/ 579389 h 1325394"/>
                <a:gd name="connsiteX260" fmla="*/ 660807 w 3812022"/>
                <a:gd name="connsiteY260" fmla="*/ 645949 h 1325394"/>
                <a:gd name="connsiteX261" fmla="*/ 704471 w 3812022"/>
                <a:gd name="connsiteY261" fmla="*/ 713573 h 1325394"/>
                <a:gd name="connsiteX262" fmla="*/ 710328 w 3812022"/>
                <a:gd name="connsiteY262" fmla="*/ 1175233 h 1325394"/>
                <a:gd name="connsiteX263" fmla="*/ 625663 w 3812022"/>
                <a:gd name="connsiteY263" fmla="*/ 1217832 h 1325394"/>
                <a:gd name="connsiteX264" fmla="*/ 608624 w 3812022"/>
                <a:gd name="connsiteY264" fmla="*/ 1200792 h 1325394"/>
                <a:gd name="connsiteX265" fmla="*/ 561233 w 3812022"/>
                <a:gd name="connsiteY265" fmla="*/ 1090569 h 1325394"/>
                <a:gd name="connsiteX266" fmla="*/ 608624 w 3812022"/>
                <a:gd name="connsiteY266" fmla="*/ 1105479 h 1325394"/>
                <a:gd name="connsiteX267" fmla="*/ 610754 w 3812022"/>
                <a:gd name="connsiteY267" fmla="*/ 1105479 h 1325394"/>
                <a:gd name="connsiteX268" fmla="*/ 608624 w 3812022"/>
                <a:gd name="connsiteY268" fmla="*/ 1008567 h 1325394"/>
                <a:gd name="connsiteX269" fmla="*/ 606494 w 3812022"/>
                <a:gd name="connsiteY269" fmla="*/ 1005372 h 1325394"/>
                <a:gd name="connsiteX270" fmla="*/ 555909 w 3812022"/>
                <a:gd name="connsiteY270" fmla="*/ 972891 h 1325394"/>
                <a:gd name="connsiteX271" fmla="*/ 543662 w 3812022"/>
                <a:gd name="connsiteY271" fmla="*/ 973956 h 1325394"/>
                <a:gd name="connsiteX272" fmla="*/ 518635 w 3812022"/>
                <a:gd name="connsiteY272" fmla="*/ 1072997 h 1325394"/>
                <a:gd name="connsiteX273" fmla="*/ 449945 w 3812022"/>
                <a:gd name="connsiteY273" fmla="*/ 1246586 h 1325394"/>
                <a:gd name="connsiteX274" fmla="*/ 419594 w 3812022"/>
                <a:gd name="connsiteY274" fmla="*/ 1188013 h 1325394"/>
                <a:gd name="connsiteX275" fmla="*/ 500531 w 3812022"/>
                <a:gd name="connsiteY275" fmla="*/ 866928 h 1325394"/>
                <a:gd name="connsiteX276" fmla="*/ 542064 w 3812022"/>
                <a:gd name="connsiteY276" fmla="*/ 734340 h 1325394"/>
                <a:gd name="connsiteX277" fmla="*/ 438230 w 3812022"/>
                <a:gd name="connsiteY277" fmla="*/ 730080 h 1325394"/>
                <a:gd name="connsiteX278" fmla="*/ 439296 w 3812022"/>
                <a:gd name="connsiteY278" fmla="*/ 709846 h 1325394"/>
                <a:gd name="connsiteX279" fmla="*/ 487751 w 3812022"/>
                <a:gd name="connsiteY279" fmla="*/ 504841 h 1325394"/>
                <a:gd name="connsiteX280" fmla="*/ 494673 w 3812022"/>
                <a:gd name="connsiteY280" fmla="*/ 487802 h 1325394"/>
                <a:gd name="connsiteX281" fmla="*/ 520765 w 3812022"/>
                <a:gd name="connsiteY281" fmla="*/ 410060 h 1325394"/>
                <a:gd name="connsiteX282" fmla="*/ 410542 w 3812022"/>
                <a:gd name="connsiteY282" fmla="*/ 492062 h 1325394"/>
                <a:gd name="connsiteX283" fmla="*/ 317358 w 3812022"/>
                <a:gd name="connsiteY283" fmla="*/ 562882 h 1325394"/>
                <a:gd name="connsiteX284" fmla="*/ 217251 w 3812022"/>
                <a:gd name="connsiteY284" fmla="*/ 666715 h 1325394"/>
                <a:gd name="connsiteX285" fmla="*/ 155484 w 3812022"/>
                <a:gd name="connsiteY285" fmla="*/ 1054893 h 1325394"/>
                <a:gd name="connsiteX286" fmla="*/ 136314 w 3812022"/>
                <a:gd name="connsiteY286" fmla="*/ 1180026 h 1325394"/>
                <a:gd name="connsiteX287" fmla="*/ 100106 w 3812022"/>
                <a:gd name="connsiteY287" fmla="*/ 1312613 h 1325394"/>
                <a:gd name="connsiteX288" fmla="*/ 87859 w 3812022"/>
                <a:gd name="connsiteY288" fmla="*/ 1305691 h 1325394"/>
                <a:gd name="connsiteX289" fmla="*/ 21299 w 3812022"/>
                <a:gd name="connsiteY289" fmla="*/ 1256170 h 1325394"/>
                <a:gd name="connsiteX290" fmla="*/ 1064 w 3812022"/>
                <a:gd name="connsiteY290" fmla="*/ 1121985 h 1325394"/>
                <a:gd name="connsiteX291" fmla="*/ 2129 w 3812022"/>
                <a:gd name="connsiteY291" fmla="*/ 1009632 h 1325394"/>
                <a:gd name="connsiteX292" fmla="*/ 6389 w 3812022"/>
                <a:gd name="connsiteY292" fmla="*/ 796640 h 1325394"/>
                <a:gd name="connsiteX293" fmla="*/ 4259 w 3812022"/>
                <a:gd name="connsiteY293" fmla="*/ 718898 h 1325394"/>
                <a:gd name="connsiteX294" fmla="*/ 0 w 3812022"/>
                <a:gd name="connsiteY294" fmla="*/ 639026 h 1325394"/>
                <a:gd name="connsiteX295" fmla="*/ 0 w 3812022"/>
                <a:gd name="connsiteY295" fmla="*/ 632104 h 1325394"/>
                <a:gd name="connsiteX296" fmla="*/ 65495 w 3812022"/>
                <a:gd name="connsiteY296" fmla="*/ 504841 h 1325394"/>
                <a:gd name="connsiteX297" fmla="*/ 87859 w 3812022"/>
                <a:gd name="connsiteY297" fmla="*/ 536258 h 1325394"/>
                <a:gd name="connsiteX298" fmla="*/ 116080 w 3812022"/>
                <a:gd name="connsiteY298" fmla="*/ 617195 h 1325394"/>
                <a:gd name="connsiteX299" fmla="*/ 144302 w 3812022"/>
                <a:gd name="connsiteY299" fmla="*/ 775874 h 1325394"/>
                <a:gd name="connsiteX300" fmla="*/ 165601 w 3812022"/>
                <a:gd name="connsiteY300" fmla="*/ 702924 h 1325394"/>
                <a:gd name="connsiteX301" fmla="*/ 223109 w 3812022"/>
                <a:gd name="connsiteY301" fmla="*/ 498984 h 1325394"/>
                <a:gd name="connsiteX302" fmla="*/ 339189 w 3812022"/>
                <a:gd name="connsiteY302" fmla="*/ 424437 h 1325394"/>
                <a:gd name="connsiteX303" fmla="*/ 536207 w 3812022"/>
                <a:gd name="connsiteY303" fmla="*/ 310486 h 1325394"/>
                <a:gd name="connsiteX304" fmla="*/ 609157 w 3812022"/>
                <a:gd name="connsiteY304" fmla="*/ 91105 h 1325394"/>
                <a:gd name="connsiteX305" fmla="*/ 656547 w 3812022"/>
                <a:gd name="connsiteY305" fmla="*/ 8038 h 1325394"/>
                <a:gd name="connsiteX306" fmla="*/ 677122 w 3812022"/>
                <a:gd name="connsiteY306" fmla="*/ 5334 h 1325394"/>
                <a:gd name="connsiteX307" fmla="*/ 3645157 w 3812022"/>
                <a:gd name="connsiteY307" fmla="*/ 983 h 1325394"/>
                <a:gd name="connsiteX308" fmla="*/ 3704994 w 3812022"/>
                <a:gd name="connsiteY308" fmla="*/ 31467 h 1325394"/>
                <a:gd name="connsiteX309" fmla="*/ 3640564 w 3812022"/>
                <a:gd name="connsiteY309" fmla="*/ 159795 h 1325394"/>
                <a:gd name="connsiteX310" fmla="*/ 3543652 w 3812022"/>
                <a:gd name="connsiteY310" fmla="*/ 268953 h 1325394"/>
                <a:gd name="connsiteX311" fmla="*/ 3544718 w 3812022"/>
                <a:gd name="connsiteY311" fmla="*/ 279070 h 1325394"/>
                <a:gd name="connsiteX312" fmla="*/ 3621394 w 3812022"/>
                <a:gd name="connsiteY312" fmla="*/ 334448 h 1325394"/>
                <a:gd name="connsiteX313" fmla="*/ 3587849 w 3812022"/>
                <a:gd name="connsiteY313" fmla="*/ 419112 h 1325394"/>
                <a:gd name="connsiteX314" fmla="*/ 3812022 w 3812022"/>
                <a:gd name="connsiteY314" fmla="*/ 414853 h 1325394"/>
                <a:gd name="connsiteX315" fmla="*/ 3812022 w 3812022"/>
                <a:gd name="connsiteY315" fmla="*/ 421242 h 1325394"/>
                <a:gd name="connsiteX316" fmla="*/ 3812022 w 3812022"/>
                <a:gd name="connsiteY316" fmla="*/ 443606 h 1325394"/>
                <a:gd name="connsiteX317" fmla="*/ 3680500 w 3812022"/>
                <a:gd name="connsiteY317" fmla="*/ 594299 h 1325394"/>
                <a:gd name="connsiteX318" fmla="*/ 3654409 w 3812022"/>
                <a:gd name="connsiteY318" fmla="*/ 611339 h 1325394"/>
                <a:gd name="connsiteX319" fmla="*/ 3588713 w 3812022"/>
                <a:gd name="connsiteY319" fmla="*/ 625782 h 1325394"/>
                <a:gd name="connsiteX320" fmla="*/ 3528743 w 3812022"/>
                <a:gd name="connsiteY320" fmla="*/ 656327 h 1325394"/>
                <a:gd name="connsiteX321" fmla="*/ 3528743 w 3812022"/>
                <a:gd name="connsiteY321" fmla="*/ 539454 h 1325394"/>
                <a:gd name="connsiteX322" fmla="*/ 3528210 w 3812022"/>
                <a:gd name="connsiteY322" fmla="*/ 540085 h 1325394"/>
                <a:gd name="connsiteX323" fmla="*/ 3528210 w 3812022"/>
                <a:gd name="connsiteY323" fmla="*/ 539454 h 1325394"/>
                <a:gd name="connsiteX324" fmla="*/ 3607018 w 3812022"/>
                <a:gd name="connsiteY324" fmla="*/ 543714 h 1325394"/>
                <a:gd name="connsiteX325" fmla="*/ 3715111 w 3812022"/>
                <a:gd name="connsiteY325" fmla="*/ 446801 h 1325394"/>
                <a:gd name="connsiteX326" fmla="*/ 3537263 w 3812022"/>
                <a:gd name="connsiteY326" fmla="*/ 475024 h 1325394"/>
                <a:gd name="connsiteX327" fmla="*/ 3528743 w 3812022"/>
                <a:gd name="connsiteY327" fmla="*/ 483543 h 1325394"/>
                <a:gd name="connsiteX328" fmla="*/ 3528743 w 3812022"/>
                <a:gd name="connsiteY328" fmla="*/ 193873 h 1325394"/>
                <a:gd name="connsiteX329" fmla="*/ 3528210 w 3812022"/>
                <a:gd name="connsiteY329" fmla="*/ 194459 h 1325394"/>
                <a:gd name="connsiteX330" fmla="*/ 3528210 w 3812022"/>
                <a:gd name="connsiteY330" fmla="*/ 193873 h 1325394"/>
                <a:gd name="connsiteX331" fmla="*/ 3608082 w 3812022"/>
                <a:gd name="connsiteY331" fmla="*/ 30402 h 1325394"/>
                <a:gd name="connsiteX332" fmla="*/ 3645157 w 3812022"/>
                <a:gd name="connsiteY332" fmla="*/ 983 h 13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3812022" h="1325394">
                  <a:moveTo>
                    <a:pt x="3528743" y="1166183"/>
                  </a:moveTo>
                  <a:cubicBezTo>
                    <a:pt x="3531938" y="1169377"/>
                    <a:pt x="3534601" y="1174170"/>
                    <a:pt x="3537795" y="1178430"/>
                  </a:cubicBezTo>
                  <a:cubicBezTo>
                    <a:pt x="3538860" y="1199729"/>
                    <a:pt x="3537795" y="1230080"/>
                    <a:pt x="3528743" y="1258302"/>
                  </a:cubicBezTo>
                  <a:close/>
                  <a:moveTo>
                    <a:pt x="3234282" y="1082322"/>
                  </a:moveTo>
                  <a:lnTo>
                    <a:pt x="3234282" y="1163814"/>
                  </a:lnTo>
                  <a:lnTo>
                    <a:pt x="3194545" y="1145948"/>
                  </a:lnTo>
                  <a:cubicBezTo>
                    <a:pt x="3184361" y="1137428"/>
                    <a:pt x="3178371" y="1125980"/>
                    <a:pt x="3179436" y="1110272"/>
                  </a:cubicBezTo>
                  <a:close/>
                  <a:moveTo>
                    <a:pt x="3429169" y="1002179"/>
                  </a:moveTo>
                  <a:cubicBezTo>
                    <a:pt x="3447274" y="1016556"/>
                    <a:pt x="3489872" y="1011231"/>
                    <a:pt x="3528210" y="1004309"/>
                  </a:cubicBezTo>
                  <a:lnTo>
                    <a:pt x="3528210" y="1113467"/>
                  </a:lnTo>
                  <a:cubicBezTo>
                    <a:pt x="3515964" y="1125714"/>
                    <a:pt x="3513834" y="1141688"/>
                    <a:pt x="3528210" y="1166183"/>
                  </a:cubicBezTo>
                  <a:lnTo>
                    <a:pt x="3528210" y="1258302"/>
                  </a:lnTo>
                  <a:cubicBezTo>
                    <a:pt x="3519691" y="1290250"/>
                    <a:pt x="3500522" y="1318472"/>
                    <a:pt x="3467508" y="1325394"/>
                  </a:cubicBezTo>
                  <a:cubicBezTo>
                    <a:pt x="3423844" y="1313147"/>
                    <a:pt x="3233217" y="1258834"/>
                    <a:pt x="3260373" y="1211443"/>
                  </a:cubicBezTo>
                  <a:cubicBezTo>
                    <a:pt x="3304036" y="1210378"/>
                    <a:pt x="3374324" y="1252977"/>
                    <a:pt x="3440351" y="1243925"/>
                  </a:cubicBezTo>
                  <a:cubicBezTo>
                    <a:pt x="3461650" y="1213573"/>
                    <a:pt x="3451534" y="1144883"/>
                    <a:pt x="3440351" y="1117727"/>
                  </a:cubicBezTo>
                  <a:cubicBezTo>
                    <a:pt x="3378584" y="1119857"/>
                    <a:pt x="3357284" y="1157130"/>
                    <a:pt x="3310959" y="1173105"/>
                  </a:cubicBezTo>
                  <a:cubicBezTo>
                    <a:pt x="3288595" y="1170975"/>
                    <a:pt x="3259308" y="1169910"/>
                    <a:pt x="3234282" y="1164053"/>
                  </a:cubicBezTo>
                  <a:lnTo>
                    <a:pt x="3234282" y="1163814"/>
                  </a:lnTo>
                  <a:lnTo>
                    <a:pt x="3234814" y="1164053"/>
                  </a:lnTo>
                  <a:lnTo>
                    <a:pt x="3234814" y="1082051"/>
                  </a:lnTo>
                  <a:lnTo>
                    <a:pt x="3234282" y="1082322"/>
                  </a:lnTo>
                  <a:lnTo>
                    <a:pt x="3234282" y="1082051"/>
                  </a:lnTo>
                  <a:cubicBezTo>
                    <a:pt x="3283802" y="1061816"/>
                    <a:pt x="3340245" y="1046907"/>
                    <a:pt x="3391896" y="1031465"/>
                  </a:cubicBezTo>
                  <a:cubicBezTo>
                    <a:pt x="3415325" y="1013361"/>
                    <a:pt x="3380714" y="997919"/>
                    <a:pt x="3429169" y="1002179"/>
                  </a:cubicBezTo>
                  <a:close/>
                  <a:moveTo>
                    <a:pt x="3580394" y="994192"/>
                  </a:moveTo>
                  <a:cubicBezTo>
                    <a:pt x="3600628" y="1000049"/>
                    <a:pt x="3616603" y="1004309"/>
                    <a:pt x="3644824" y="1024543"/>
                  </a:cubicBezTo>
                  <a:cubicBezTo>
                    <a:pt x="3645889" y="1077258"/>
                    <a:pt x="3560159" y="1084181"/>
                    <a:pt x="3528743" y="1113467"/>
                  </a:cubicBezTo>
                  <a:lnTo>
                    <a:pt x="3528743" y="1004309"/>
                  </a:lnTo>
                  <a:cubicBezTo>
                    <a:pt x="3547913" y="1001114"/>
                    <a:pt x="3567082" y="996321"/>
                    <a:pt x="3580394" y="994192"/>
                  </a:cubicBezTo>
                  <a:close/>
                  <a:moveTo>
                    <a:pt x="2529346" y="901606"/>
                  </a:moveTo>
                  <a:cubicBezTo>
                    <a:pt x="2533006" y="901673"/>
                    <a:pt x="2537799" y="903404"/>
                    <a:pt x="2547916" y="909528"/>
                  </a:cubicBezTo>
                  <a:cubicBezTo>
                    <a:pt x="2555903" y="927632"/>
                    <a:pt x="2579332" y="953723"/>
                    <a:pt x="2608619" y="977152"/>
                  </a:cubicBezTo>
                  <a:cubicBezTo>
                    <a:pt x="2644827" y="1008569"/>
                    <a:pt x="2689556" y="1038920"/>
                    <a:pt x="2718842" y="1051700"/>
                  </a:cubicBezTo>
                  <a:cubicBezTo>
                    <a:pt x="2747063" y="1053829"/>
                    <a:pt x="2775285" y="1055959"/>
                    <a:pt x="2803506" y="1057557"/>
                  </a:cubicBezTo>
                  <a:cubicBezTo>
                    <a:pt x="2804571" y="1095895"/>
                    <a:pt x="2702335" y="1149676"/>
                    <a:pt x="2668256" y="1154468"/>
                  </a:cubicBezTo>
                  <a:cubicBezTo>
                    <a:pt x="2656009" y="1151273"/>
                    <a:pt x="2642165" y="1147546"/>
                    <a:pt x="2629918" y="1145416"/>
                  </a:cubicBezTo>
                  <a:cubicBezTo>
                    <a:pt x="2622463" y="1139559"/>
                    <a:pt x="2615541" y="1132637"/>
                    <a:pt x="2608619" y="1124649"/>
                  </a:cubicBezTo>
                  <a:cubicBezTo>
                    <a:pt x="2568150" y="1077259"/>
                    <a:pt x="2533539" y="993659"/>
                    <a:pt x="2518629" y="951061"/>
                  </a:cubicBezTo>
                  <a:cubicBezTo>
                    <a:pt x="2517565" y="935087"/>
                    <a:pt x="2517565" y="919645"/>
                    <a:pt x="2517565" y="903670"/>
                  </a:cubicBezTo>
                  <a:cubicBezTo>
                    <a:pt x="2523156" y="903137"/>
                    <a:pt x="2525685" y="901540"/>
                    <a:pt x="2529346" y="901606"/>
                  </a:cubicBezTo>
                  <a:close/>
                  <a:moveTo>
                    <a:pt x="1595483" y="881273"/>
                  </a:moveTo>
                  <a:cubicBezTo>
                    <a:pt x="1591148" y="880907"/>
                    <a:pt x="1585857" y="881306"/>
                    <a:pt x="1578801" y="881839"/>
                  </a:cubicBezTo>
                  <a:cubicBezTo>
                    <a:pt x="1575074" y="881839"/>
                    <a:pt x="1569750" y="881839"/>
                    <a:pt x="1563892" y="881839"/>
                  </a:cubicBezTo>
                  <a:cubicBezTo>
                    <a:pt x="1559632" y="883969"/>
                    <a:pt x="1555905" y="887164"/>
                    <a:pt x="1552710" y="890358"/>
                  </a:cubicBezTo>
                  <a:cubicBezTo>
                    <a:pt x="1518099" y="915917"/>
                    <a:pt x="1528216" y="955321"/>
                    <a:pt x="1529281" y="1001647"/>
                  </a:cubicBezTo>
                  <a:cubicBezTo>
                    <a:pt x="1535671" y="999517"/>
                    <a:pt x="1543658" y="996854"/>
                    <a:pt x="1552710" y="992595"/>
                  </a:cubicBezTo>
                  <a:cubicBezTo>
                    <a:pt x="1560697" y="987802"/>
                    <a:pt x="1569750" y="983542"/>
                    <a:pt x="1578801" y="977685"/>
                  </a:cubicBezTo>
                  <a:cubicBezTo>
                    <a:pt x="1602231" y="962776"/>
                    <a:pt x="1624595" y="943606"/>
                    <a:pt x="1630452" y="922307"/>
                  </a:cubicBezTo>
                  <a:cubicBezTo>
                    <a:pt x="1612881" y="890358"/>
                    <a:pt x="1608488" y="882371"/>
                    <a:pt x="1595483" y="881273"/>
                  </a:cubicBezTo>
                  <a:close/>
                  <a:moveTo>
                    <a:pt x="578273" y="855746"/>
                  </a:moveTo>
                  <a:lnTo>
                    <a:pt x="576143" y="870122"/>
                  </a:lnTo>
                  <a:lnTo>
                    <a:pt x="577208" y="885032"/>
                  </a:lnTo>
                  <a:lnTo>
                    <a:pt x="577208" y="899409"/>
                  </a:lnTo>
                  <a:lnTo>
                    <a:pt x="583065" y="911656"/>
                  </a:lnTo>
                  <a:lnTo>
                    <a:pt x="609157" y="921773"/>
                  </a:lnTo>
                  <a:lnTo>
                    <a:pt x="610222" y="922838"/>
                  </a:lnTo>
                  <a:cubicBezTo>
                    <a:pt x="609157" y="905266"/>
                    <a:pt x="609157" y="887162"/>
                    <a:pt x="610222" y="869058"/>
                  </a:cubicBezTo>
                  <a:cubicBezTo>
                    <a:pt x="610222" y="867993"/>
                    <a:pt x="609157" y="867993"/>
                    <a:pt x="609157" y="866928"/>
                  </a:cubicBezTo>
                  <a:cubicBezTo>
                    <a:pt x="601169" y="862668"/>
                    <a:pt x="585727" y="855746"/>
                    <a:pt x="578273" y="855746"/>
                  </a:cubicBezTo>
                  <a:close/>
                  <a:moveTo>
                    <a:pt x="3589446" y="757771"/>
                  </a:moveTo>
                  <a:cubicBezTo>
                    <a:pt x="3581458" y="757771"/>
                    <a:pt x="3573471" y="759900"/>
                    <a:pt x="3566017" y="760965"/>
                  </a:cubicBezTo>
                  <a:cubicBezTo>
                    <a:pt x="3558030" y="766823"/>
                    <a:pt x="3544718" y="778005"/>
                    <a:pt x="3528743" y="790252"/>
                  </a:cubicBezTo>
                  <a:lnTo>
                    <a:pt x="3528743" y="790784"/>
                  </a:lnTo>
                  <a:cubicBezTo>
                    <a:pt x="3500522" y="815278"/>
                    <a:pt x="3468041" y="846695"/>
                    <a:pt x="3469105" y="863734"/>
                  </a:cubicBezTo>
                  <a:cubicBezTo>
                    <a:pt x="3482417" y="853617"/>
                    <a:pt x="3506379" y="840305"/>
                    <a:pt x="3528743" y="824331"/>
                  </a:cubicBezTo>
                  <a:cubicBezTo>
                    <a:pt x="3560159" y="803031"/>
                    <a:pt x="3590511" y="779070"/>
                    <a:pt x="3589446" y="757771"/>
                  </a:cubicBezTo>
                  <a:close/>
                  <a:moveTo>
                    <a:pt x="600104" y="741795"/>
                  </a:moveTo>
                  <a:cubicBezTo>
                    <a:pt x="595845" y="756704"/>
                    <a:pt x="592650" y="779068"/>
                    <a:pt x="601169" y="782796"/>
                  </a:cubicBezTo>
                  <a:cubicBezTo>
                    <a:pt x="602234" y="782796"/>
                    <a:pt x="605962" y="783861"/>
                    <a:pt x="609157" y="785991"/>
                  </a:cubicBezTo>
                  <a:cubicBezTo>
                    <a:pt x="611819" y="788121"/>
                    <a:pt x="615014" y="790250"/>
                    <a:pt x="616079" y="790250"/>
                  </a:cubicBezTo>
                  <a:cubicBezTo>
                    <a:pt x="617144" y="785991"/>
                    <a:pt x="622469" y="755639"/>
                    <a:pt x="620339" y="749782"/>
                  </a:cubicBezTo>
                  <a:cubicBezTo>
                    <a:pt x="619274" y="748717"/>
                    <a:pt x="613416" y="744990"/>
                    <a:pt x="609157" y="742860"/>
                  </a:cubicBezTo>
                  <a:cubicBezTo>
                    <a:pt x="604364" y="741795"/>
                    <a:pt x="602234" y="740730"/>
                    <a:pt x="600104" y="741795"/>
                  </a:cubicBezTo>
                  <a:close/>
                  <a:moveTo>
                    <a:pt x="3661538" y="687708"/>
                  </a:moveTo>
                  <a:cubicBezTo>
                    <a:pt x="3691615" y="686285"/>
                    <a:pt x="3726559" y="691077"/>
                    <a:pt x="3722566" y="730614"/>
                  </a:cubicBezTo>
                  <a:cubicBezTo>
                    <a:pt x="3692214" y="743926"/>
                    <a:pt x="3640564" y="808356"/>
                    <a:pt x="3618732" y="834448"/>
                  </a:cubicBezTo>
                  <a:cubicBezTo>
                    <a:pt x="3587316" y="850954"/>
                    <a:pt x="3558030" y="869059"/>
                    <a:pt x="3528743" y="887163"/>
                  </a:cubicBezTo>
                  <a:cubicBezTo>
                    <a:pt x="3484547" y="915385"/>
                    <a:pt x="3443014" y="945736"/>
                    <a:pt x="3402545" y="978217"/>
                  </a:cubicBezTo>
                  <a:cubicBezTo>
                    <a:pt x="3396688" y="977152"/>
                    <a:pt x="3391363" y="977152"/>
                    <a:pt x="3385506" y="977152"/>
                  </a:cubicBezTo>
                  <a:cubicBezTo>
                    <a:pt x="3384441" y="944671"/>
                    <a:pt x="3435026" y="899410"/>
                    <a:pt x="3460053" y="875981"/>
                  </a:cubicBezTo>
                  <a:cubicBezTo>
                    <a:pt x="3464846" y="871189"/>
                    <a:pt x="3462716" y="864799"/>
                    <a:pt x="3455793" y="867994"/>
                  </a:cubicBezTo>
                  <a:cubicBezTo>
                    <a:pt x="3422247" y="884501"/>
                    <a:pt x="3398286" y="922839"/>
                    <a:pt x="3356752" y="919644"/>
                  </a:cubicBezTo>
                  <a:cubicBezTo>
                    <a:pt x="3325336" y="921242"/>
                    <a:pt x="3293920" y="923372"/>
                    <a:pt x="3263568" y="925502"/>
                  </a:cubicBezTo>
                  <a:cubicBezTo>
                    <a:pt x="3251854" y="924437"/>
                    <a:pt x="3251854" y="924437"/>
                    <a:pt x="3238542" y="916450"/>
                  </a:cubicBezTo>
                  <a:cubicBezTo>
                    <a:pt x="3237476" y="898345"/>
                    <a:pt x="3238542" y="900475"/>
                    <a:pt x="3249724" y="890358"/>
                  </a:cubicBezTo>
                  <a:cubicBezTo>
                    <a:pt x="3333855" y="850954"/>
                    <a:pt x="3421714" y="797174"/>
                    <a:pt x="3509574" y="757771"/>
                  </a:cubicBezTo>
                  <a:cubicBezTo>
                    <a:pt x="3516496" y="754576"/>
                    <a:pt x="3522886" y="749783"/>
                    <a:pt x="3528743" y="746588"/>
                  </a:cubicBezTo>
                  <a:cubicBezTo>
                    <a:pt x="3563887" y="727419"/>
                    <a:pt x="3598498" y="709315"/>
                    <a:pt x="3634706" y="690146"/>
                  </a:cubicBezTo>
                  <a:cubicBezTo>
                    <a:pt x="3642028" y="689347"/>
                    <a:pt x="3651513" y="688182"/>
                    <a:pt x="3661538" y="687708"/>
                  </a:cubicBezTo>
                  <a:close/>
                  <a:moveTo>
                    <a:pt x="3106487" y="648612"/>
                  </a:moveTo>
                  <a:cubicBezTo>
                    <a:pt x="3152812" y="647547"/>
                    <a:pt x="3159202" y="700263"/>
                    <a:pt x="3233749" y="667781"/>
                  </a:cubicBezTo>
                  <a:cubicBezTo>
                    <a:pt x="3233749" y="666716"/>
                    <a:pt x="3234814" y="665652"/>
                    <a:pt x="3234814" y="665652"/>
                  </a:cubicBezTo>
                  <a:lnTo>
                    <a:pt x="3234814" y="750848"/>
                  </a:lnTo>
                  <a:cubicBezTo>
                    <a:pt x="3232684" y="765758"/>
                    <a:pt x="3228957" y="780135"/>
                    <a:pt x="3225762" y="789187"/>
                  </a:cubicBezTo>
                  <a:cubicBezTo>
                    <a:pt x="3219905" y="790252"/>
                    <a:pt x="3214580" y="791317"/>
                    <a:pt x="3208723" y="792382"/>
                  </a:cubicBezTo>
                  <a:cubicBezTo>
                    <a:pt x="3145890" y="762030"/>
                    <a:pt x="3108617" y="714640"/>
                    <a:pt x="3106487" y="661924"/>
                  </a:cubicBezTo>
                  <a:lnTo>
                    <a:pt x="3106487" y="651807"/>
                  </a:lnTo>
                  <a:cubicBezTo>
                    <a:pt x="3106487" y="650742"/>
                    <a:pt x="3106487" y="649677"/>
                    <a:pt x="3106487" y="648612"/>
                  </a:cubicBezTo>
                  <a:close/>
                  <a:moveTo>
                    <a:pt x="1575074" y="608144"/>
                  </a:moveTo>
                  <a:cubicBezTo>
                    <a:pt x="1566022" y="610274"/>
                    <a:pt x="1558567" y="612936"/>
                    <a:pt x="1552710" y="616131"/>
                  </a:cubicBezTo>
                  <a:cubicBezTo>
                    <a:pt x="1533541" y="625184"/>
                    <a:pt x="1526618" y="640625"/>
                    <a:pt x="1527684" y="671509"/>
                  </a:cubicBezTo>
                  <a:cubicBezTo>
                    <a:pt x="1533541" y="670444"/>
                    <a:pt x="1543658" y="663522"/>
                    <a:pt x="1552710" y="655535"/>
                  </a:cubicBezTo>
                  <a:cubicBezTo>
                    <a:pt x="1567087" y="640625"/>
                    <a:pt x="1581997" y="621456"/>
                    <a:pt x="1575074" y="608144"/>
                  </a:cubicBezTo>
                  <a:close/>
                  <a:moveTo>
                    <a:pt x="2635775" y="472893"/>
                  </a:moveTo>
                  <a:cubicBezTo>
                    <a:pt x="2661867" y="492062"/>
                    <a:pt x="2661867" y="492062"/>
                    <a:pt x="2689556" y="508037"/>
                  </a:cubicBezTo>
                  <a:cubicBezTo>
                    <a:pt x="2720972" y="548505"/>
                    <a:pt x="2667191" y="610274"/>
                    <a:pt x="2608619" y="661392"/>
                  </a:cubicBezTo>
                  <a:lnTo>
                    <a:pt x="2608619" y="553830"/>
                  </a:lnTo>
                  <a:cubicBezTo>
                    <a:pt x="2619801" y="526674"/>
                    <a:pt x="2619801" y="490997"/>
                    <a:pt x="2635775" y="472893"/>
                  </a:cubicBezTo>
                  <a:close/>
                  <a:moveTo>
                    <a:pt x="1655479" y="448932"/>
                  </a:moveTo>
                  <a:cubicBezTo>
                    <a:pt x="1629387" y="465971"/>
                    <a:pt x="1601166" y="478218"/>
                    <a:pt x="1578801" y="495257"/>
                  </a:cubicBezTo>
                  <a:cubicBezTo>
                    <a:pt x="1568685" y="503246"/>
                    <a:pt x="1558567" y="512298"/>
                    <a:pt x="1552710" y="523480"/>
                  </a:cubicBezTo>
                  <a:cubicBezTo>
                    <a:pt x="1545788" y="534662"/>
                    <a:pt x="1542593" y="547441"/>
                    <a:pt x="1542061" y="562351"/>
                  </a:cubicBezTo>
                  <a:cubicBezTo>
                    <a:pt x="1545255" y="561286"/>
                    <a:pt x="1548983" y="560221"/>
                    <a:pt x="1552177" y="558091"/>
                  </a:cubicBezTo>
                  <a:cubicBezTo>
                    <a:pt x="1561230" y="554896"/>
                    <a:pt x="1570282" y="550104"/>
                    <a:pt x="1578269" y="545844"/>
                  </a:cubicBezTo>
                  <a:cubicBezTo>
                    <a:pt x="1604361" y="532000"/>
                    <a:pt x="1626725" y="514960"/>
                    <a:pt x="1642699" y="481413"/>
                  </a:cubicBezTo>
                  <a:cubicBezTo>
                    <a:pt x="1656544" y="473426"/>
                    <a:pt x="1656544" y="473426"/>
                    <a:pt x="1667726" y="461179"/>
                  </a:cubicBezTo>
                  <a:cubicBezTo>
                    <a:pt x="1666661" y="456919"/>
                    <a:pt x="1666661" y="452127"/>
                    <a:pt x="1666661" y="449997"/>
                  </a:cubicBezTo>
                  <a:cubicBezTo>
                    <a:pt x="1662401" y="448932"/>
                    <a:pt x="1658673" y="448932"/>
                    <a:pt x="1655479" y="448932"/>
                  </a:cubicBezTo>
                  <a:close/>
                  <a:moveTo>
                    <a:pt x="3171982" y="389826"/>
                  </a:moveTo>
                  <a:cubicBezTo>
                    <a:pt x="3177839" y="394086"/>
                    <a:pt x="3183164" y="398878"/>
                    <a:pt x="3189021" y="403138"/>
                  </a:cubicBezTo>
                  <a:cubicBezTo>
                    <a:pt x="3195411" y="419112"/>
                    <a:pt x="3213515" y="436684"/>
                    <a:pt x="3234814" y="454789"/>
                  </a:cubicBezTo>
                  <a:cubicBezTo>
                    <a:pt x="3261971" y="478751"/>
                    <a:pt x="3292322" y="501115"/>
                    <a:pt x="3313621" y="520285"/>
                  </a:cubicBezTo>
                  <a:cubicBezTo>
                    <a:pt x="3315751" y="575130"/>
                    <a:pt x="3283270" y="591104"/>
                    <a:pt x="3234814" y="600156"/>
                  </a:cubicBezTo>
                  <a:lnTo>
                    <a:pt x="3233749" y="600156"/>
                  </a:lnTo>
                  <a:cubicBezTo>
                    <a:pt x="3231619" y="578857"/>
                    <a:pt x="3231619" y="558623"/>
                    <a:pt x="3230554" y="538389"/>
                  </a:cubicBezTo>
                  <a:cubicBezTo>
                    <a:pt x="3204463" y="506973"/>
                    <a:pt x="3123526" y="421242"/>
                    <a:pt x="3171982" y="389826"/>
                  </a:cubicBezTo>
                  <a:close/>
                  <a:moveTo>
                    <a:pt x="2558565" y="235940"/>
                  </a:moveTo>
                  <a:cubicBezTo>
                    <a:pt x="2573475" y="244992"/>
                    <a:pt x="2588917" y="248187"/>
                    <a:pt x="2599034" y="279603"/>
                  </a:cubicBezTo>
                  <a:cubicBezTo>
                    <a:pt x="2586787" y="368527"/>
                    <a:pt x="2575605" y="468633"/>
                    <a:pt x="2550578" y="565545"/>
                  </a:cubicBezTo>
                  <a:cubicBezTo>
                    <a:pt x="2550578" y="572467"/>
                    <a:pt x="2550578" y="578858"/>
                    <a:pt x="2551643" y="586845"/>
                  </a:cubicBezTo>
                  <a:cubicBezTo>
                    <a:pt x="2584125" y="586845"/>
                    <a:pt x="2599034" y="571934"/>
                    <a:pt x="2608086" y="553298"/>
                  </a:cubicBezTo>
                  <a:lnTo>
                    <a:pt x="2608086" y="660327"/>
                  </a:lnTo>
                  <a:cubicBezTo>
                    <a:pt x="2562825" y="698665"/>
                    <a:pt x="2513305" y="731147"/>
                    <a:pt x="2497863" y="743394"/>
                  </a:cubicBezTo>
                  <a:cubicBezTo>
                    <a:pt x="2480823" y="791849"/>
                    <a:pt x="2464317" y="841370"/>
                    <a:pt x="2447277" y="890891"/>
                  </a:cubicBezTo>
                  <a:cubicBezTo>
                    <a:pt x="2350898" y="1040517"/>
                    <a:pt x="2280077" y="1158728"/>
                    <a:pt x="2113411" y="1193339"/>
                  </a:cubicBezTo>
                  <a:cubicBezTo>
                    <a:pt x="2112346" y="1190144"/>
                    <a:pt x="2111281" y="1186417"/>
                    <a:pt x="2110217" y="1183222"/>
                  </a:cubicBezTo>
                  <a:cubicBezTo>
                    <a:pt x="2111281" y="1180027"/>
                    <a:pt x="2112346" y="1176300"/>
                    <a:pt x="2114476" y="1174170"/>
                  </a:cubicBezTo>
                  <a:cubicBezTo>
                    <a:pt x="2253986" y="1123584"/>
                    <a:pt x="2366873" y="964905"/>
                    <a:pt x="2394562" y="811551"/>
                  </a:cubicBezTo>
                  <a:cubicBezTo>
                    <a:pt x="2393497" y="808356"/>
                    <a:pt x="2393497" y="804629"/>
                    <a:pt x="2393497" y="801434"/>
                  </a:cubicBezTo>
                  <a:cubicBezTo>
                    <a:pt x="2341846" y="808356"/>
                    <a:pt x="2295520" y="826461"/>
                    <a:pt x="2250259" y="827526"/>
                  </a:cubicBezTo>
                  <a:cubicBezTo>
                    <a:pt x="2159204" y="774810"/>
                    <a:pt x="2212985" y="762031"/>
                    <a:pt x="2286467" y="748719"/>
                  </a:cubicBezTo>
                  <a:cubicBezTo>
                    <a:pt x="2337054" y="723692"/>
                    <a:pt x="2387639" y="694938"/>
                    <a:pt x="2433965" y="653937"/>
                  </a:cubicBezTo>
                  <a:cubicBezTo>
                    <a:pt x="2470174" y="535726"/>
                    <a:pt x="2509577" y="416450"/>
                    <a:pt x="2525019" y="300370"/>
                  </a:cubicBezTo>
                  <a:cubicBezTo>
                    <a:pt x="2546318" y="276941"/>
                    <a:pt x="2513837" y="252979"/>
                    <a:pt x="2558565" y="235940"/>
                  </a:cubicBezTo>
                  <a:close/>
                  <a:moveTo>
                    <a:pt x="3528210" y="194459"/>
                  </a:moveTo>
                  <a:lnTo>
                    <a:pt x="3528210" y="484076"/>
                  </a:lnTo>
                  <a:lnTo>
                    <a:pt x="3528743" y="483543"/>
                  </a:lnTo>
                  <a:lnTo>
                    <a:pt x="3528743" y="484076"/>
                  </a:lnTo>
                  <a:cubicBezTo>
                    <a:pt x="3508509" y="505375"/>
                    <a:pt x="3468041" y="540519"/>
                    <a:pt x="3495197" y="562883"/>
                  </a:cubicBezTo>
                  <a:cubicBezTo>
                    <a:pt x="3505314" y="561285"/>
                    <a:pt x="3512103" y="557558"/>
                    <a:pt x="3517161" y="553165"/>
                  </a:cubicBezTo>
                  <a:lnTo>
                    <a:pt x="3528210" y="540085"/>
                  </a:lnTo>
                  <a:lnTo>
                    <a:pt x="3528210" y="656599"/>
                  </a:lnTo>
                  <a:lnTo>
                    <a:pt x="3528743" y="656327"/>
                  </a:lnTo>
                  <a:lnTo>
                    <a:pt x="3528743" y="656599"/>
                  </a:lnTo>
                  <a:cubicBezTo>
                    <a:pt x="3488274" y="681626"/>
                    <a:pt x="3448871" y="708250"/>
                    <a:pt x="3406273" y="719432"/>
                  </a:cubicBezTo>
                  <a:cubicBezTo>
                    <a:pt x="3405208" y="715172"/>
                    <a:pt x="3403078" y="711445"/>
                    <a:pt x="3403078" y="707185"/>
                  </a:cubicBezTo>
                  <a:cubicBezTo>
                    <a:pt x="3430235" y="686951"/>
                    <a:pt x="3492002" y="651807"/>
                    <a:pt x="3496262" y="620391"/>
                  </a:cubicBezTo>
                  <a:cubicBezTo>
                    <a:pt x="3436624" y="593234"/>
                    <a:pt x="3443547" y="596962"/>
                    <a:pt x="3394026" y="629443"/>
                  </a:cubicBezTo>
                  <a:cubicBezTo>
                    <a:pt x="3321076" y="652872"/>
                    <a:pt x="3292855" y="661924"/>
                    <a:pt x="3246529" y="710380"/>
                  </a:cubicBezTo>
                  <a:cubicBezTo>
                    <a:pt x="3242269" y="722627"/>
                    <a:pt x="3238542" y="737536"/>
                    <a:pt x="3235347" y="750848"/>
                  </a:cubicBezTo>
                  <a:lnTo>
                    <a:pt x="3235347" y="665652"/>
                  </a:lnTo>
                  <a:cubicBezTo>
                    <a:pt x="3275815" y="624118"/>
                    <a:pt x="3325336" y="599092"/>
                    <a:pt x="3367934" y="560753"/>
                  </a:cubicBezTo>
                  <a:cubicBezTo>
                    <a:pt x="3368999" y="548506"/>
                    <a:pt x="3368999" y="535726"/>
                    <a:pt x="3370064" y="524544"/>
                  </a:cubicBezTo>
                  <a:cubicBezTo>
                    <a:pt x="3386039" y="523479"/>
                    <a:pt x="3402545" y="522414"/>
                    <a:pt x="3419585" y="520285"/>
                  </a:cubicBezTo>
                  <a:cubicBezTo>
                    <a:pt x="3457923" y="476621"/>
                    <a:pt x="3518626" y="380774"/>
                    <a:pt x="3511704" y="329123"/>
                  </a:cubicBezTo>
                  <a:cubicBezTo>
                    <a:pt x="3474430" y="329123"/>
                    <a:pt x="3438754" y="354150"/>
                    <a:pt x="3411598" y="341370"/>
                  </a:cubicBezTo>
                  <a:cubicBezTo>
                    <a:pt x="3410532" y="301967"/>
                    <a:pt x="3417455" y="305162"/>
                    <a:pt x="3447806" y="282798"/>
                  </a:cubicBezTo>
                  <a:close/>
                  <a:moveTo>
                    <a:pt x="52315" y="184090"/>
                  </a:moveTo>
                  <a:cubicBezTo>
                    <a:pt x="64296" y="184023"/>
                    <a:pt x="76676" y="185088"/>
                    <a:pt x="88391" y="188017"/>
                  </a:cubicBezTo>
                  <a:cubicBezTo>
                    <a:pt x="129925" y="196004"/>
                    <a:pt x="167198" y="221030"/>
                    <a:pt x="158146" y="272682"/>
                  </a:cubicBezTo>
                  <a:cubicBezTo>
                    <a:pt x="156016" y="288124"/>
                    <a:pt x="149094" y="290254"/>
                    <a:pt x="137912" y="296111"/>
                  </a:cubicBezTo>
                  <a:cubicBezTo>
                    <a:pt x="125132" y="301436"/>
                    <a:pt x="113950" y="306228"/>
                    <a:pt x="102768" y="308358"/>
                  </a:cubicBezTo>
                  <a:cubicBezTo>
                    <a:pt x="98508" y="309423"/>
                    <a:pt x="92651" y="309423"/>
                    <a:pt x="88391" y="309423"/>
                  </a:cubicBezTo>
                  <a:cubicBezTo>
                    <a:pt x="85729" y="309423"/>
                    <a:pt x="83599" y="309423"/>
                    <a:pt x="81469" y="309423"/>
                  </a:cubicBezTo>
                  <a:cubicBezTo>
                    <a:pt x="75612" y="306228"/>
                    <a:pt x="69754" y="303566"/>
                    <a:pt x="65494" y="299306"/>
                  </a:cubicBezTo>
                  <a:cubicBezTo>
                    <a:pt x="29286" y="271617"/>
                    <a:pt x="10117" y="229550"/>
                    <a:pt x="18636" y="186952"/>
                  </a:cubicBezTo>
                  <a:cubicBezTo>
                    <a:pt x="28753" y="185354"/>
                    <a:pt x="40334" y="184156"/>
                    <a:pt x="52315" y="184090"/>
                  </a:cubicBezTo>
                  <a:close/>
                  <a:moveTo>
                    <a:pt x="697548" y="95897"/>
                  </a:moveTo>
                  <a:cubicBezTo>
                    <a:pt x="698613" y="118261"/>
                    <a:pt x="698613" y="141690"/>
                    <a:pt x="698613" y="166717"/>
                  </a:cubicBezTo>
                  <a:cubicBezTo>
                    <a:pt x="703938" y="163522"/>
                    <a:pt x="708730" y="160859"/>
                    <a:pt x="712990" y="157665"/>
                  </a:cubicBezTo>
                  <a:cubicBezTo>
                    <a:pt x="717250" y="154470"/>
                    <a:pt x="721510" y="150210"/>
                    <a:pt x="727367" y="144353"/>
                  </a:cubicBezTo>
                  <a:cubicBezTo>
                    <a:pt x="727367" y="122521"/>
                    <a:pt x="723107" y="107079"/>
                    <a:pt x="712990" y="99092"/>
                  </a:cubicBezTo>
                  <a:cubicBezTo>
                    <a:pt x="708198" y="96962"/>
                    <a:pt x="703938" y="95897"/>
                    <a:pt x="697548" y="95897"/>
                  </a:cubicBezTo>
                  <a:close/>
                  <a:moveTo>
                    <a:pt x="1785205" y="42774"/>
                  </a:moveTo>
                  <a:cubicBezTo>
                    <a:pt x="1804873" y="40852"/>
                    <a:pt x="1812561" y="45445"/>
                    <a:pt x="1825341" y="84183"/>
                  </a:cubicBezTo>
                  <a:cubicBezTo>
                    <a:pt x="1816289" y="113469"/>
                    <a:pt x="1785937" y="129444"/>
                    <a:pt x="1779015" y="158730"/>
                  </a:cubicBezTo>
                  <a:cubicBezTo>
                    <a:pt x="1800314" y="148613"/>
                    <a:pt x="1820548" y="141691"/>
                    <a:pt x="1835458" y="118262"/>
                  </a:cubicBezTo>
                  <a:cubicBezTo>
                    <a:pt x="1858887" y="111339"/>
                    <a:pt x="1892966" y="127314"/>
                    <a:pt x="1895628" y="150211"/>
                  </a:cubicBezTo>
                  <a:lnTo>
                    <a:pt x="1895628" y="158198"/>
                  </a:lnTo>
                  <a:cubicBezTo>
                    <a:pt x="1893498" y="168315"/>
                    <a:pt x="1887641" y="179497"/>
                    <a:pt x="1873264" y="191744"/>
                  </a:cubicBezTo>
                  <a:cubicBezTo>
                    <a:pt x="1795522" y="219433"/>
                    <a:pt x="1708728" y="253512"/>
                    <a:pt x="1646959" y="304097"/>
                  </a:cubicBezTo>
                  <a:cubicBezTo>
                    <a:pt x="1623530" y="332319"/>
                    <a:pt x="1600633" y="360540"/>
                    <a:pt x="1578269" y="388761"/>
                  </a:cubicBezTo>
                  <a:cubicBezTo>
                    <a:pt x="1564425" y="398879"/>
                    <a:pt x="1556438" y="404736"/>
                    <a:pt x="1552177" y="408996"/>
                  </a:cubicBezTo>
                  <a:cubicBezTo>
                    <a:pt x="1544190" y="418048"/>
                    <a:pt x="1543126" y="424438"/>
                    <a:pt x="1536203" y="450529"/>
                  </a:cubicBezTo>
                  <a:cubicBezTo>
                    <a:pt x="1540996" y="449464"/>
                    <a:pt x="1546320" y="448399"/>
                    <a:pt x="1552177" y="446269"/>
                  </a:cubicBezTo>
                  <a:cubicBezTo>
                    <a:pt x="1560165" y="443074"/>
                    <a:pt x="1569217" y="438815"/>
                    <a:pt x="1578269" y="432957"/>
                  </a:cubicBezTo>
                  <a:cubicBezTo>
                    <a:pt x="1645894" y="395684"/>
                    <a:pt x="1747066" y="322734"/>
                    <a:pt x="1765170" y="431892"/>
                  </a:cubicBezTo>
                  <a:cubicBezTo>
                    <a:pt x="1802444" y="468101"/>
                    <a:pt x="1780080" y="479283"/>
                    <a:pt x="1742807" y="521882"/>
                  </a:cubicBezTo>
                  <a:cubicBezTo>
                    <a:pt x="1680505" y="573533"/>
                    <a:pt x="1641102" y="655535"/>
                    <a:pt x="1578269" y="711978"/>
                  </a:cubicBezTo>
                  <a:cubicBezTo>
                    <a:pt x="1570282" y="719965"/>
                    <a:pt x="1561230" y="726355"/>
                    <a:pt x="1552177" y="732212"/>
                  </a:cubicBezTo>
                  <a:cubicBezTo>
                    <a:pt x="1552177" y="735407"/>
                    <a:pt x="1552177" y="740199"/>
                    <a:pt x="1552177" y="744459"/>
                  </a:cubicBezTo>
                  <a:cubicBezTo>
                    <a:pt x="1559100" y="744459"/>
                    <a:pt x="1568152" y="741797"/>
                    <a:pt x="1578269" y="737537"/>
                  </a:cubicBezTo>
                  <a:cubicBezTo>
                    <a:pt x="1624595" y="718900"/>
                    <a:pt x="1705533" y="668847"/>
                    <a:pt x="1734819" y="654470"/>
                  </a:cubicBezTo>
                  <a:cubicBezTo>
                    <a:pt x="1760378" y="662990"/>
                    <a:pt x="1767300" y="669912"/>
                    <a:pt x="1767300" y="708250"/>
                  </a:cubicBezTo>
                  <a:cubicBezTo>
                    <a:pt x="1722572" y="744459"/>
                    <a:pt x="1679440" y="774810"/>
                    <a:pt x="1648024" y="823266"/>
                  </a:cubicBezTo>
                  <a:cubicBezTo>
                    <a:pt x="1648024" y="866929"/>
                    <a:pt x="1683168" y="866929"/>
                    <a:pt x="1726832" y="893021"/>
                  </a:cubicBezTo>
                  <a:cubicBezTo>
                    <a:pt x="1753988" y="933489"/>
                    <a:pt x="1649089" y="994724"/>
                    <a:pt x="1578269" y="1037323"/>
                  </a:cubicBezTo>
                  <a:cubicBezTo>
                    <a:pt x="1569217" y="1043180"/>
                    <a:pt x="1560165" y="1048505"/>
                    <a:pt x="1552177" y="1054362"/>
                  </a:cubicBezTo>
                  <a:cubicBezTo>
                    <a:pt x="1542061" y="1060219"/>
                    <a:pt x="1534606" y="1066077"/>
                    <a:pt x="1528749" y="1070337"/>
                  </a:cubicBezTo>
                  <a:cubicBezTo>
                    <a:pt x="1524489" y="1079389"/>
                    <a:pt x="1524489" y="1079389"/>
                    <a:pt x="1518631" y="1185352"/>
                  </a:cubicBezTo>
                  <a:cubicBezTo>
                    <a:pt x="1518631" y="1217833"/>
                    <a:pt x="1520761" y="1250847"/>
                    <a:pt x="1521826" y="1284393"/>
                  </a:cubicBezTo>
                  <a:cubicBezTo>
                    <a:pt x="1521826" y="1296641"/>
                    <a:pt x="1512774" y="1310485"/>
                    <a:pt x="1499462" y="1313680"/>
                  </a:cubicBezTo>
                  <a:cubicBezTo>
                    <a:pt x="1444617" y="1265224"/>
                    <a:pt x="1447812" y="1175235"/>
                    <a:pt x="1437694" y="1117727"/>
                  </a:cubicBezTo>
                  <a:cubicBezTo>
                    <a:pt x="1387109" y="1109740"/>
                    <a:pt x="1384446" y="1111870"/>
                    <a:pt x="1380187" y="1071402"/>
                  </a:cubicBezTo>
                  <a:cubicBezTo>
                    <a:pt x="1410538" y="1064479"/>
                    <a:pt x="1410538" y="1064479"/>
                    <a:pt x="1437694" y="1051167"/>
                  </a:cubicBezTo>
                  <a:cubicBezTo>
                    <a:pt x="1451539" y="1021881"/>
                    <a:pt x="1442487" y="936152"/>
                    <a:pt x="1434500" y="916982"/>
                  </a:cubicBezTo>
                  <a:cubicBezTo>
                    <a:pt x="1383914" y="918047"/>
                    <a:pt x="1327471" y="990465"/>
                    <a:pt x="1285938" y="1011764"/>
                  </a:cubicBezTo>
                  <a:cubicBezTo>
                    <a:pt x="1239612" y="1064479"/>
                    <a:pt x="1219378" y="1061284"/>
                    <a:pt x="1167727" y="1035193"/>
                  </a:cubicBezTo>
                  <a:cubicBezTo>
                    <a:pt x="1168792" y="1030933"/>
                    <a:pt x="1169857" y="1027206"/>
                    <a:pt x="1169857" y="1024011"/>
                  </a:cubicBezTo>
                  <a:cubicBezTo>
                    <a:pt x="1220975" y="1004842"/>
                    <a:pt x="1411070" y="886631"/>
                    <a:pt x="1422253" y="824863"/>
                  </a:cubicBezTo>
                  <a:cubicBezTo>
                    <a:pt x="1408408" y="822733"/>
                    <a:pt x="1408408" y="822733"/>
                    <a:pt x="1397226" y="814746"/>
                  </a:cubicBezTo>
                  <a:cubicBezTo>
                    <a:pt x="1397226" y="810486"/>
                    <a:pt x="1397226" y="805694"/>
                    <a:pt x="1397226" y="802499"/>
                  </a:cubicBezTo>
                  <a:cubicBezTo>
                    <a:pt x="1406278" y="795045"/>
                    <a:pt x="1417460" y="787057"/>
                    <a:pt x="1427577" y="779070"/>
                  </a:cubicBezTo>
                  <a:cubicBezTo>
                    <a:pt x="1435565" y="760966"/>
                    <a:pt x="1443552" y="703458"/>
                    <a:pt x="1435565" y="692276"/>
                  </a:cubicBezTo>
                  <a:cubicBezTo>
                    <a:pt x="1378057" y="692276"/>
                    <a:pt x="1354628" y="803564"/>
                    <a:pt x="1289133" y="782265"/>
                  </a:cubicBezTo>
                  <a:cubicBezTo>
                    <a:pt x="1253989" y="803564"/>
                    <a:pt x="1192221" y="854150"/>
                    <a:pt x="1153883" y="833916"/>
                  </a:cubicBezTo>
                  <a:cubicBezTo>
                    <a:pt x="1153883" y="824863"/>
                    <a:pt x="1154948" y="816876"/>
                    <a:pt x="1156013" y="808889"/>
                  </a:cubicBezTo>
                  <a:cubicBezTo>
                    <a:pt x="1188494" y="793447"/>
                    <a:pt x="1216715" y="771615"/>
                    <a:pt x="1263041" y="748186"/>
                  </a:cubicBezTo>
                  <a:cubicBezTo>
                    <a:pt x="1285405" y="708783"/>
                    <a:pt x="1263041" y="666184"/>
                    <a:pt x="1306704" y="656067"/>
                  </a:cubicBezTo>
                  <a:cubicBezTo>
                    <a:pt x="1312562" y="662990"/>
                    <a:pt x="1316822" y="669379"/>
                    <a:pt x="1323744" y="676302"/>
                  </a:cubicBezTo>
                  <a:cubicBezTo>
                    <a:pt x="1436630" y="675237"/>
                    <a:pt x="1438759" y="507505"/>
                    <a:pt x="1440889" y="435620"/>
                  </a:cubicBezTo>
                  <a:cubicBezTo>
                    <a:pt x="1463254" y="394086"/>
                    <a:pt x="1518099" y="401009"/>
                    <a:pt x="1523956" y="343501"/>
                  </a:cubicBezTo>
                  <a:cubicBezTo>
                    <a:pt x="1433967" y="356280"/>
                    <a:pt x="1443019" y="445204"/>
                    <a:pt x="1376459" y="458516"/>
                  </a:cubicBezTo>
                  <a:cubicBezTo>
                    <a:pt x="1366342" y="454256"/>
                    <a:pt x="1357290" y="450529"/>
                    <a:pt x="1348238" y="446269"/>
                  </a:cubicBezTo>
                  <a:cubicBezTo>
                    <a:pt x="1270496" y="446269"/>
                    <a:pt x="1234287" y="529337"/>
                    <a:pt x="1161337" y="469698"/>
                  </a:cubicBezTo>
                  <a:cubicBezTo>
                    <a:pt x="1161337" y="466503"/>
                    <a:pt x="1161337" y="462776"/>
                    <a:pt x="1161337" y="459581"/>
                  </a:cubicBezTo>
                  <a:cubicBezTo>
                    <a:pt x="1269431" y="405801"/>
                    <a:pt x="1269431" y="405801"/>
                    <a:pt x="1337056" y="376514"/>
                  </a:cubicBezTo>
                  <a:cubicBezTo>
                    <a:pt x="1385511" y="333916"/>
                    <a:pt x="1353030" y="247122"/>
                    <a:pt x="1363147" y="194406"/>
                  </a:cubicBezTo>
                  <a:cubicBezTo>
                    <a:pt x="1417993" y="193341"/>
                    <a:pt x="1415863" y="282265"/>
                    <a:pt x="1453136" y="312617"/>
                  </a:cubicBezTo>
                  <a:cubicBezTo>
                    <a:pt x="1485617" y="299305"/>
                    <a:pt x="1518631" y="285460"/>
                    <a:pt x="1552177" y="273213"/>
                  </a:cubicBezTo>
                  <a:cubicBezTo>
                    <a:pt x="1561230" y="270018"/>
                    <a:pt x="1569217" y="266291"/>
                    <a:pt x="1578269" y="263096"/>
                  </a:cubicBezTo>
                  <a:cubicBezTo>
                    <a:pt x="1584126" y="260434"/>
                    <a:pt x="1590516" y="258304"/>
                    <a:pt x="1596374" y="256174"/>
                  </a:cubicBezTo>
                  <a:cubicBezTo>
                    <a:pt x="1649622" y="190147"/>
                    <a:pt x="1705533" y="112404"/>
                    <a:pt x="1760911" y="45844"/>
                  </a:cubicBezTo>
                  <a:cubicBezTo>
                    <a:pt x="1770762" y="44779"/>
                    <a:pt x="1778649" y="43415"/>
                    <a:pt x="1785205" y="42774"/>
                  </a:cubicBezTo>
                  <a:close/>
                  <a:moveTo>
                    <a:pt x="677122" y="5334"/>
                  </a:moveTo>
                  <a:cubicBezTo>
                    <a:pt x="695418" y="7505"/>
                    <a:pt x="706600" y="24278"/>
                    <a:pt x="708198" y="55428"/>
                  </a:cubicBezTo>
                  <a:cubicBezTo>
                    <a:pt x="710328" y="55428"/>
                    <a:pt x="711393" y="55428"/>
                    <a:pt x="712458" y="55428"/>
                  </a:cubicBezTo>
                  <a:cubicBezTo>
                    <a:pt x="749731" y="57558"/>
                    <a:pt x="810434" y="104949"/>
                    <a:pt x="836526" y="143288"/>
                  </a:cubicBezTo>
                  <a:cubicBezTo>
                    <a:pt x="831733" y="191743"/>
                    <a:pt x="761978" y="242329"/>
                    <a:pt x="712458" y="269485"/>
                  </a:cubicBezTo>
                  <a:cubicBezTo>
                    <a:pt x="703406" y="273745"/>
                    <a:pt x="697016" y="277472"/>
                    <a:pt x="690094" y="280667"/>
                  </a:cubicBezTo>
                  <a:cubicBezTo>
                    <a:pt x="638443" y="327526"/>
                    <a:pt x="659742" y="366929"/>
                    <a:pt x="668794" y="420177"/>
                  </a:cubicBezTo>
                  <a:cubicBezTo>
                    <a:pt x="670924" y="428164"/>
                    <a:pt x="670924" y="429229"/>
                    <a:pt x="666664" y="435086"/>
                  </a:cubicBezTo>
                  <a:cubicBezTo>
                    <a:pt x="665599" y="437749"/>
                    <a:pt x="663470" y="439879"/>
                    <a:pt x="662405" y="440944"/>
                  </a:cubicBezTo>
                  <a:cubicBezTo>
                    <a:pt x="645898" y="465438"/>
                    <a:pt x="624599" y="494724"/>
                    <a:pt x="608624" y="524011"/>
                  </a:cubicBezTo>
                  <a:cubicBezTo>
                    <a:pt x="596377" y="546375"/>
                    <a:pt x="585195" y="569271"/>
                    <a:pt x="579338" y="591636"/>
                  </a:cubicBezTo>
                  <a:cubicBezTo>
                    <a:pt x="589455" y="584713"/>
                    <a:pt x="598507" y="577259"/>
                    <a:pt x="608624" y="570336"/>
                  </a:cubicBezTo>
                  <a:cubicBezTo>
                    <a:pt x="640573" y="545310"/>
                    <a:pt x="674119" y="521881"/>
                    <a:pt x="712458" y="512829"/>
                  </a:cubicBezTo>
                  <a:cubicBezTo>
                    <a:pt x="713523" y="511764"/>
                    <a:pt x="714588" y="511764"/>
                    <a:pt x="716718" y="511764"/>
                  </a:cubicBezTo>
                  <a:cubicBezTo>
                    <a:pt x="743874" y="531998"/>
                    <a:pt x="731627" y="555959"/>
                    <a:pt x="712458" y="579389"/>
                  </a:cubicBezTo>
                  <a:cubicBezTo>
                    <a:pt x="693288" y="603350"/>
                    <a:pt x="666664" y="626779"/>
                    <a:pt x="660807" y="645949"/>
                  </a:cubicBezTo>
                  <a:cubicBezTo>
                    <a:pt x="666132" y="664053"/>
                    <a:pt x="697548" y="660858"/>
                    <a:pt x="704471" y="713573"/>
                  </a:cubicBezTo>
                  <a:cubicBezTo>
                    <a:pt x="667729" y="863200"/>
                    <a:pt x="684236" y="1013360"/>
                    <a:pt x="710328" y="1175233"/>
                  </a:cubicBezTo>
                  <a:cubicBezTo>
                    <a:pt x="702341" y="1210910"/>
                    <a:pt x="652820" y="1217832"/>
                    <a:pt x="625663" y="1217832"/>
                  </a:cubicBezTo>
                  <a:cubicBezTo>
                    <a:pt x="619806" y="1213040"/>
                    <a:pt x="614481" y="1207715"/>
                    <a:pt x="608624" y="1200792"/>
                  </a:cubicBezTo>
                  <a:cubicBezTo>
                    <a:pt x="581468" y="1169376"/>
                    <a:pt x="558038" y="1116661"/>
                    <a:pt x="561233" y="1090569"/>
                  </a:cubicBezTo>
                  <a:cubicBezTo>
                    <a:pt x="592650" y="1103349"/>
                    <a:pt x="594247" y="1104414"/>
                    <a:pt x="608624" y="1105479"/>
                  </a:cubicBezTo>
                  <a:cubicBezTo>
                    <a:pt x="608624" y="1105479"/>
                    <a:pt x="609689" y="1105479"/>
                    <a:pt x="610754" y="1105479"/>
                  </a:cubicBezTo>
                  <a:cubicBezTo>
                    <a:pt x="620871" y="1076192"/>
                    <a:pt x="617676" y="1029866"/>
                    <a:pt x="608624" y="1008567"/>
                  </a:cubicBezTo>
                  <a:cubicBezTo>
                    <a:pt x="607559" y="1007502"/>
                    <a:pt x="606494" y="1006437"/>
                    <a:pt x="606494" y="1005372"/>
                  </a:cubicBezTo>
                  <a:cubicBezTo>
                    <a:pt x="572948" y="994190"/>
                    <a:pt x="567091" y="994190"/>
                    <a:pt x="555909" y="972891"/>
                  </a:cubicBezTo>
                  <a:cubicBezTo>
                    <a:pt x="551649" y="972891"/>
                    <a:pt x="546856" y="972891"/>
                    <a:pt x="543662" y="973956"/>
                  </a:cubicBezTo>
                  <a:cubicBezTo>
                    <a:pt x="534609" y="995255"/>
                    <a:pt x="531947" y="1026672"/>
                    <a:pt x="518635" y="1072997"/>
                  </a:cubicBezTo>
                  <a:cubicBezTo>
                    <a:pt x="514375" y="1104946"/>
                    <a:pt x="518635" y="1256703"/>
                    <a:pt x="449945" y="1246586"/>
                  </a:cubicBezTo>
                  <a:cubicBezTo>
                    <a:pt x="417464" y="1219429"/>
                    <a:pt x="420659" y="1221559"/>
                    <a:pt x="419594" y="1188013"/>
                  </a:cubicBezTo>
                  <a:cubicBezTo>
                    <a:pt x="441958" y="1074062"/>
                    <a:pt x="465387" y="975021"/>
                    <a:pt x="500531" y="866928"/>
                  </a:cubicBezTo>
                  <a:cubicBezTo>
                    <a:pt x="503726" y="815277"/>
                    <a:pt x="529817" y="776939"/>
                    <a:pt x="542064" y="734340"/>
                  </a:cubicBezTo>
                  <a:cubicBezTo>
                    <a:pt x="499998" y="734340"/>
                    <a:pt x="463257" y="778536"/>
                    <a:pt x="438230" y="730080"/>
                  </a:cubicBezTo>
                  <a:cubicBezTo>
                    <a:pt x="438230" y="723158"/>
                    <a:pt x="438230" y="716768"/>
                    <a:pt x="439296" y="709846"/>
                  </a:cubicBezTo>
                  <a:cubicBezTo>
                    <a:pt x="497868" y="644351"/>
                    <a:pt x="505855" y="583648"/>
                    <a:pt x="487751" y="504841"/>
                  </a:cubicBezTo>
                  <a:cubicBezTo>
                    <a:pt x="486686" y="498984"/>
                    <a:pt x="492543" y="492062"/>
                    <a:pt x="494673" y="487802"/>
                  </a:cubicBezTo>
                  <a:cubicBezTo>
                    <a:pt x="508518" y="462775"/>
                    <a:pt x="528752" y="433489"/>
                    <a:pt x="520765" y="410060"/>
                  </a:cubicBezTo>
                  <a:cubicBezTo>
                    <a:pt x="481361" y="410060"/>
                    <a:pt x="436633" y="468633"/>
                    <a:pt x="410542" y="492062"/>
                  </a:cubicBezTo>
                  <a:cubicBezTo>
                    <a:pt x="350904" y="535725"/>
                    <a:pt x="344514" y="545842"/>
                    <a:pt x="317358" y="562882"/>
                  </a:cubicBezTo>
                  <a:cubicBezTo>
                    <a:pt x="230563" y="587908"/>
                    <a:pt x="229498" y="586843"/>
                    <a:pt x="217251" y="666715"/>
                  </a:cubicBezTo>
                  <a:cubicBezTo>
                    <a:pt x="223109" y="787056"/>
                    <a:pt x="199147" y="934553"/>
                    <a:pt x="155484" y="1054893"/>
                  </a:cubicBezTo>
                  <a:cubicBezTo>
                    <a:pt x="148561" y="1096959"/>
                    <a:pt x="143237" y="1138492"/>
                    <a:pt x="136314" y="1180026"/>
                  </a:cubicBezTo>
                  <a:cubicBezTo>
                    <a:pt x="136314" y="1218897"/>
                    <a:pt x="147496" y="1292379"/>
                    <a:pt x="100106" y="1312613"/>
                  </a:cubicBezTo>
                  <a:cubicBezTo>
                    <a:pt x="95846" y="1309951"/>
                    <a:pt x="91054" y="1307821"/>
                    <a:pt x="87859" y="1305691"/>
                  </a:cubicBezTo>
                  <a:cubicBezTo>
                    <a:pt x="58572" y="1289717"/>
                    <a:pt x="38338" y="1276405"/>
                    <a:pt x="21299" y="1256170"/>
                  </a:cubicBezTo>
                  <a:cubicBezTo>
                    <a:pt x="9052" y="1192805"/>
                    <a:pt x="9052" y="1192805"/>
                    <a:pt x="1064" y="1121985"/>
                  </a:cubicBezTo>
                  <a:cubicBezTo>
                    <a:pt x="1064" y="1084179"/>
                    <a:pt x="2129" y="1045841"/>
                    <a:pt x="2129" y="1009632"/>
                  </a:cubicBezTo>
                  <a:cubicBezTo>
                    <a:pt x="4259" y="937215"/>
                    <a:pt x="5324" y="866395"/>
                    <a:pt x="6389" y="796640"/>
                  </a:cubicBezTo>
                  <a:cubicBezTo>
                    <a:pt x="5324" y="770549"/>
                    <a:pt x="5324" y="744990"/>
                    <a:pt x="4259" y="718898"/>
                  </a:cubicBezTo>
                  <a:cubicBezTo>
                    <a:pt x="2129" y="692807"/>
                    <a:pt x="0" y="666183"/>
                    <a:pt x="0" y="639026"/>
                  </a:cubicBezTo>
                  <a:lnTo>
                    <a:pt x="0" y="632104"/>
                  </a:lnTo>
                  <a:cubicBezTo>
                    <a:pt x="0" y="576726"/>
                    <a:pt x="12779" y="526141"/>
                    <a:pt x="65495" y="504841"/>
                  </a:cubicBezTo>
                  <a:cubicBezTo>
                    <a:pt x="76677" y="510166"/>
                    <a:pt x="82001" y="521881"/>
                    <a:pt x="87859" y="536258"/>
                  </a:cubicBezTo>
                  <a:cubicBezTo>
                    <a:pt x="95846" y="559687"/>
                    <a:pt x="100106" y="590038"/>
                    <a:pt x="116080" y="617195"/>
                  </a:cubicBezTo>
                  <a:cubicBezTo>
                    <a:pt x="177848" y="637429"/>
                    <a:pt x="144302" y="715171"/>
                    <a:pt x="144302" y="775874"/>
                  </a:cubicBezTo>
                  <a:cubicBezTo>
                    <a:pt x="157614" y="754574"/>
                    <a:pt x="162406" y="724223"/>
                    <a:pt x="165601" y="702924"/>
                  </a:cubicBezTo>
                  <a:cubicBezTo>
                    <a:pt x="173588" y="601220"/>
                    <a:pt x="165601" y="565544"/>
                    <a:pt x="223109" y="498984"/>
                  </a:cubicBezTo>
                  <a:cubicBezTo>
                    <a:pt x="258252" y="476087"/>
                    <a:pt x="313098" y="445736"/>
                    <a:pt x="339189" y="424437"/>
                  </a:cubicBezTo>
                  <a:cubicBezTo>
                    <a:pt x="521830" y="322733"/>
                    <a:pt x="521830" y="322733"/>
                    <a:pt x="536207" y="310486"/>
                  </a:cubicBezTo>
                  <a:cubicBezTo>
                    <a:pt x="577740" y="245524"/>
                    <a:pt x="584130" y="161924"/>
                    <a:pt x="609157" y="91105"/>
                  </a:cubicBezTo>
                  <a:cubicBezTo>
                    <a:pt x="619274" y="60753"/>
                    <a:pt x="634183" y="31467"/>
                    <a:pt x="656547" y="8038"/>
                  </a:cubicBezTo>
                  <a:cubicBezTo>
                    <a:pt x="664135" y="5509"/>
                    <a:pt x="671024" y="4610"/>
                    <a:pt x="677122" y="5334"/>
                  </a:cubicBezTo>
                  <a:close/>
                  <a:moveTo>
                    <a:pt x="3645157" y="983"/>
                  </a:moveTo>
                  <a:cubicBezTo>
                    <a:pt x="3663860" y="4710"/>
                    <a:pt x="3686358" y="18421"/>
                    <a:pt x="3704994" y="31467"/>
                  </a:cubicBezTo>
                  <a:cubicBezTo>
                    <a:pt x="3740138" y="88975"/>
                    <a:pt x="3691682" y="112404"/>
                    <a:pt x="3640564" y="159795"/>
                  </a:cubicBezTo>
                  <a:cubicBezTo>
                    <a:pt x="3611278" y="197068"/>
                    <a:pt x="3580926" y="237537"/>
                    <a:pt x="3543652" y="268953"/>
                  </a:cubicBezTo>
                  <a:cubicBezTo>
                    <a:pt x="3543652" y="271083"/>
                    <a:pt x="3544718" y="275875"/>
                    <a:pt x="3544718" y="279070"/>
                  </a:cubicBezTo>
                  <a:cubicBezTo>
                    <a:pt x="3595303" y="289187"/>
                    <a:pt x="3619265" y="274810"/>
                    <a:pt x="3621394" y="334448"/>
                  </a:cubicBezTo>
                  <a:cubicBezTo>
                    <a:pt x="3606485" y="359475"/>
                    <a:pt x="3580926" y="382904"/>
                    <a:pt x="3587849" y="419112"/>
                  </a:cubicBezTo>
                  <a:cubicBezTo>
                    <a:pt x="3663460" y="393021"/>
                    <a:pt x="3731086" y="354682"/>
                    <a:pt x="3812022" y="414853"/>
                  </a:cubicBezTo>
                  <a:cubicBezTo>
                    <a:pt x="3812022" y="416450"/>
                    <a:pt x="3812022" y="419112"/>
                    <a:pt x="3812022" y="421242"/>
                  </a:cubicBezTo>
                  <a:lnTo>
                    <a:pt x="3812022" y="443606"/>
                  </a:lnTo>
                  <a:cubicBezTo>
                    <a:pt x="3804035" y="511232"/>
                    <a:pt x="3718306" y="538389"/>
                    <a:pt x="3680500" y="594299"/>
                  </a:cubicBezTo>
                  <a:cubicBezTo>
                    <a:pt x="3671448" y="598559"/>
                    <a:pt x="3662396" y="604416"/>
                    <a:pt x="3654409" y="611339"/>
                  </a:cubicBezTo>
                  <a:cubicBezTo>
                    <a:pt x="3631245" y="611871"/>
                    <a:pt x="3609547" y="617462"/>
                    <a:pt x="3588713" y="625782"/>
                  </a:cubicBezTo>
                  <a:lnTo>
                    <a:pt x="3528743" y="656327"/>
                  </a:lnTo>
                  <a:lnTo>
                    <a:pt x="3528743" y="539454"/>
                  </a:lnTo>
                  <a:lnTo>
                    <a:pt x="3528210" y="540085"/>
                  </a:lnTo>
                  <a:lnTo>
                    <a:pt x="3528210" y="539454"/>
                  </a:lnTo>
                  <a:cubicBezTo>
                    <a:pt x="3539393" y="525077"/>
                    <a:pt x="3549510" y="514427"/>
                    <a:pt x="3607018" y="543714"/>
                  </a:cubicBezTo>
                  <a:cubicBezTo>
                    <a:pt x="3662396" y="536791"/>
                    <a:pt x="3687954" y="488336"/>
                    <a:pt x="3715111" y="446801"/>
                  </a:cubicBezTo>
                  <a:cubicBezTo>
                    <a:pt x="3702864" y="404203"/>
                    <a:pt x="3566549" y="469165"/>
                    <a:pt x="3537263" y="475024"/>
                  </a:cubicBezTo>
                  <a:lnTo>
                    <a:pt x="3528743" y="483543"/>
                  </a:lnTo>
                  <a:lnTo>
                    <a:pt x="3528743" y="193873"/>
                  </a:lnTo>
                  <a:lnTo>
                    <a:pt x="3528210" y="194459"/>
                  </a:lnTo>
                  <a:lnTo>
                    <a:pt x="3528210" y="193873"/>
                  </a:lnTo>
                  <a:cubicBezTo>
                    <a:pt x="3574537" y="146483"/>
                    <a:pt x="3615005" y="96962"/>
                    <a:pt x="3608082" y="30402"/>
                  </a:cubicBezTo>
                  <a:cubicBezTo>
                    <a:pt x="3611543" y="3512"/>
                    <a:pt x="3626453" y="-2745"/>
                    <a:pt x="3645157" y="983"/>
                  </a:cubicBezTo>
                  <a:close/>
                </a:path>
              </a:pathLst>
            </a:custGeom>
            <a:solidFill>
              <a:srgbClr val="81308C"/>
            </a:solidFill>
            <a:ln w="5325" cap="flat">
              <a:noFill/>
              <a:prstDash val="solid"/>
              <a:miter/>
            </a:ln>
          </p:spPr>
          <p:txBody>
            <a:bodyPr rtlCol="0" anchor="ctr"/>
            <a:lstStyle/>
            <a:p>
              <a:endParaRPr lang="zh-CN" altLang="en-US"/>
            </a:p>
          </p:txBody>
        </p:sp>
        <p:sp>
          <p:nvSpPr>
            <p:cNvPr id="27" name="îṥlîḋê"/>
            <p:cNvSpPr/>
            <p:nvPr userDrawn="1"/>
          </p:nvSpPr>
          <p:spPr>
            <a:xfrm>
              <a:off x="4486927" y="4159426"/>
              <a:ext cx="3700885" cy="373260"/>
            </a:xfrm>
            <a:custGeom>
              <a:avLst/>
              <a:gdLst>
                <a:gd name="connsiteX0" fmla="*/ 2873364 w 3817880"/>
                <a:gd name="connsiteY0" fmla="*/ 329175 h 420659"/>
                <a:gd name="connsiteX1" fmla="*/ 2873364 w 3817880"/>
                <a:gd name="connsiteY1" fmla="*/ 302019 h 420659"/>
                <a:gd name="connsiteX2" fmla="*/ 2893598 w 3817880"/>
                <a:gd name="connsiteY2" fmla="*/ 304149 h 420659"/>
                <a:gd name="connsiteX3" fmla="*/ 2926080 w 3817880"/>
                <a:gd name="connsiteY3" fmla="*/ 298291 h 420659"/>
                <a:gd name="connsiteX4" fmla="*/ 2962288 w 3817880"/>
                <a:gd name="connsiteY4" fmla="*/ 278057 h 420659"/>
                <a:gd name="connsiteX5" fmla="*/ 2962288 w 3817880"/>
                <a:gd name="connsiteY5" fmla="*/ 303084 h 420659"/>
                <a:gd name="connsiteX6" fmla="*/ 2921820 w 3817880"/>
                <a:gd name="connsiteY6" fmla="*/ 322253 h 420659"/>
                <a:gd name="connsiteX7" fmla="*/ 2880286 w 3817880"/>
                <a:gd name="connsiteY7" fmla="*/ 329175 h 420659"/>
                <a:gd name="connsiteX8" fmla="*/ 2873364 w 3817880"/>
                <a:gd name="connsiteY8" fmla="*/ 329175 h 420659"/>
                <a:gd name="connsiteX9" fmla="*/ 2873364 w 3817880"/>
                <a:gd name="connsiteY9" fmla="*/ 329175 h 420659"/>
                <a:gd name="connsiteX10" fmla="*/ 2873364 w 3817880"/>
                <a:gd name="connsiteY10" fmla="*/ 209367 h 420659"/>
                <a:gd name="connsiteX11" fmla="*/ 2873364 w 3817880"/>
                <a:gd name="connsiteY11" fmla="*/ 191263 h 420659"/>
                <a:gd name="connsiteX12" fmla="*/ 2922885 w 3817880"/>
                <a:gd name="connsiteY12" fmla="*/ 191263 h 420659"/>
                <a:gd name="connsiteX13" fmla="*/ 2922885 w 3817880"/>
                <a:gd name="connsiteY13" fmla="*/ 184341 h 420659"/>
                <a:gd name="connsiteX14" fmla="*/ 2911703 w 3817880"/>
                <a:gd name="connsiteY14" fmla="*/ 143872 h 420659"/>
                <a:gd name="connsiteX15" fmla="*/ 2878156 w 3817880"/>
                <a:gd name="connsiteY15" fmla="*/ 128963 h 420659"/>
                <a:gd name="connsiteX16" fmla="*/ 2873897 w 3817880"/>
                <a:gd name="connsiteY16" fmla="*/ 128963 h 420659"/>
                <a:gd name="connsiteX17" fmla="*/ 2873897 w 3817880"/>
                <a:gd name="connsiteY17" fmla="*/ 109794 h 420659"/>
                <a:gd name="connsiteX18" fmla="*/ 2884014 w 3817880"/>
                <a:gd name="connsiteY18" fmla="*/ 108729 h 420659"/>
                <a:gd name="connsiteX19" fmla="*/ 2941522 w 3817880"/>
                <a:gd name="connsiteY19" fmla="*/ 132158 h 420659"/>
                <a:gd name="connsiteX20" fmla="*/ 2962821 w 3817880"/>
                <a:gd name="connsiteY20" fmla="*/ 194990 h 420659"/>
                <a:gd name="connsiteX21" fmla="*/ 2962821 w 3817880"/>
                <a:gd name="connsiteY21" fmla="*/ 202978 h 420659"/>
                <a:gd name="connsiteX22" fmla="*/ 2962821 w 3817880"/>
                <a:gd name="connsiteY22" fmla="*/ 208835 h 420659"/>
                <a:gd name="connsiteX23" fmla="*/ 2873364 w 3817880"/>
                <a:gd name="connsiteY23" fmla="*/ 208835 h 420659"/>
                <a:gd name="connsiteX24" fmla="*/ 2873364 w 3817880"/>
                <a:gd name="connsiteY24" fmla="*/ 209367 h 420659"/>
                <a:gd name="connsiteX25" fmla="*/ 2994770 w 3817880"/>
                <a:gd name="connsiteY25" fmla="*/ 325448 h 420659"/>
                <a:gd name="connsiteX26" fmla="*/ 2994770 w 3817880"/>
                <a:gd name="connsiteY26" fmla="*/ 309473 h 420659"/>
                <a:gd name="connsiteX27" fmla="*/ 3017134 w 3817880"/>
                <a:gd name="connsiteY27" fmla="*/ 307343 h 420659"/>
                <a:gd name="connsiteX28" fmla="*/ 3025121 w 3817880"/>
                <a:gd name="connsiteY28" fmla="*/ 299356 h 420659"/>
                <a:gd name="connsiteX29" fmla="*/ 3025121 w 3817880"/>
                <a:gd name="connsiteY29" fmla="*/ 141742 h 420659"/>
                <a:gd name="connsiteX30" fmla="*/ 2994770 w 3817880"/>
                <a:gd name="connsiteY30" fmla="*/ 141742 h 420659"/>
                <a:gd name="connsiteX31" fmla="*/ 2994770 w 3817880"/>
                <a:gd name="connsiteY31" fmla="*/ 127365 h 420659"/>
                <a:gd name="connsiteX32" fmla="*/ 3045355 w 3817880"/>
                <a:gd name="connsiteY32" fmla="*/ 112456 h 420659"/>
                <a:gd name="connsiteX33" fmla="*/ 3062395 w 3817880"/>
                <a:gd name="connsiteY33" fmla="*/ 112456 h 420659"/>
                <a:gd name="connsiteX34" fmla="*/ 3062395 w 3817880"/>
                <a:gd name="connsiteY34" fmla="*/ 152924 h 420659"/>
                <a:gd name="connsiteX35" fmla="*/ 3083694 w 3817880"/>
                <a:gd name="connsiteY35" fmla="*/ 131625 h 420659"/>
                <a:gd name="connsiteX36" fmla="*/ 3108720 w 3817880"/>
                <a:gd name="connsiteY36" fmla="*/ 110326 h 420659"/>
                <a:gd name="connsiteX37" fmla="*/ 3112980 w 3817880"/>
                <a:gd name="connsiteY37" fmla="*/ 110326 h 420659"/>
                <a:gd name="connsiteX38" fmla="*/ 3119902 w 3817880"/>
                <a:gd name="connsiteY38" fmla="*/ 109261 h 420659"/>
                <a:gd name="connsiteX39" fmla="*/ 3132149 w 3817880"/>
                <a:gd name="connsiteY39" fmla="*/ 111391 h 420659"/>
                <a:gd name="connsiteX40" fmla="*/ 3145461 w 3817880"/>
                <a:gd name="connsiteY40" fmla="*/ 115651 h 420659"/>
                <a:gd name="connsiteX41" fmla="*/ 3145461 w 3817880"/>
                <a:gd name="connsiteY41" fmla="*/ 152924 h 420659"/>
                <a:gd name="connsiteX42" fmla="*/ 3132149 w 3817880"/>
                <a:gd name="connsiteY42" fmla="*/ 152924 h 420659"/>
                <a:gd name="connsiteX43" fmla="*/ 3122032 w 3817880"/>
                <a:gd name="connsiteY43" fmla="*/ 144937 h 420659"/>
                <a:gd name="connsiteX44" fmla="*/ 3109785 w 3817880"/>
                <a:gd name="connsiteY44" fmla="*/ 142807 h 420659"/>
                <a:gd name="connsiteX45" fmla="*/ 3087421 w 3817880"/>
                <a:gd name="connsiteY45" fmla="*/ 150794 h 420659"/>
                <a:gd name="connsiteX46" fmla="*/ 3062395 w 3817880"/>
                <a:gd name="connsiteY46" fmla="*/ 174223 h 420659"/>
                <a:gd name="connsiteX47" fmla="*/ 3062395 w 3817880"/>
                <a:gd name="connsiteY47" fmla="*/ 299356 h 420659"/>
                <a:gd name="connsiteX48" fmla="*/ 3069317 w 3817880"/>
                <a:gd name="connsiteY48" fmla="*/ 307343 h 420659"/>
                <a:gd name="connsiteX49" fmla="*/ 3099668 w 3817880"/>
                <a:gd name="connsiteY49" fmla="*/ 309473 h 420659"/>
                <a:gd name="connsiteX50" fmla="*/ 3099668 w 3817880"/>
                <a:gd name="connsiteY50" fmla="*/ 325448 h 420659"/>
                <a:gd name="connsiteX51" fmla="*/ 2994770 w 3817880"/>
                <a:gd name="connsiteY51" fmla="*/ 325448 h 420659"/>
                <a:gd name="connsiteX52" fmla="*/ 2994770 w 3817880"/>
                <a:gd name="connsiteY52" fmla="*/ 325448 h 420659"/>
                <a:gd name="connsiteX53" fmla="*/ 3299880 w 3817880"/>
                <a:gd name="connsiteY53" fmla="*/ 119378 h 420659"/>
                <a:gd name="connsiteX54" fmla="*/ 3299880 w 3817880"/>
                <a:gd name="connsiteY54" fmla="*/ 168899 h 420659"/>
                <a:gd name="connsiteX55" fmla="*/ 3277516 w 3817880"/>
                <a:gd name="connsiteY55" fmla="*/ 168899 h 420659"/>
                <a:gd name="connsiteX56" fmla="*/ 3274322 w 3817880"/>
                <a:gd name="connsiteY56" fmla="*/ 138547 h 420659"/>
                <a:gd name="connsiteX57" fmla="*/ 3257282 w 3817880"/>
                <a:gd name="connsiteY57" fmla="*/ 130560 h 420659"/>
                <a:gd name="connsiteX58" fmla="*/ 3241308 w 3817880"/>
                <a:gd name="connsiteY58" fmla="*/ 128430 h 420659"/>
                <a:gd name="connsiteX59" fmla="*/ 3215216 w 3817880"/>
                <a:gd name="connsiteY59" fmla="*/ 137482 h 420659"/>
                <a:gd name="connsiteX60" fmla="*/ 3205099 w 3817880"/>
                <a:gd name="connsiteY60" fmla="*/ 159847 h 420659"/>
                <a:gd name="connsiteX61" fmla="*/ 3213086 w 3817880"/>
                <a:gd name="connsiteY61" fmla="*/ 181146 h 420659"/>
                <a:gd name="connsiteX62" fmla="*/ 3242373 w 3817880"/>
                <a:gd name="connsiteY62" fmla="*/ 200315 h 420659"/>
                <a:gd name="connsiteX63" fmla="*/ 3253555 w 3817880"/>
                <a:gd name="connsiteY63" fmla="*/ 204575 h 420659"/>
                <a:gd name="connsiteX64" fmla="*/ 3288699 w 3817880"/>
                <a:gd name="connsiteY64" fmla="*/ 224809 h 420659"/>
                <a:gd name="connsiteX65" fmla="*/ 3300946 w 3817880"/>
                <a:gd name="connsiteY65" fmla="*/ 241848 h 420659"/>
                <a:gd name="connsiteX66" fmla="*/ 3305205 w 3817880"/>
                <a:gd name="connsiteY66" fmla="*/ 263148 h 420659"/>
                <a:gd name="connsiteX67" fmla="*/ 3283906 w 3817880"/>
                <a:gd name="connsiteY67" fmla="*/ 311603 h 420659"/>
                <a:gd name="connsiteX68" fmla="*/ 3223203 w 3817880"/>
                <a:gd name="connsiteY68" fmla="*/ 328643 h 420659"/>
                <a:gd name="connsiteX69" fmla="*/ 3193917 w 3817880"/>
                <a:gd name="connsiteY69" fmla="*/ 326513 h 420659"/>
                <a:gd name="connsiteX70" fmla="*/ 3166761 w 3817880"/>
                <a:gd name="connsiteY70" fmla="*/ 319591 h 420659"/>
                <a:gd name="connsiteX71" fmla="*/ 3166761 w 3817880"/>
                <a:gd name="connsiteY71" fmla="*/ 262083 h 420659"/>
                <a:gd name="connsiteX72" fmla="*/ 3188060 w 3817880"/>
                <a:gd name="connsiteY72" fmla="*/ 262083 h 420659"/>
                <a:gd name="connsiteX73" fmla="*/ 3192319 w 3817880"/>
                <a:gd name="connsiteY73" fmla="*/ 299356 h 420659"/>
                <a:gd name="connsiteX74" fmla="*/ 3211489 w 3817880"/>
                <a:gd name="connsiteY74" fmla="*/ 307343 h 420659"/>
                <a:gd name="connsiteX75" fmla="*/ 3229593 w 3817880"/>
                <a:gd name="connsiteY75" fmla="*/ 310538 h 420659"/>
                <a:gd name="connsiteX76" fmla="*/ 3259944 w 3817880"/>
                <a:gd name="connsiteY76" fmla="*/ 300421 h 420659"/>
                <a:gd name="connsiteX77" fmla="*/ 3271126 w 3817880"/>
                <a:gd name="connsiteY77" fmla="*/ 274330 h 420659"/>
                <a:gd name="connsiteX78" fmla="*/ 3263139 w 3817880"/>
                <a:gd name="connsiteY78" fmla="*/ 253031 h 420659"/>
                <a:gd name="connsiteX79" fmla="*/ 3225866 w 3817880"/>
                <a:gd name="connsiteY79" fmla="*/ 230666 h 420659"/>
                <a:gd name="connsiteX80" fmla="*/ 3182203 w 3817880"/>
                <a:gd name="connsiteY80" fmla="*/ 203510 h 420659"/>
                <a:gd name="connsiteX81" fmla="*/ 3169955 w 3817880"/>
                <a:gd name="connsiteY81" fmla="*/ 171029 h 420659"/>
                <a:gd name="connsiteX82" fmla="*/ 3190190 w 3817880"/>
                <a:gd name="connsiteY82" fmla="*/ 125768 h 420659"/>
                <a:gd name="connsiteX83" fmla="*/ 3247698 w 3817880"/>
                <a:gd name="connsiteY83" fmla="*/ 108729 h 420659"/>
                <a:gd name="connsiteX84" fmla="*/ 3274854 w 3817880"/>
                <a:gd name="connsiteY84" fmla="*/ 111923 h 420659"/>
                <a:gd name="connsiteX85" fmla="*/ 3299880 w 3817880"/>
                <a:gd name="connsiteY85" fmla="*/ 119378 h 420659"/>
                <a:gd name="connsiteX86" fmla="*/ 3299880 w 3817880"/>
                <a:gd name="connsiteY86" fmla="*/ 119378 h 420659"/>
                <a:gd name="connsiteX87" fmla="*/ 3389870 w 3817880"/>
                <a:gd name="connsiteY87" fmla="*/ 112988 h 420659"/>
                <a:gd name="connsiteX88" fmla="*/ 3406909 w 3817880"/>
                <a:gd name="connsiteY88" fmla="*/ 112988 h 420659"/>
                <a:gd name="connsiteX89" fmla="*/ 3406909 w 3817880"/>
                <a:gd name="connsiteY89" fmla="*/ 299889 h 420659"/>
                <a:gd name="connsiteX90" fmla="*/ 3413831 w 3817880"/>
                <a:gd name="connsiteY90" fmla="*/ 307876 h 420659"/>
                <a:gd name="connsiteX91" fmla="*/ 3437261 w 3817880"/>
                <a:gd name="connsiteY91" fmla="*/ 310006 h 420659"/>
                <a:gd name="connsiteX92" fmla="*/ 3437261 w 3817880"/>
                <a:gd name="connsiteY92" fmla="*/ 325980 h 420659"/>
                <a:gd name="connsiteX93" fmla="*/ 3339284 w 3817880"/>
                <a:gd name="connsiteY93" fmla="*/ 325980 h 420659"/>
                <a:gd name="connsiteX94" fmla="*/ 3339284 w 3817880"/>
                <a:gd name="connsiteY94" fmla="*/ 310006 h 420659"/>
                <a:gd name="connsiteX95" fmla="*/ 3361648 w 3817880"/>
                <a:gd name="connsiteY95" fmla="*/ 307876 h 420659"/>
                <a:gd name="connsiteX96" fmla="*/ 3369635 w 3817880"/>
                <a:gd name="connsiteY96" fmla="*/ 299889 h 420659"/>
                <a:gd name="connsiteX97" fmla="*/ 3369635 w 3817880"/>
                <a:gd name="connsiteY97" fmla="*/ 142275 h 420659"/>
                <a:gd name="connsiteX98" fmla="*/ 3339284 w 3817880"/>
                <a:gd name="connsiteY98" fmla="*/ 142275 h 420659"/>
                <a:gd name="connsiteX99" fmla="*/ 3339284 w 3817880"/>
                <a:gd name="connsiteY99" fmla="*/ 127365 h 420659"/>
                <a:gd name="connsiteX100" fmla="*/ 3389870 w 3817880"/>
                <a:gd name="connsiteY100" fmla="*/ 112988 h 420659"/>
                <a:gd name="connsiteX101" fmla="*/ 3389870 w 3817880"/>
                <a:gd name="connsiteY101" fmla="*/ 112988 h 420659"/>
                <a:gd name="connsiteX102" fmla="*/ 3390934 w 3817880"/>
                <a:gd name="connsiteY102" fmla="*/ 15012 h 420659"/>
                <a:gd name="connsiteX103" fmla="*/ 3409039 w 3817880"/>
                <a:gd name="connsiteY103" fmla="*/ 22999 h 420659"/>
                <a:gd name="connsiteX104" fmla="*/ 3417026 w 3817880"/>
                <a:gd name="connsiteY104" fmla="*/ 41104 h 420659"/>
                <a:gd name="connsiteX105" fmla="*/ 3409039 w 3817880"/>
                <a:gd name="connsiteY105" fmla="*/ 58143 h 420659"/>
                <a:gd name="connsiteX106" fmla="*/ 3390934 w 3817880"/>
                <a:gd name="connsiteY106" fmla="*/ 66130 h 420659"/>
                <a:gd name="connsiteX107" fmla="*/ 3372830 w 3817880"/>
                <a:gd name="connsiteY107" fmla="*/ 58143 h 420659"/>
                <a:gd name="connsiteX108" fmla="*/ 3365908 w 3817880"/>
                <a:gd name="connsiteY108" fmla="*/ 41104 h 420659"/>
                <a:gd name="connsiteX109" fmla="*/ 3372830 w 3817880"/>
                <a:gd name="connsiteY109" fmla="*/ 22999 h 420659"/>
                <a:gd name="connsiteX110" fmla="*/ 3390934 w 3817880"/>
                <a:gd name="connsiteY110" fmla="*/ 15012 h 420659"/>
                <a:gd name="connsiteX111" fmla="*/ 3390934 w 3817880"/>
                <a:gd name="connsiteY111" fmla="*/ 15012 h 420659"/>
                <a:gd name="connsiteX112" fmla="*/ 3484651 w 3817880"/>
                <a:gd name="connsiteY112" fmla="*/ 140677 h 420659"/>
                <a:gd name="connsiteX113" fmla="*/ 3457494 w 3817880"/>
                <a:gd name="connsiteY113" fmla="*/ 140677 h 420659"/>
                <a:gd name="connsiteX114" fmla="*/ 3457494 w 3817880"/>
                <a:gd name="connsiteY114" fmla="*/ 127365 h 420659"/>
                <a:gd name="connsiteX115" fmla="*/ 3485716 w 3817880"/>
                <a:gd name="connsiteY115" fmla="*/ 114053 h 420659"/>
                <a:gd name="connsiteX116" fmla="*/ 3504885 w 3817880"/>
                <a:gd name="connsiteY116" fmla="*/ 73585 h 420659"/>
                <a:gd name="connsiteX117" fmla="*/ 3521924 w 3817880"/>
                <a:gd name="connsiteY117" fmla="*/ 73585 h 420659"/>
                <a:gd name="connsiteX118" fmla="*/ 3521924 w 3817880"/>
                <a:gd name="connsiteY118" fmla="*/ 120975 h 420659"/>
                <a:gd name="connsiteX119" fmla="*/ 3588484 w 3817880"/>
                <a:gd name="connsiteY119" fmla="*/ 120975 h 420659"/>
                <a:gd name="connsiteX120" fmla="*/ 3588484 w 3817880"/>
                <a:gd name="connsiteY120" fmla="*/ 141210 h 420659"/>
                <a:gd name="connsiteX121" fmla="*/ 3521924 w 3817880"/>
                <a:gd name="connsiteY121" fmla="*/ 141210 h 420659"/>
                <a:gd name="connsiteX122" fmla="*/ 3521924 w 3817880"/>
                <a:gd name="connsiteY122" fmla="*/ 256225 h 420659"/>
                <a:gd name="connsiteX123" fmla="*/ 3529912 w 3817880"/>
                <a:gd name="connsiteY123" fmla="*/ 294564 h 420659"/>
                <a:gd name="connsiteX124" fmla="*/ 3558133 w 3817880"/>
                <a:gd name="connsiteY124" fmla="*/ 304681 h 420659"/>
                <a:gd name="connsiteX125" fmla="*/ 3573043 w 3817880"/>
                <a:gd name="connsiteY125" fmla="*/ 303616 h 420659"/>
                <a:gd name="connsiteX126" fmla="*/ 3589017 w 3817880"/>
                <a:gd name="connsiteY126" fmla="*/ 301486 h 420659"/>
                <a:gd name="connsiteX127" fmla="*/ 3589017 w 3817880"/>
                <a:gd name="connsiteY127" fmla="*/ 317461 h 420659"/>
                <a:gd name="connsiteX128" fmla="*/ 3559731 w 3817880"/>
                <a:gd name="connsiteY128" fmla="*/ 325448 h 420659"/>
                <a:gd name="connsiteX129" fmla="*/ 3531509 w 3817880"/>
                <a:gd name="connsiteY129" fmla="*/ 327578 h 420659"/>
                <a:gd name="connsiteX130" fmla="*/ 3495300 w 3817880"/>
                <a:gd name="connsiteY130" fmla="*/ 317461 h 420659"/>
                <a:gd name="connsiteX131" fmla="*/ 3485184 w 3817880"/>
                <a:gd name="connsiteY131" fmla="*/ 282317 h 420659"/>
                <a:gd name="connsiteX132" fmla="*/ 3485184 w 3817880"/>
                <a:gd name="connsiteY132" fmla="*/ 140677 h 420659"/>
                <a:gd name="connsiteX133" fmla="*/ 3484651 w 3817880"/>
                <a:gd name="connsiteY133" fmla="*/ 140677 h 420659"/>
                <a:gd name="connsiteX134" fmla="*/ 3592744 w 3817880"/>
                <a:gd name="connsiteY134" fmla="*/ 114053 h 420659"/>
                <a:gd name="connsiteX135" fmla="*/ 3687526 w 3817880"/>
                <a:gd name="connsiteY135" fmla="*/ 114053 h 420659"/>
                <a:gd name="connsiteX136" fmla="*/ 3687526 w 3817880"/>
                <a:gd name="connsiteY136" fmla="*/ 131093 h 420659"/>
                <a:gd name="connsiteX137" fmla="*/ 3665162 w 3817880"/>
                <a:gd name="connsiteY137" fmla="*/ 132158 h 420659"/>
                <a:gd name="connsiteX138" fmla="*/ 3659304 w 3817880"/>
                <a:gd name="connsiteY138" fmla="*/ 140145 h 420659"/>
                <a:gd name="connsiteX139" fmla="*/ 3712020 w 3817880"/>
                <a:gd name="connsiteY139" fmla="*/ 276460 h 420659"/>
                <a:gd name="connsiteX140" fmla="*/ 3765800 w 3817880"/>
                <a:gd name="connsiteY140" fmla="*/ 140145 h 420659"/>
                <a:gd name="connsiteX141" fmla="*/ 3762606 w 3817880"/>
                <a:gd name="connsiteY141" fmla="*/ 132158 h 420659"/>
                <a:gd name="connsiteX142" fmla="*/ 3739176 w 3817880"/>
                <a:gd name="connsiteY142" fmla="*/ 131093 h 420659"/>
                <a:gd name="connsiteX143" fmla="*/ 3739176 w 3817880"/>
                <a:gd name="connsiteY143" fmla="*/ 114053 h 420659"/>
                <a:gd name="connsiteX144" fmla="*/ 3817984 w 3817880"/>
                <a:gd name="connsiteY144" fmla="*/ 114053 h 420659"/>
                <a:gd name="connsiteX145" fmla="*/ 3817984 w 3817880"/>
                <a:gd name="connsiteY145" fmla="*/ 131093 h 420659"/>
                <a:gd name="connsiteX146" fmla="*/ 3791892 w 3817880"/>
                <a:gd name="connsiteY146" fmla="*/ 134287 h 420659"/>
                <a:gd name="connsiteX147" fmla="*/ 3704033 w 3817880"/>
                <a:gd name="connsiteY147" fmla="*/ 347279 h 420659"/>
                <a:gd name="connsiteX148" fmla="*/ 3671552 w 3817880"/>
                <a:gd name="connsiteY148" fmla="*/ 403722 h 420659"/>
                <a:gd name="connsiteX149" fmla="*/ 3634278 w 3817880"/>
                <a:gd name="connsiteY149" fmla="*/ 420762 h 420659"/>
                <a:gd name="connsiteX150" fmla="*/ 3611914 w 3817880"/>
                <a:gd name="connsiteY150" fmla="*/ 413839 h 420659"/>
                <a:gd name="connsiteX151" fmla="*/ 3603926 w 3817880"/>
                <a:gd name="connsiteY151" fmla="*/ 396800 h 420659"/>
                <a:gd name="connsiteX152" fmla="*/ 3606056 w 3817880"/>
                <a:gd name="connsiteY152" fmla="*/ 384553 h 420659"/>
                <a:gd name="connsiteX153" fmla="*/ 3615108 w 3817880"/>
                <a:gd name="connsiteY153" fmla="*/ 373371 h 420659"/>
                <a:gd name="connsiteX154" fmla="*/ 3656642 w 3817880"/>
                <a:gd name="connsiteY154" fmla="*/ 389345 h 420659"/>
                <a:gd name="connsiteX155" fmla="*/ 3675811 w 3817880"/>
                <a:gd name="connsiteY155" fmla="*/ 362189 h 420659"/>
                <a:gd name="connsiteX156" fmla="*/ 3692851 w 3817880"/>
                <a:gd name="connsiteY156" fmla="*/ 323850 h 420659"/>
                <a:gd name="connsiteX157" fmla="*/ 3618304 w 3817880"/>
                <a:gd name="connsiteY157" fmla="*/ 133755 h 420659"/>
                <a:gd name="connsiteX158" fmla="*/ 3592212 w 3817880"/>
                <a:gd name="connsiteY158" fmla="*/ 131625 h 420659"/>
                <a:gd name="connsiteX159" fmla="*/ 3592212 w 3817880"/>
                <a:gd name="connsiteY159" fmla="*/ 114053 h 420659"/>
                <a:gd name="connsiteX160" fmla="*/ 2548019 w 3817880"/>
                <a:gd name="connsiteY160" fmla="*/ 114053 h 420659"/>
                <a:gd name="connsiteX161" fmla="*/ 2643865 w 3817880"/>
                <a:gd name="connsiteY161" fmla="*/ 114053 h 420659"/>
                <a:gd name="connsiteX162" fmla="*/ 2643865 w 3817880"/>
                <a:gd name="connsiteY162" fmla="*/ 131093 h 420659"/>
                <a:gd name="connsiteX163" fmla="*/ 2620436 w 3817880"/>
                <a:gd name="connsiteY163" fmla="*/ 132158 h 420659"/>
                <a:gd name="connsiteX164" fmla="*/ 2616176 w 3817880"/>
                <a:gd name="connsiteY164" fmla="*/ 140145 h 420659"/>
                <a:gd name="connsiteX165" fmla="*/ 2666762 w 3817880"/>
                <a:gd name="connsiteY165" fmla="*/ 283382 h 420659"/>
                <a:gd name="connsiteX166" fmla="*/ 2723205 w 3817880"/>
                <a:gd name="connsiteY166" fmla="*/ 140145 h 420659"/>
                <a:gd name="connsiteX167" fmla="*/ 2720010 w 3817880"/>
                <a:gd name="connsiteY167" fmla="*/ 132158 h 420659"/>
                <a:gd name="connsiteX168" fmla="*/ 2696581 w 3817880"/>
                <a:gd name="connsiteY168" fmla="*/ 131093 h 420659"/>
                <a:gd name="connsiteX169" fmla="*/ 2696581 w 3817880"/>
                <a:gd name="connsiteY169" fmla="*/ 114053 h 420659"/>
                <a:gd name="connsiteX170" fmla="*/ 2773258 w 3817880"/>
                <a:gd name="connsiteY170" fmla="*/ 114053 h 420659"/>
                <a:gd name="connsiteX171" fmla="*/ 2773258 w 3817880"/>
                <a:gd name="connsiteY171" fmla="*/ 131093 h 420659"/>
                <a:gd name="connsiteX172" fmla="*/ 2748231 w 3817880"/>
                <a:gd name="connsiteY172" fmla="*/ 134287 h 420659"/>
                <a:gd name="connsiteX173" fmla="*/ 2671554 w 3817880"/>
                <a:gd name="connsiteY173" fmla="*/ 325448 h 420659"/>
                <a:gd name="connsiteX174" fmla="*/ 2646528 w 3817880"/>
                <a:gd name="connsiteY174" fmla="*/ 325448 h 420659"/>
                <a:gd name="connsiteX175" fmla="*/ 2575708 w 3817880"/>
                <a:gd name="connsiteY175" fmla="*/ 132690 h 420659"/>
                <a:gd name="connsiteX176" fmla="*/ 2548552 w 3817880"/>
                <a:gd name="connsiteY176" fmla="*/ 130560 h 420659"/>
                <a:gd name="connsiteX177" fmla="*/ 2548552 w 3817880"/>
                <a:gd name="connsiteY177" fmla="*/ 114053 h 420659"/>
                <a:gd name="connsiteX178" fmla="*/ 2548019 w 3817880"/>
                <a:gd name="connsiteY178" fmla="*/ 114053 h 420659"/>
                <a:gd name="connsiteX179" fmla="*/ 2873364 w 3817880"/>
                <a:gd name="connsiteY179" fmla="*/ 110326 h 420659"/>
                <a:gd name="connsiteX180" fmla="*/ 2873364 w 3817880"/>
                <a:gd name="connsiteY180" fmla="*/ 129495 h 420659"/>
                <a:gd name="connsiteX181" fmla="*/ 2839818 w 3817880"/>
                <a:gd name="connsiteY181" fmla="*/ 147599 h 420659"/>
                <a:gd name="connsiteX182" fmla="*/ 2822779 w 3817880"/>
                <a:gd name="connsiteY182" fmla="*/ 191263 h 420659"/>
                <a:gd name="connsiteX183" fmla="*/ 2873364 w 3817880"/>
                <a:gd name="connsiteY183" fmla="*/ 191263 h 420659"/>
                <a:gd name="connsiteX184" fmla="*/ 2873364 w 3817880"/>
                <a:gd name="connsiteY184" fmla="*/ 209367 h 420659"/>
                <a:gd name="connsiteX185" fmla="*/ 2820649 w 3817880"/>
                <a:gd name="connsiteY185" fmla="*/ 209367 h 420659"/>
                <a:gd name="connsiteX186" fmla="*/ 2820649 w 3817880"/>
                <a:gd name="connsiteY186" fmla="*/ 215224 h 420659"/>
                <a:gd name="connsiteX187" fmla="*/ 2839818 w 3817880"/>
                <a:gd name="connsiteY187" fmla="*/ 280719 h 420659"/>
                <a:gd name="connsiteX188" fmla="*/ 2873364 w 3817880"/>
                <a:gd name="connsiteY188" fmla="*/ 302019 h 420659"/>
                <a:gd name="connsiteX189" fmla="*/ 2873364 w 3817880"/>
                <a:gd name="connsiteY189" fmla="*/ 329175 h 420659"/>
                <a:gd name="connsiteX190" fmla="*/ 2808934 w 3817880"/>
                <a:gd name="connsiteY190" fmla="*/ 299889 h 420659"/>
                <a:gd name="connsiteX191" fmla="*/ 2781778 w 3817880"/>
                <a:gd name="connsiteY191" fmla="*/ 221082 h 420659"/>
                <a:gd name="connsiteX192" fmla="*/ 2809999 w 3817880"/>
                <a:gd name="connsiteY192" fmla="*/ 141210 h 420659"/>
                <a:gd name="connsiteX193" fmla="*/ 2873364 w 3817880"/>
                <a:gd name="connsiteY193" fmla="*/ 110326 h 420659"/>
                <a:gd name="connsiteX194" fmla="*/ 2873364 w 3817880"/>
                <a:gd name="connsiteY194" fmla="*/ 110326 h 420659"/>
                <a:gd name="connsiteX195" fmla="*/ 1632686 w 3817880"/>
                <a:gd name="connsiteY195" fmla="*/ 323318 h 420659"/>
                <a:gd name="connsiteX196" fmla="*/ 1632686 w 3817880"/>
                <a:gd name="connsiteY196" fmla="*/ 304149 h 420659"/>
                <a:gd name="connsiteX197" fmla="*/ 1647063 w 3817880"/>
                <a:gd name="connsiteY197" fmla="*/ 299889 h 420659"/>
                <a:gd name="connsiteX198" fmla="*/ 1677414 w 3817880"/>
                <a:gd name="connsiteY198" fmla="*/ 285512 h 420659"/>
                <a:gd name="connsiteX199" fmla="*/ 1677414 w 3817880"/>
                <a:gd name="connsiteY199" fmla="*/ 207237 h 420659"/>
                <a:gd name="connsiteX200" fmla="*/ 1632153 w 3817880"/>
                <a:gd name="connsiteY200" fmla="*/ 222147 h 420659"/>
                <a:gd name="connsiteX201" fmla="*/ 1632153 w 3817880"/>
                <a:gd name="connsiteY201" fmla="*/ 204042 h 420659"/>
                <a:gd name="connsiteX202" fmla="*/ 1677414 w 3817880"/>
                <a:gd name="connsiteY202" fmla="*/ 192860 h 420659"/>
                <a:gd name="connsiteX203" fmla="*/ 1677414 w 3817880"/>
                <a:gd name="connsiteY203" fmla="*/ 178483 h 420659"/>
                <a:gd name="connsiteX204" fmla="*/ 1668362 w 3817880"/>
                <a:gd name="connsiteY204" fmla="*/ 140145 h 420659"/>
                <a:gd name="connsiteX205" fmla="*/ 1636946 w 3817880"/>
                <a:gd name="connsiteY205" fmla="*/ 130028 h 420659"/>
                <a:gd name="connsiteX206" fmla="*/ 1632686 w 3817880"/>
                <a:gd name="connsiteY206" fmla="*/ 130028 h 420659"/>
                <a:gd name="connsiteX207" fmla="*/ 1632686 w 3817880"/>
                <a:gd name="connsiteY207" fmla="*/ 110858 h 420659"/>
                <a:gd name="connsiteX208" fmla="*/ 1648660 w 3817880"/>
                <a:gd name="connsiteY208" fmla="*/ 109794 h 420659"/>
                <a:gd name="connsiteX209" fmla="*/ 1699246 w 3817880"/>
                <a:gd name="connsiteY209" fmla="*/ 125768 h 420659"/>
                <a:gd name="connsiteX210" fmla="*/ 1715220 w 3817880"/>
                <a:gd name="connsiteY210" fmla="*/ 174223 h 420659"/>
                <a:gd name="connsiteX211" fmla="*/ 1715220 w 3817880"/>
                <a:gd name="connsiteY211" fmla="*/ 300421 h 420659"/>
                <a:gd name="connsiteX212" fmla="*/ 1722143 w 3817880"/>
                <a:gd name="connsiteY212" fmla="*/ 308408 h 420659"/>
                <a:gd name="connsiteX213" fmla="*/ 1745572 w 3817880"/>
                <a:gd name="connsiteY213" fmla="*/ 310538 h 420659"/>
                <a:gd name="connsiteX214" fmla="*/ 1745572 w 3817880"/>
                <a:gd name="connsiteY214" fmla="*/ 326513 h 420659"/>
                <a:gd name="connsiteX215" fmla="*/ 1683804 w 3817880"/>
                <a:gd name="connsiteY215" fmla="*/ 326513 h 420659"/>
                <a:gd name="connsiteX216" fmla="*/ 1677947 w 3817880"/>
                <a:gd name="connsiteY216" fmla="*/ 300421 h 420659"/>
                <a:gd name="connsiteX217" fmla="*/ 1638543 w 3817880"/>
                <a:gd name="connsiteY217" fmla="*/ 321720 h 420659"/>
                <a:gd name="connsiteX218" fmla="*/ 1632686 w 3817880"/>
                <a:gd name="connsiteY218" fmla="*/ 323318 h 420659"/>
                <a:gd name="connsiteX219" fmla="*/ 1632686 w 3817880"/>
                <a:gd name="connsiteY219" fmla="*/ 323318 h 420659"/>
                <a:gd name="connsiteX220" fmla="*/ 2494771 w 3817880"/>
                <a:gd name="connsiteY220" fmla="*/ 15012 h 420659"/>
                <a:gd name="connsiteX221" fmla="*/ 2512875 w 3817880"/>
                <a:gd name="connsiteY221" fmla="*/ 22999 h 420659"/>
                <a:gd name="connsiteX222" fmla="*/ 2520862 w 3817880"/>
                <a:gd name="connsiteY222" fmla="*/ 41104 h 420659"/>
                <a:gd name="connsiteX223" fmla="*/ 2512875 w 3817880"/>
                <a:gd name="connsiteY223" fmla="*/ 58143 h 420659"/>
                <a:gd name="connsiteX224" fmla="*/ 2494771 w 3817880"/>
                <a:gd name="connsiteY224" fmla="*/ 66130 h 420659"/>
                <a:gd name="connsiteX225" fmla="*/ 2477731 w 3817880"/>
                <a:gd name="connsiteY225" fmla="*/ 58143 h 420659"/>
                <a:gd name="connsiteX226" fmla="*/ 2469744 w 3817880"/>
                <a:gd name="connsiteY226" fmla="*/ 41104 h 420659"/>
                <a:gd name="connsiteX227" fmla="*/ 2477731 w 3817880"/>
                <a:gd name="connsiteY227" fmla="*/ 22999 h 420659"/>
                <a:gd name="connsiteX228" fmla="*/ 2494771 w 3817880"/>
                <a:gd name="connsiteY228" fmla="*/ 15012 h 420659"/>
                <a:gd name="connsiteX229" fmla="*/ 2494771 w 3817880"/>
                <a:gd name="connsiteY229" fmla="*/ 15012 h 420659"/>
                <a:gd name="connsiteX230" fmla="*/ 2493706 w 3817880"/>
                <a:gd name="connsiteY230" fmla="*/ 112988 h 420659"/>
                <a:gd name="connsiteX231" fmla="*/ 2510745 w 3817880"/>
                <a:gd name="connsiteY231" fmla="*/ 112988 h 420659"/>
                <a:gd name="connsiteX232" fmla="*/ 2510745 w 3817880"/>
                <a:gd name="connsiteY232" fmla="*/ 299889 h 420659"/>
                <a:gd name="connsiteX233" fmla="*/ 2518732 w 3817880"/>
                <a:gd name="connsiteY233" fmla="*/ 307876 h 420659"/>
                <a:gd name="connsiteX234" fmla="*/ 2542162 w 3817880"/>
                <a:gd name="connsiteY234" fmla="*/ 310006 h 420659"/>
                <a:gd name="connsiteX235" fmla="*/ 2542162 w 3817880"/>
                <a:gd name="connsiteY235" fmla="*/ 325980 h 420659"/>
                <a:gd name="connsiteX236" fmla="*/ 2443120 w 3817880"/>
                <a:gd name="connsiteY236" fmla="*/ 325980 h 420659"/>
                <a:gd name="connsiteX237" fmla="*/ 2443120 w 3817880"/>
                <a:gd name="connsiteY237" fmla="*/ 310006 h 420659"/>
                <a:gd name="connsiteX238" fmla="*/ 2466549 w 3817880"/>
                <a:gd name="connsiteY238" fmla="*/ 307876 h 420659"/>
                <a:gd name="connsiteX239" fmla="*/ 2473472 w 3817880"/>
                <a:gd name="connsiteY239" fmla="*/ 299889 h 420659"/>
                <a:gd name="connsiteX240" fmla="*/ 2473472 w 3817880"/>
                <a:gd name="connsiteY240" fmla="*/ 142275 h 420659"/>
                <a:gd name="connsiteX241" fmla="*/ 2443120 w 3817880"/>
                <a:gd name="connsiteY241" fmla="*/ 142275 h 420659"/>
                <a:gd name="connsiteX242" fmla="*/ 2443120 w 3817880"/>
                <a:gd name="connsiteY242" fmla="*/ 127365 h 420659"/>
                <a:gd name="connsiteX243" fmla="*/ 2493706 w 3817880"/>
                <a:gd name="connsiteY243" fmla="*/ 112988 h 420659"/>
                <a:gd name="connsiteX244" fmla="*/ 2493706 w 3817880"/>
                <a:gd name="connsiteY244" fmla="*/ 112988 h 420659"/>
                <a:gd name="connsiteX245" fmla="*/ 2191790 w 3817880"/>
                <a:gd name="connsiteY245" fmla="*/ 325448 h 420659"/>
                <a:gd name="connsiteX246" fmla="*/ 2191790 w 3817880"/>
                <a:gd name="connsiteY246" fmla="*/ 309473 h 420659"/>
                <a:gd name="connsiteX247" fmla="*/ 2215219 w 3817880"/>
                <a:gd name="connsiteY247" fmla="*/ 307343 h 420659"/>
                <a:gd name="connsiteX248" fmla="*/ 2223206 w 3817880"/>
                <a:gd name="connsiteY248" fmla="*/ 299356 h 420659"/>
                <a:gd name="connsiteX249" fmla="*/ 2223206 w 3817880"/>
                <a:gd name="connsiteY249" fmla="*/ 141742 h 420659"/>
                <a:gd name="connsiteX250" fmla="*/ 2191790 w 3817880"/>
                <a:gd name="connsiteY250" fmla="*/ 141742 h 420659"/>
                <a:gd name="connsiteX251" fmla="*/ 2191790 w 3817880"/>
                <a:gd name="connsiteY251" fmla="*/ 127365 h 420659"/>
                <a:gd name="connsiteX252" fmla="*/ 2242376 w 3817880"/>
                <a:gd name="connsiteY252" fmla="*/ 112456 h 420659"/>
                <a:gd name="connsiteX253" fmla="*/ 2259415 w 3817880"/>
                <a:gd name="connsiteY253" fmla="*/ 112456 h 420659"/>
                <a:gd name="connsiteX254" fmla="*/ 2259415 w 3817880"/>
                <a:gd name="connsiteY254" fmla="*/ 135885 h 420659"/>
                <a:gd name="connsiteX255" fmla="*/ 2302013 w 3817880"/>
                <a:gd name="connsiteY255" fmla="*/ 115651 h 420659"/>
                <a:gd name="connsiteX256" fmla="*/ 2330235 w 3817880"/>
                <a:gd name="connsiteY256" fmla="*/ 108729 h 420659"/>
                <a:gd name="connsiteX257" fmla="*/ 2373898 w 3817880"/>
                <a:gd name="connsiteY257" fmla="*/ 126833 h 420659"/>
                <a:gd name="connsiteX258" fmla="*/ 2388275 w 3817880"/>
                <a:gd name="connsiteY258" fmla="*/ 176354 h 420659"/>
                <a:gd name="connsiteX259" fmla="*/ 2388275 w 3817880"/>
                <a:gd name="connsiteY259" fmla="*/ 298824 h 420659"/>
                <a:gd name="connsiteX260" fmla="*/ 2396262 w 3817880"/>
                <a:gd name="connsiteY260" fmla="*/ 306811 h 420659"/>
                <a:gd name="connsiteX261" fmla="*/ 2419691 w 3817880"/>
                <a:gd name="connsiteY261" fmla="*/ 308941 h 420659"/>
                <a:gd name="connsiteX262" fmla="*/ 2419691 w 3817880"/>
                <a:gd name="connsiteY262" fmla="*/ 324915 h 420659"/>
                <a:gd name="connsiteX263" fmla="*/ 2323845 w 3817880"/>
                <a:gd name="connsiteY263" fmla="*/ 324915 h 420659"/>
                <a:gd name="connsiteX264" fmla="*/ 2323845 w 3817880"/>
                <a:gd name="connsiteY264" fmla="*/ 308941 h 420659"/>
                <a:gd name="connsiteX265" fmla="*/ 2344079 w 3817880"/>
                <a:gd name="connsiteY265" fmla="*/ 306811 h 420659"/>
                <a:gd name="connsiteX266" fmla="*/ 2352066 w 3817880"/>
                <a:gd name="connsiteY266" fmla="*/ 298824 h 420659"/>
                <a:gd name="connsiteX267" fmla="*/ 2352066 w 3817880"/>
                <a:gd name="connsiteY267" fmla="*/ 182743 h 420659"/>
                <a:gd name="connsiteX268" fmla="*/ 2341949 w 3817880"/>
                <a:gd name="connsiteY268" fmla="*/ 147599 h 420659"/>
                <a:gd name="connsiteX269" fmla="*/ 2308403 w 3817880"/>
                <a:gd name="connsiteY269" fmla="*/ 137482 h 420659"/>
                <a:gd name="connsiteX270" fmla="*/ 2284974 w 3817880"/>
                <a:gd name="connsiteY270" fmla="*/ 140677 h 420659"/>
                <a:gd name="connsiteX271" fmla="*/ 2258882 w 3817880"/>
                <a:gd name="connsiteY271" fmla="*/ 151859 h 420659"/>
                <a:gd name="connsiteX272" fmla="*/ 2258882 w 3817880"/>
                <a:gd name="connsiteY272" fmla="*/ 298291 h 420659"/>
                <a:gd name="connsiteX273" fmla="*/ 2266870 w 3817880"/>
                <a:gd name="connsiteY273" fmla="*/ 306279 h 420659"/>
                <a:gd name="connsiteX274" fmla="*/ 2287104 w 3817880"/>
                <a:gd name="connsiteY274" fmla="*/ 308408 h 420659"/>
                <a:gd name="connsiteX275" fmla="*/ 2287104 w 3817880"/>
                <a:gd name="connsiteY275" fmla="*/ 324383 h 420659"/>
                <a:gd name="connsiteX276" fmla="*/ 2191790 w 3817880"/>
                <a:gd name="connsiteY276" fmla="*/ 324383 h 420659"/>
                <a:gd name="connsiteX277" fmla="*/ 2191790 w 3817880"/>
                <a:gd name="connsiteY277" fmla="*/ 325448 h 420659"/>
                <a:gd name="connsiteX278" fmla="*/ 1885614 w 3817880"/>
                <a:gd name="connsiteY278" fmla="*/ 31519 h 420659"/>
                <a:gd name="connsiteX279" fmla="*/ 1992642 w 3817880"/>
                <a:gd name="connsiteY279" fmla="*/ 31519 h 420659"/>
                <a:gd name="connsiteX280" fmla="*/ 1992642 w 3817880"/>
                <a:gd name="connsiteY280" fmla="*/ 48558 h 420659"/>
                <a:gd name="connsiteX281" fmla="*/ 1965486 w 3817880"/>
                <a:gd name="connsiteY281" fmla="*/ 50688 h 420659"/>
                <a:gd name="connsiteX282" fmla="*/ 1958563 w 3817880"/>
                <a:gd name="connsiteY282" fmla="*/ 57610 h 420659"/>
                <a:gd name="connsiteX283" fmla="*/ 1958563 w 3817880"/>
                <a:gd name="connsiteY283" fmla="*/ 216289 h 420659"/>
                <a:gd name="connsiteX284" fmla="*/ 1976668 w 3817880"/>
                <a:gd name="connsiteY284" fmla="*/ 282849 h 420659"/>
                <a:gd name="connsiteX285" fmla="*/ 2036306 w 3817880"/>
                <a:gd name="connsiteY285" fmla="*/ 303084 h 420659"/>
                <a:gd name="connsiteX286" fmla="*/ 2095944 w 3817880"/>
                <a:gd name="connsiteY286" fmla="*/ 282849 h 420659"/>
                <a:gd name="connsiteX287" fmla="*/ 2114048 w 3817880"/>
                <a:gd name="connsiteY287" fmla="*/ 216289 h 420659"/>
                <a:gd name="connsiteX288" fmla="*/ 2114048 w 3817880"/>
                <a:gd name="connsiteY288" fmla="*/ 60805 h 420659"/>
                <a:gd name="connsiteX289" fmla="*/ 2106061 w 3817880"/>
                <a:gd name="connsiteY289" fmla="*/ 52818 h 420659"/>
                <a:gd name="connsiteX290" fmla="*/ 2078904 w 3817880"/>
                <a:gd name="connsiteY290" fmla="*/ 48558 h 420659"/>
                <a:gd name="connsiteX291" fmla="*/ 2078904 w 3817880"/>
                <a:gd name="connsiteY291" fmla="*/ 31519 h 420659"/>
                <a:gd name="connsiteX292" fmla="*/ 2172088 w 3817880"/>
                <a:gd name="connsiteY292" fmla="*/ 31519 h 420659"/>
                <a:gd name="connsiteX293" fmla="*/ 2172088 w 3817880"/>
                <a:gd name="connsiteY293" fmla="*/ 48558 h 420659"/>
                <a:gd name="connsiteX294" fmla="*/ 2144932 w 3817880"/>
                <a:gd name="connsiteY294" fmla="*/ 52818 h 420659"/>
                <a:gd name="connsiteX295" fmla="*/ 2136944 w 3817880"/>
                <a:gd name="connsiteY295" fmla="*/ 60805 h 420659"/>
                <a:gd name="connsiteX296" fmla="*/ 2136944 w 3817880"/>
                <a:gd name="connsiteY296" fmla="*/ 219484 h 420659"/>
                <a:gd name="connsiteX297" fmla="*/ 2132685 w 3817880"/>
                <a:gd name="connsiteY297" fmla="*/ 267940 h 420659"/>
                <a:gd name="connsiteX298" fmla="*/ 2118308 w 3817880"/>
                <a:gd name="connsiteY298" fmla="*/ 297226 h 420659"/>
                <a:gd name="connsiteX299" fmla="*/ 2081034 w 3817880"/>
                <a:gd name="connsiteY299" fmla="*/ 320655 h 420659"/>
                <a:gd name="connsiteX300" fmla="*/ 2028319 w 3817880"/>
                <a:gd name="connsiteY300" fmla="*/ 329708 h 420659"/>
                <a:gd name="connsiteX301" fmla="*/ 1974538 w 3817880"/>
                <a:gd name="connsiteY301" fmla="*/ 320655 h 420659"/>
                <a:gd name="connsiteX302" fmla="*/ 1937264 w 3817880"/>
                <a:gd name="connsiteY302" fmla="*/ 297226 h 420659"/>
                <a:gd name="connsiteX303" fmla="*/ 1922888 w 3817880"/>
                <a:gd name="connsiteY303" fmla="*/ 267940 h 420659"/>
                <a:gd name="connsiteX304" fmla="*/ 1918627 w 3817880"/>
                <a:gd name="connsiteY304" fmla="*/ 219484 h 420659"/>
                <a:gd name="connsiteX305" fmla="*/ 1918627 w 3817880"/>
                <a:gd name="connsiteY305" fmla="*/ 57610 h 420659"/>
                <a:gd name="connsiteX306" fmla="*/ 1910640 w 3817880"/>
                <a:gd name="connsiteY306" fmla="*/ 50688 h 420659"/>
                <a:gd name="connsiteX307" fmla="*/ 1885614 w 3817880"/>
                <a:gd name="connsiteY307" fmla="*/ 48558 h 420659"/>
                <a:gd name="connsiteX308" fmla="*/ 1885614 w 3817880"/>
                <a:gd name="connsiteY308" fmla="*/ 31519 h 420659"/>
                <a:gd name="connsiteX309" fmla="*/ 1632686 w 3817880"/>
                <a:gd name="connsiteY309" fmla="*/ 110326 h 420659"/>
                <a:gd name="connsiteX310" fmla="*/ 1632686 w 3817880"/>
                <a:gd name="connsiteY310" fmla="*/ 129495 h 420659"/>
                <a:gd name="connsiteX311" fmla="*/ 1621504 w 3817880"/>
                <a:gd name="connsiteY311" fmla="*/ 130560 h 420659"/>
                <a:gd name="connsiteX312" fmla="*/ 1604464 w 3817880"/>
                <a:gd name="connsiteY312" fmla="*/ 136418 h 420659"/>
                <a:gd name="connsiteX313" fmla="*/ 1604464 w 3817880"/>
                <a:gd name="connsiteY313" fmla="*/ 173691 h 420659"/>
                <a:gd name="connsiteX314" fmla="*/ 1574113 w 3817880"/>
                <a:gd name="connsiteY314" fmla="*/ 173691 h 420659"/>
                <a:gd name="connsiteX315" fmla="*/ 1562931 w 3817880"/>
                <a:gd name="connsiteY315" fmla="*/ 170496 h 420659"/>
                <a:gd name="connsiteX316" fmla="*/ 1560801 w 3817880"/>
                <a:gd name="connsiteY316" fmla="*/ 160379 h 420659"/>
                <a:gd name="connsiteX317" fmla="*/ 1584230 w 3817880"/>
                <a:gd name="connsiteY317" fmla="*/ 124170 h 420659"/>
                <a:gd name="connsiteX318" fmla="*/ 1632686 w 3817880"/>
                <a:gd name="connsiteY318" fmla="*/ 110326 h 420659"/>
                <a:gd name="connsiteX319" fmla="*/ 1632686 w 3817880"/>
                <a:gd name="connsiteY319" fmla="*/ 110326 h 420659"/>
                <a:gd name="connsiteX320" fmla="*/ 1632686 w 3817880"/>
                <a:gd name="connsiteY320" fmla="*/ 204042 h 420659"/>
                <a:gd name="connsiteX321" fmla="*/ 1632686 w 3817880"/>
                <a:gd name="connsiteY321" fmla="*/ 222147 h 420659"/>
                <a:gd name="connsiteX322" fmla="*/ 1605529 w 3817880"/>
                <a:gd name="connsiteY322" fmla="*/ 235459 h 420659"/>
                <a:gd name="connsiteX323" fmla="*/ 1587425 w 3817880"/>
                <a:gd name="connsiteY323" fmla="*/ 269005 h 420659"/>
                <a:gd name="connsiteX324" fmla="*/ 1597542 w 3817880"/>
                <a:gd name="connsiteY324" fmla="*/ 295096 h 420659"/>
                <a:gd name="connsiteX325" fmla="*/ 1623634 w 3817880"/>
                <a:gd name="connsiteY325" fmla="*/ 304149 h 420659"/>
                <a:gd name="connsiteX326" fmla="*/ 1632686 w 3817880"/>
                <a:gd name="connsiteY326" fmla="*/ 304149 h 420659"/>
                <a:gd name="connsiteX327" fmla="*/ 1632686 w 3817880"/>
                <a:gd name="connsiteY327" fmla="*/ 323318 h 420659"/>
                <a:gd name="connsiteX328" fmla="*/ 1605529 w 3817880"/>
                <a:gd name="connsiteY328" fmla="*/ 327578 h 420659"/>
                <a:gd name="connsiteX329" fmla="*/ 1565061 w 3817880"/>
                <a:gd name="connsiteY329" fmla="*/ 313201 h 420659"/>
                <a:gd name="connsiteX330" fmla="*/ 1549087 w 3817880"/>
                <a:gd name="connsiteY330" fmla="*/ 272732 h 420659"/>
                <a:gd name="connsiteX331" fmla="*/ 1572516 w 3817880"/>
                <a:gd name="connsiteY331" fmla="*/ 227471 h 420659"/>
                <a:gd name="connsiteX332" fmla="*/ 1632686 w 3817880"/>
                <a:gd name="connsiteY332" fmla="*/ 204042 h 420659"/>
                <a:gd name="connsiteX333" fmla="*/ 1632686 w 3817880"/>
                <a:gd name="connsiteY333" fmla="*/ 204042 h 420659"/>
                <a:gd name="connsiteX334" fmla="*/ 913306 w 3817880"/>
                <a:gd name="connsiteY334" fmla="*/ 420229 h 420659"/>
                <a:gd name="connsiteX335" fmla="*/ 913306 w 3817880"/>
                <a:gd name="connsiteY335" fmla="*/ 401060 h 420659"/>
                <a:gd name="connsiteX336" fmla="*/ 917565 w 3817880"/>
                <a:gd name="connsiteY336" fmla="*/ 401060 h 420659"/>
                <a:gd name="connsiteX337" fmla="*/ 963891 w 3817880"/>
                <a:gd name="connsiteY337" fmla="*/ 387748 h 420659"/>
                <a:gd name="connsiteX338" fmla="*/ 983061 w 3817880"/>
                <a:gd name="connsiteY338" fmla="*/ 354202 h 420659"/>
                <a:gd name="connsiteX339" fmla="*/ 975073 w 3817880"/>
                <a:gd name="connsiteY339" fmla="*/ 332903 h 420659"/>
                <a:gd name="connsiteX340" fmla="*/ 937800 w 3817880"/>
                <a:gd name="connsiteY340" fmla="*/ 320655 h 420659"/>
                <a:gd name="connsiteX341" fmla="*/ 912773 w 3817880"/>
                <a:gd name="connsiteY341" fmla="*/ 316396 h 420659"/>
                <a:gd name="connsiteX342" fmla="*/ 912773 w 3817880"/>
                <a:gd name="connsiteY342" fmla="*/ 284979 h 420659"/>
                <a:gd name="connsiteX343" fmla="*/ 940995 w 3817880"/>
                <a:gd name="connsiteY343" fmla="*/ 289239 h 420659"/>
                <a:gd name="connsiteX344" fmla="*/ 998502 w 3817880"/>
                <a:gd name="connsiteY344" fmla="*/ 308408 h 420659"/>
                <a:gd name="connsiteX345" fmla="*/ 1015542 w 3817880"/>
                <a:gd name="connsiteY345" fmla="*/ 343552 h 420659"/>
                <a:gd name="connsiteX346" fmla="*/ 1008620 w 3817880"/>
                <a:gd name="connsiteY346" fmla="*/ 369644 h 420659"/>
                <a:gd name="connsiteX347" fmla="*/ 988385 w 3817880"/>
                <a:gd name="connsiteY347" fmla="*/ 393073 h 420659"/>
                <a:gd name="connsiteX348" fmla="*/ 948982 w 3817880"/>
                <a:gd name="connsiteY348" fmla="*/ 414372 h 420659"/>
                <a:gd name="connsiteX349" fmla="*/ 913306 w 3817880"/>
                <a:gd name="connsiteY349" fmla="*/ 420229 h 420659"/>
                <a:gd name="connsiteX350" fmla="*/ 913306 w 3817880"/>
                <a:gd name="connsiteY350" fmla="*/ 420229 h 420659"/>
                <a:gd name="connsiteX351" fmla="*/ 913306 w 3817880"/>
                <a:gd name="connsiteY351" fmla="*/ 252498 h 420659"/>
                <a:gd name="connsiteX352" fmla="*/ 913306 w 3817880"/>
                <a:gd name="connsiteY352" fmla="*/ 234394 h 420659"/>
                <a:gd name="connsiteX353" fmla="*/ 913306 w 3817880"/>
                <a:gd name="connsiteY353" fmla="*/ 234394 h 420659"/>
                <a:gd name="connsiteX354" fmla="*/ 944722 w 3817880"/>
                <a:gd name="connsiteY354" fmla="*/ 219484 h 420659"/>
                <a:gd name="connsiteX355" fmla="*/ 955904 w 3817880"/>
                <a:gd name="connsiteY355" fmla="*/ 181146 h 420659"/>
                <a:gd name="connsiteX356" fmla="*/ 944722 w 3817880"/>
                <a:gd name="connsiteY356" fmla="*/ 141742 h 420659"/>
                <a:gd name="connsiteX357" fmla="*/ 913306 w 3817880"/>
                <a:gd name="connsiteY357" fmla="*/ 127365 h 420659"/>
                <a:gd name="connsiteX358" fmla="*/ 913306 w 3817880"/>
                <a:gd name="connsiteY358" fmla="*/ 127365 h 420659"/>
                <a:gd name="connsiteX359" fmla="*/ 913306 w 3817880"/>
                <a:gd name="connsiteY359" fmla="*/ 110326 h 420659"/>
                <a:gd name="connsiteX360" fmla="*/ 917565 w 3817880"/>
                <a:gd name="connsiteY360" fmla="*/ 109261 h 420659"/>
                <a:gd name="connsiteX361" fmla="*/ 942592 w 3817880"/>
                <a:gd name="connsiteY361" fmla="*/ 112456 h 420659"/>
                <a:gd name="connsiteX362" fmla="*/ 967619 w 3817880"/>
                <a:gd name="connsiteY362" fmla="*/ 122573 h 420659"/>
                <a:gd name="connsiteX363" fmla="*/ 1030451 w 3817880"/>
                <a:gd name="connsiteY363" fmla="*/ 122573 h 420659"/>
                <a:gd name="connsiteX364" fmla="*/ 1030451 w 3817880"/>
                <a:gd name="connsiteY364" fmla="*/ 142807 h 420659"/>
                <a:gd name="connsiteX365" fmla="*/ 981996 w 3817880"/>
                <a:gd name="connsiteY365" fmla="*/ 142807 h 420659"/>
                <a:gd name="connsiteX366" fmla="*/ 991048 w 3817880"/>
                <a:gd name="connsiteY366" fmla="*/ 161976 h 420659"/>
                <a:gd name="connsiteX367" fmla="*/ 994243 w 3817880"/>
                <a:gd name="connsiteY367" fmla="*/ 183276 h 420659"/>
                <a:gd name="connsiteX368" fmla="*/ 970813 w 3817880"/>
                <a:gd name="connsiteY368" fmla="*/ 232796 h 420659"/>
                <a:gd name="connsiteX369" fmla="*/ 913306 w 3817880"/>
                <a:gd name="connsiteY369" fmla="*/ 252498 h 420659"/>
                <a:gd name="connsiteX370" fmla="*/ 913306 w 3817880"/>
                <a:gd name="connsiteY370" fmla="*/ 252498 h 420659"/>
                <a:gd name="connsiteX371" fmla="*/ 1344082 w 3817880"/>
                <a:gd name="connsiteY371" fmla="*/ 109261 h 420659"/>
                <a:gd name="connsiteX372" fmla="*/ 1361121 w 3817880"/>
                <a:gd name="connsiteY372" fmla="*/ 109261 h 420659"/>
                <a:gd name="connsiteX373" fmla="*/ 1361121 w 3817880"/>
                <a:gd name="connsiteY373" fmla="*/ 254628 h 420659"/>
                <a:gd name="connsiteX374" fmla="*/ 1371238 w 3817880"/>
                <a:gd name="connsiteY374" fmla="*/ 290837 h 420659"/>
                <a:gd name="connsiteX375" fmla="*/ 1402655 w 3817880"/>
                <a:gd name="connsiteY375" fmla="*/ 302019 h 420659"/>
                <a:gd name="connsiteX376" fmla="*/ 1427681 w 3817880"/>
                <a:gd name="connsiteY376" fmla="*/ 298824 h 420659"/>
                <a:gd name="connsiteX377" fmla="*/ 1453773 w 3817880"/>
                <a:gd name="connsiteY377" fmla="*/ 288707 h 420659"/>
                <a:gd name="connsiteX378" fmla="*/ 1453773 w 3817880"/>
                <a:gd name="connsiteY378" fmla="*/ 140145 h 420659"/>
                <a:gd name="connsiteX379" fmla="*/ 1422889 w 3817880"/>
                <a:gd name="connsiteY379" fmla="*/ 140145 h 420659"/>
                <a:gd name="connsiteX380" fmla="*/ 1422889 w 3817880"/>
                <a:gd name="connsiteY380" fmla="*/ 126833 h 420659"/>
                <a:gd name="connsiteX381" fmla="*/ 1473474 w 3817880"/>
                <a:gd name="connsiteY381" fmla="*/ 109794 h 420659"/>
                <a:gd name="connsiteX382" fmla="*/ 1490514 w 3817880"/>
                <a:gd name="connsiteY382" fmla="*/ 109794 h 420659"/>
                <a:gd name="connsiteX383" fmla="*/ 1490514 w 3817880"/>
                <a:gd name="connsiteY383" fmla="*/ 299889 h 420659"/>
                <a:gd name="connsiteX384" fmla="*/ 1498501 w 3817880"/>
                <a:gd name="connsiteY384" fmla="*/ 307876 h 420659"/>
                <a:gd name="connsiteX385" fmla="*/ 1518735 w 3817880"/>
                <a:gd name="connsiteY385" fmla="*/ 310006 h 420659"/>
                <a:gd name="connsiteX386" fmla="*/ 1518735 w 3817880"/>
                <a:gd name="connsiteY386" fmla="*/ 325980 h 420659"/>
                <a:gd name="connsiteX387" fmla="*/ 1453240 w 3817880"/>
                <a:gd name="connsiteY387" fmla="*/ 325980 h 420659"/>
                <a:gd name="connsiteX388" fmla="*/ 1453240 w 3817880"/>
                <a:gd name="connsiteY388" fmla="*/ 300954 h 420659"/>
                <a:gd name="connsiteX389" fmla="*/ 1415967 w 3817880"/>
                <a:gd name="connsiteY389" fmla="*/ 322253 h 420659"/>
                <a:gd name="connsiteX390" fmla="*/ 1382421 w 3817880"/>
                <a:gd name="connsiteY390" fmla="*/ 329175 h 420659"/>
                <a:gd name="connsiteX391" fmla="*/ 1339822 w 3817880"/>
                <a:gd name="connsiteY391" fmla="*/ 312136 h 420659"/>
                <a:gd name="connsiteX392" fmla="*/ 1323848 w 3817880"/>
                <a:gd name="connsiteY392" fmla="*/ 262615 h 420659"/>
                <a:gd name="connsiteX393" fmla="*/ 1323848 w 3817880"/>
                <a:gd name="connsiteY393" fmla="*/ 140145 h 420659"/>
                <a:gd name="connsiteX394" fmla="*/ 1292431 w 3817880"/>
                <a:gd name="connsiteY394" fmla="*/ 140145 h 420659"/>
                <a:gd name="connsiteX395" fmla="*/ 1292431 w 3817880"/>
                <a:gd name="connsiteY395" fmla="*/ 126833 h 420659"/>
                <a:gd name="connsiteX396" fmla="*/ 1344082 w 3817880"/>
                <a:gd name="connsiteY396" fmla="*/ 109261 h 420659"/>
                <a:gd name="connsiteX397" fmla="*/ 1344082 w 3817880"/>
                <a:gd name="connsiteY397" fmla="*/ 109261 h 420659"/>
                <a:gd name="connsiteX398" fmla="*/ 1096479 w 3817880"/>
                <a:gd name="connsiteY398" fmla="*/ 2233 h 420659"/>
                <a:gd name="connsiteX399" fmla="*/ 1113518 w 3817880"/>
                <a:gd name="connsiteY399" fmla="*/ 2233 h 420659"/>
                <a:gd name="connsiteX400" fmla="*/ 1113518 w 3817880"/>
                <a:gd name="connsiteY400" fmla="*/ 136418 h 420659"/>
                <a:gd name="connsiteX401" fmla="*/ 1155052 w 3817880"/>
                <a:gd name="connsiteY401" fmla="*/ 116183 h 420659"/>
                <a:gd name="connsiteX402" fmla="*/ 1184338 w 3817880"/>
                <a:gd name="connsiteY402" fmla="*/ 109261 h 420659"/>
                <a:gd name="connsiteX403" fmla="*/ 1228001 w 3817880"/>
                <a:gd name="connsiteY403" fmla="*/ 127365 h 420659"/>
                <a:gd name="connsiteX404" fmla="*/ 1242911 w 3817880"/>
                <a:gd name="connsiteY404" fmla="*/ 176886 h 420659"/>
                <a:gd name="connsiteX405" fmla="*/ 1242911 w 3817880"/>
                <a:gd name="connsiteY405" fmla="*/ 299356 h 420659"/>
                <a:gd name="connsiteX406" fmla="*/ 1250898 w 3817880"/>
                <a:gd name="connsiteY406" fmla="*/ 307343 h 420659"/>
                <a:gd name="connsiteX407" fmla="*/ 1273262 w 3817880"/>
                <a:gd name="connsiteY407" fmla="*/ 309473 h 420659"/>
                <a:gd name="connsiteX408" fmla="*/ 1273262 w 3817880"/>
                <a:gd name="connsiteY408" fmla="*/ 325448 h 420659"/>
                <a:gd name="connsiteX409" fmla="*/ 1178480 w 3817880"/>
                <a:gd name="connsiteY409" fmla="*/ 325448 h 420659"/>
                <a:gd name="connsiteX410" fmla="*/ 1178480 w 3817880"/>
                <a:gd name="connsiteY410" fmla="*/ 309473 h 420659"/>
                <a:gd name="connsiteX411" fmla="*/ 1198715 w 3817880"/>
                <a:gd name="connsiteY411" fmla="*/ 307343 h 420659"/>
                <a:gd name="connsiteX412" fmla="*/ 1205637 w 3817880"/>
                <a:gd name="connsiteY412" fmla="*/ 299356 h 420659"/>
                <a:gd name="connsiteX413" fmla="*/ 1205637 w 3817880"/>
                <a:gd name="connsiteY413" fmla="*/ 183276 h 420659"/>
                <a:gd name="connsiteX414" fmla="*/ 1195520 w 3817880"/>
                <a:gd name="connsiteY414" fmla="*/ 148132 h 420659"/>
                <a:gd name="connsiteX415" fmla="*/ 1161974 w 3817880"/>
                <a:gd name="connsiteY415" fmla="*/ 138015 h 420659"/>
                <a:gd name="connsiteX416" fmla="*/ 1139610 w 3817880"/>
                <a:gd name="connsiteY416" fmla="*/ 141210 h 420659"/>
                <a:gd name="connsiteX417" fmla="*/ 1113518 w 3817880"/>
                <a:gd name="connsiteY417" fmla="*/ 152392 h 420659"/>
                <a:gd name="connsiteX418" fmla="*/ 1113518 w 3817880"/>
                <a:gd name="connsiteY418" fmla="*/ 298824 h 420659"/>
                <a:gd name="connsiteX419" fmla="*/ 1121505 w 3817880"/>
                <a:gd name="connsiteY419" fmla="*/ 306811 h 420659"/>
                <a:gd name="connsiteX420" fmla="*/ 1141740 w 3817880"/>
                <a:gd name="connsiteY420" fmla="*/ 308941 h 420659"/>
                <a:gd name="connsiteX421" fmla="*/ 1141740 w 3817880"/>
                <a:gd name="connsiteY421" fmla="*/ 324915 h 420659"/>
                <a:gd name="connsiteX422" fmla="*/ 1045893 w 3817880"/>
                <a:gd name="connsiteY422" fmla="*/ 324915 h 420659"/>
                <a:gd name="connsiteX423" fmla="*/ 1045893 w 3817880"/>
                <a:gd name="connsiteY423" fmla="*/ 308941 h 420659"/>
                <a:gd name="connsiteX424" fmla="*/ 1069322 w 3817880"/>
                <a:gd name="connsiteY424" fmla="*/ 306811 h 420659"/>
                <a:gd name="connsiteX425" fmla="*/ 1076245 w 3817880"/>
                <a:gd name="connsiteY425" fmla="*/ 298824 h 420659"/>
                <a:gd name="connsiteX426" fmla="*/ 1076245 w 3817880"/>
                <a:gd name="connsiteY426" fmla="*/ 31519 h 420659"/>
                <a:gd name="connsiteX427" fmla="*/ 1042698 w 3817880"/>
                <a:gd name="connsiteY427" fmla="*/ 31519 h 420659"/>
                <a:gd name="connsiteX428" fmla="*/ 1042698 w 3817880"/>
                <a:gd name="connsiteY428" fmla="*/ 18207 h 420659"/>
                <a:gd name="connsiteX429" fmla="*/ 1096479 w 3817880"/>
                <a:gd name="connsiteY429" fmla="*/ 2233 h 420659"/>
                <a:gd name="connsiteX430" fmla="*/ 913306 w 3817880"/>
                <a:gd name="connsiteY430" fmla="*/ 110326 h 420659"/>
                <a:gd name="connsiteX431" fmla="*/ 913306 w 3817880"/>
                <a:gd name="connsiteY431" fmla="*/ 127365 h 420659"/>
                <a:gd name="connsiteX432" fmla="*/ 881889 w 3817880"/>
                <a:gd name="connsiteY432" fmla="*/ 141742 h 420659"/>
                <a:gd name="connsiteX433" fmla="*/ 870707 w 3817880"/>
                <a:gd name="connsiteY433" fmla="*/ 181146 h 420659"/>
                <a:gd name="connsiteX434" fmla="*/ 882954 w 3817880"/>
                <a:gd name="connsiteY434" fmla="*/ 219484 h 420659"/>
                <a:gd name="connsiteX435" fmla="*/ 913306 w 3817880"/>
                <a:gd name="connsiteY435" fmla="*/ 234394 h 420659"/>
                <a:gd name="connsiteX436" fmla="*/ 913306 w 3817880"/>
                <a:gd name="connsiteY436" fmla="*/ 252498 h 420659"/>
                <a:gd name="connsiteX437" fmla="*/ 910111 w 3817880"/>
                <a:gd name="connsiteY437" fmla="*/ 252498 h 420659"/>
                <a:gd name="connsiteX438" fmla="*/ 903189 w 3817880"/>
                <a:gd name="connsiteY438" fmla="*/ 252498 h 420659"/>
                <a:gd name="connsiteX439" fmla="*/ 898929 w 3817880"/>
                <a:gd name="connsiteY439" fmla="*/ 261550 h 420659"/>
                <a:gd name="connsiteX440" fmla="*/ 897864 w 3817880"/>
                <a:gd name="connsiteY440" fmla="*/ 271667 h 420659"/>
                <a:gd name="connsiteX441" fmla="*/ 898929 w 3817880"/>
                <a:gd name="connsiteY441" fmla="*/ 278590 h 420659"/>
                <a:gd name="connsiteX442" fmla="*/ 898929 w 3817880"/>
                <a:gd name="connsiteY442" fmla="*/ 281784 h 420659"/>
                <a:gd name="connsiteX443" fmla="*/ 913838 w 3817880"/>
                <a:gd name="connsiteY443" fmla="*/ 283914 h 420659"/>
                <a:gd name="connsiteX444" fmla="*/ 913838 w 3817880"/>
                <a:gd name="connsiteY444" fmla="*/ 315331 h 420659"/>
                <a:gd name="connsiteX445" fmla="*/ 896799 w 3817880"/>
                <a:gd name="connsiteY445" fmla="*/ 312136 h 420659"/>
                <a:gd name="connsiteX446" fmla="*/ 868577 w 3817880"/>
                <a:gd name="connsiteY446" fmla="*/ 329175 h 420659"/>
                <a:gd name="connsiteX447" fmla="*/ 858460 w 3817880"/>
                <a:gd name="connsiteY447" fmla="*/ 355267 h 420659"/>
                <a:gd name="connsiteX448" fmla="*/ 875500 w 3817880"/>
                <a:gd name="connsiteY448" fmla="*/ 387748 h 420659"/>
                <a:gd name="connsiteX449" fmla="*/ 913838 w 3817880"/>
                <a:gd name="connsiteY449" fmla="*/ 401060 h 420659"/>
                <a:gd name="connsiteX450" fmla="*/ 913838 w 3817880"/>
                <a:gd name="connsiteY450" fmla="*/ 420229 h 420659"/>
                <a:gd name="connsiteX451" fmla="*/ 902656 w 3817880"/>
                <a:gd name="connsiteY451" fmla="*/ 420229 h 420659"/>
                <a:gd name="connsiteX452" fmla="*/ 845148 w 3817880"/>
                <a:gd name="connsiteY452" fmla="*/ 405852 h 420659"/>
                <a:gd name="connsiteX453" fmla="*/ 823849 w 3817880"/>
                <a:gd name="connsiteY453" fmla="*/ 364319 h 420659"/>
                <a:gd name="connsiteX454" fmla="*/ 836096 w 3817880"/>
                <a:gd name="connsiteY454" fmla="*/ 329175 h 420659"/>
                <a:gd name="connsiteX455" fmla="*/ 871240 w 3817880"/>
                <a:gd name="connsiteY455" fmla="*/ 310006 h 420659"/>
                <a:gd name="connsiteX456" fmla="*/ 868045 w 3817880"/>
                <a:gd name="connsiteY456" fmla="*/ 299889 h 420659"/>
                <a:gd name="connsiteX457" fmla="*/ 866980 w 3817880"/>
                <a:gd name="connsiteY457" fmla="*/ 289772 h 420659"/>
                <a:gd name="connsiteX458" fmla="*/ 872837 w 3817880"/>
                <a:gd name="connsiteY458" fmla="*/ 271667 h 420659"/>
                <a:gd name="connsiteX459" fmla="*/ 888812 w 3817880"/>
                <a:gd name="connsiteY459" fmla="*/ 249303 h 420659"/>
                <a:gd name="connsiteX460" fmla="*/ 848343 w 3817880"/>
                <a:gd name="connsiteY460" fmla="*/ 225874 h 420659"/>
                <a:gd name="connsiteX461" fmla="*/ 833966 w 3817880"/>
                <a:gd name="connsiteY461" fmla="*/ 183276 h 420659"/>
                <a:gd name="connsiteX462" fmla="*/ 857395 w 3817880"/>
                <a:gd name="connsiteY462" fmla="*/ 130560 h 420659"/>
                <a:gd name="connsiteX463" fmla="*/ 913306 w 3817880"/>
                <a:gd name="connsiteY463" fmla="*/ 110326 h 420659"/>
                <a:gd name="connsiteX464" fmla="*/ 913306 w 3817880"/>
                <a:gd name="connsiteY464" fmla="*/ 110326 h 420659"/>
                <a:gd name="connsiteX465" fmla="*/ 569856 w 3817880"/>
                <a:gd name="connsiteY465" fmla="*/ 325448 h 420659"/>
                <a:gd name="connsiteX466" fmla="*/ 569856 w 3817880"/>
                <a:gd name="connsiteY466" fmla="*/ 309473 h 420659"/>
                <a:gd name="connsiteX467" fmla="*/ 593285 w 3817880"/>
                <a:gd name="connsiteY467" fmla="*/ 307343 h 420659"/>
                <a:gd name="connsiteX468" fmla="*/ 601272 w 3817880"/>
                <a:gd name="connsiteY468" fmla="*/ 299356 h 420659"/>
                <a:gd name="connsiteX469" fmla="*/ 601272 w 3817880"/>
                <a:gd name="connsiteY469" fmla="*/ 141742 h 420659"/>
                <a:gd name="connsiteX470" fmla="*/ 569856 w 3817880"/>
                <a:gd name="connsiteY470" fmla="*/ 141742 h 420659"/>
                <a:gd name="connsiteX471" fmla="*/ 569856 w 3817880"/>
                <a:gd name="connsiteY471" fmla="*/ 127365 h 420659"/>
                <a:gd name="connsiteX472" fmla="*/ 620442 w 3817880"/>
                <a:gd name="connsiteY472" fmla="*/ 112456 h 420659"/>
                <a:gd name="connsiteX473" fmla="*/ 637481 w 3817880"/>
                <a:gd name="connsiteY473" fmla="*/ 112456 h 420659"/>
                <a:gd name="connsiteX474" fmla="*/ 637481 w 3817880"/>
                <a:gd name="connsiteY474" fmla="*/ 135885 h 420659"/>
                <a:gd name="connsiteX475" fmla="*/ 680079 w 3817880"/>
                <a:gd name="connsiteY475" fmla="*/ 115651 h 420659"/>
                <a:gd name="connsiteX476" fmla="*/ 708301 w 3817880"/>
                <a:gd name="connsiteY476" fmla="*/ 108729 h 420659"/>
                <a:gd name="connsiteX477" fmla="*/ 751964 w 3817880"/>
                <a:gd name="connsiteY477" fmla="*/ 126833 h 420659"/>
                <a:gd name="connsiteX478" fmla="*/ 766341 w 3817880"/>
                <a:gd name="connsiteY478" fmla="*/ 176354 h 420659"/>
                <a:gd name="connsiteX479" fmla="*/ 766341 w 3817880"/>
                <a:gd name="connsiteY479" fmla="*/ 298824 h 420659"/>
                <a:gd name="connsiteX480" fmla="*/ 774328 w 3817880"/>
                <a:gd name="connsiteY480" fmla="*/ 306811 h 420659"/>
                <a:gd name="connsiteX481" fmla="*/ 797757 w 3817880"/>
                <a:gd name="connsiteY481" fmla="*/ 308941 h 420659"/>
                <a:gd name="connsiteX482" fmla="*/ 797757 w 3817880"/>
                <a:gd name="connsiteY482" fmla="*/ 324915 h 420659"/>
                <a:gd name="connsiteX483" fmla="*/ 700846 w 3817880"/>
                <a:gd name="connsiteY483" fmla="*/ 324915 h 420659"/>
                <a:gd name="connsiteX484" fmla="*/ 700846 w 3817880"/>
                <a:gd name="connsiteY484" fmla="*/ 308941 h 420659"/>
                <a:gd name="connsiteX485" fmla="*/ 722145 w 3817880"/>
                <a:gd name="connsiteY485" fmla="*/ 306811 h 420659"/>
                <a:gd name="connsiteX486" fmla="*/ 730133 w 3817880"/>
                <a:gd name="connsiteY486" fmla="*/ 298824 h 420659"/>
                <a:gd name="connsiteX487" fmla="*/ 730133 w 3817880"/>
                <a:gd name="connsiteY487" fmla="*/ 182743 h 420659"/>
                <a:gd name="connsiteX488" fmla="*/ 720015 w 3817880"/>
                <a:gd name="connsiteY488" fmla="*/ 147599 h 420659"/>
                <a:gd name="connsiteX489" fmla="*/ 684872 w 3817880"/>
                <a:gd name="connsiteY489" fmla="*/ 137482 h 420659"/>
                <a:gd name="connsiteX490" fmla="*/ 662508 w 3817880"/>
                <a:gd name="connsiteY490" fmla="*/ 140677 h 420659"/>
                <a:gd name="connsiteX491" fmla="*/ 636416 w 3817880"/>
                <a:gd name="connsiteY491" fmla="*/ 151859 h 420659"/>
                <a:gd name="connsiteX492" fmla="*/ 636416 w 3817880"/>
                <a:gd name="connsiteY492" fmla="*/ 298291 h 420659"/>
                <a:gd name="connsiteX493" fmla="*/ 644403 w 3817880"/>
                <a:gd name="connsiteY493" fmla="*/ 306279 h 420659"/>
                <a:gd name="connsiteX494" fmla="*/ 664637 w 3817880"/>
                <a:gd name="connsiteY494" fmla="*/ 308408 h 420659"/>
                <a:gd name="connsiteX495" fmla="*/ 664637 w 3817880"/>
                <a:gd name="connsiteY495" fmla="*/ 324383 h 420659"/>
                <a:gd name="connsiteX496" fmla="*/ 569856 w 3817880"/>
                <a:gd name="connsiteY496" fmla="*/ 324383 h 420659"/>
                <a:gd name="connsiteX497" fmla="*/ 569856 w 3817880"/>
                <a:gd name="connsiteY497" fmla="*/ 325448 h 420659"/>
                <a:gd name="connsiteX498" fmla="*/ 501166 w 3817880"/>
                <a:gd name="connsiteY498" fmla="*/ 15012 h 420659"/>
                <a:gd name="connsiteX499" fmla="*/ 519270 w 3817880"/>
                <a:gd name="connsiteY499" fmla="*/ 22999 h 420659"/>
                <a:gd name="connsiteX500" fmla="*/ 527258 w 3817880"/>
                <a:gd name="connsiteY500" fmla="*/ 41104 h 420659"/>
                <a:gd name="connsiteX501" fmla="*/ 519270 w 3817880"/>
                <a:gd name="connsiteY501" fmla="*/ 58143 h 420659"/>
                <a:gd name="connsiteX502" fmla="*/ 501166 w 3817880"/>
                <a:gd name="connsiteY502" fmla="*/ 66130 h 420659"/>
                <a:gd name="connsiteX503" fmla="*/ 484127 w 3817880"/>
                <a:gd name="connsiteY503" fmla="*/ 58143 h 420659"/>
                <a:gd name="connsiteX504" fmla="*/ 476140 w 3817880"/>
                <a:gd name="connsiteY504" fmla="*/ 41104 h 420659"/>
                <a:gd name="connsiteX505" fmla="*/ 484127 w 3817880"/>
                <a:gd name="connsiteY505" fmla="*/ 22999 h 420659"/>
                <a:gd name="connsiteX506" fmla="*/ 501166 w 3817880"/>
                <a:gd name="connsiteY506" fmla="*/ 15012 h 420659"/>
                <a:gd name="connsiteX507" fmla="*/ 501166 w 3817880"/>
                <a:gd name="connsiteY507" fmla="*/ 15012 h 420659"/>
                <a:gd name="connsiteX508" fmla="*/ 500101 w 3817880"/>
                <a:gd name="connsiteY508" fmla="*/ 112988 h 420659"/>
                <a:gd name="connsiteX509" fmla="*/ 517141 w 3817880"/>
                <a:gd name="connsiteY509" fmla="*/ 112988 h 420659"/>
                <a:gd name="connsiteX510" fmla="*/ 517141 w 3817880"/>
                <a:gd name="connsiteY510" fmla="*/ 299889 h 420659"/>
                <a:gd name="connsiteX511" fmla="*/ 525128 w 3817880"/>
                <a:gd name="connsiteY511" fmla="*/ 307876 h 420659"/>
                <a:gd name="connsiteX512" fmla="*/ 547492 w 3817880"/>
                <a:gd name="connsiteY512" fmla="*/ 310006 h 420659"/>
                <a:gd name="connsiteX513" fmla="*/ 547492 w 3817880"/>
                <a:gd name="connsiteY513" fmla="*/ 325980 h 420659"/>
                <a:gd name="connsiteX514" fmla="*/ 449516 w 3817880"/>
                <a:gd name="connsiteY514" fmla="*/ 325980 h 420659"/>
                <a:gd name="connsiteX515" fmla="*/ 449516 w 3817880"/>
                <a:gd name="connsiteY515" fmla="*/ 310006 h 420659"/>
                <a:gd name="connsiteX516" fmla="*/ 472945 w 3817880"/>
                <a:gd name="connsiteY516" fmla="*/ 307876 h 420659"/>
                <a:gd name="connsiteX517" fmla="*/ 479867 w 3817880"/>
                <a:gd name="connsiteY517" fmla="*/ 299889 h 420659"/>
                <a:gd name="connsiteX518" fmla="*/ 479867 w 3817880"/>
                <a:gd name="connsiteY518" fmla="*/ 142275 h 420659"/>
                <a:gd name="connsiteX519" fmla="*/ 449516 w 3817880"/>
                <a:gd name="connsiteY519" fmla="*/ 142275 h 420659"/>
                <a:gd name="connsiteX520" fmla="*/ 449516 w 3817880"/>
                <a:gd name="connsiteY520" fmla="*/ 127365 h 420659"/>
                <a:gd name="connsiteX521" fmla="*/ 500101 w 3817880"/>
                <a:gd name="connsiteY521" fmla="*/ 112988 h 420659"/>
                <a:gd name="connsiteX522" fmla="*/ 500101 w 3817880"/>
                <a:gd name="connsiteY522" fmla="*/ 112988 h 420659"/>
                <a:gd name="connsiteX523" fmla="*/ 410112 w 3817880"/>
                <a:gd name="connsiteY523" fmla="*/ 119378 h 420659"/>
                <a:gd name="connsiteX524" fmla="*/ 410112 w 3817880"/>
                <a:gd name="connsiteY524" fmla="*/ 168899 h 420659"/>
                <a:gd name="connsiteX525" fmla="*/ 388813 w 3817880"/>
                <a:gd name="connsiteY525" fmla="*/ 168899 h 420659"/>
                <a:gd name="connsiteX526" fmla="*/ 384553 w 3817880"/>
                <a:gd name="connsiteY526" fmla="*/ 138547 h 420659"/>
                <a:gd name="connsiteX527" fmla="*/ 368579 w 3817880"/>
                <a:gd name="connsiteY527" fmla="*/ 130560 h 420659"/>
                <a:gd name="connsiteX528" fmla="*/ 352604 w 3817880"/>
                <a:gd name="connsiteY528" fmla="*/ 128430 h 420659"/>
                <a:gd name="connsiteX529" fmla="*/ 325448 w 3817880"/>
                <a:gd name="connsiteY529" fmla="*/ 137482 h 420659"/>
                <a:gd name="connsiteX530" fmla="*/ 315331 w 3817880"/>
                <a:gd name="connsiteY530" fmla="*/ 159847 h 420659"/>
                <a:gd name="connsiteX531" fmla="*/ 323318 w 3817880"/>
                <a:gd name="connsiteY531" fmla="*/ 181146 h 420659"/>
                <a:gd name="connsiteX532" fmla="*/ 352604 w 3817880"/>
                <a:gd name="connsiteY532" fmla="*/ 200315 h 420659"/>
                <a:gd name="connsiteX533" fmla="*/ 363786 w 3817880"/>
                <a:gd name="connsiteY533" fmla="*/ 204575 h 420659"/>
                <a:gd name="connsiteX534" fmla="*/ 399995 w 3817880"/>
                <a:gd name="connsiteY534" fmla="*/ 224809 h 420659"/>
                <a:gd name="connsiteX535" fmla="*/ 412242 w 3817880"/>
                <a:gd name="connsiteY535" fmla="*/ 241848 h 420659"/>
                <a:gd name="connsiteX536" fmla="*/ 415437 w 3817880"/>
                <a:gd name="connsiteY536" fmla="*/ 263148 h 420659"/>
                <a:gd name="connsiteX537" fmla="*/ 394138 w 3817880"/>
                <a:gd name="connsiteY537" fmla="*/ 311603 h 420659"/>
                <a:gd name="connsiteX538" fmla="*/ 334500 w 3817880"/>
                <a:gd name="connsiteY538" fmla="*/ 328643 h 420659"/>
                <a:gd name="connsiteX539" fmla="*/ 304149 w 3817880"/>
                <a:gd name="connsiteY539" fmla="*/ 326513 h 420659"/>
                <a:gd name="connsiteX540" fmla="*/ 276992 w 3817880"/>
                <a:gd name="connsiteY540" fmla="*/ 319591 h 420659"/>
                <a:gd name="connsiteX541" fmla="*/ 276992 w 3817880"/>
                <a:gd name="connsiteY541" fmla="*/ 262083 h 420659"/>
                <a:gd name="connsiteX542" fmla="*/ 298291 w 3817880"/>
                <a:gd name="connsiteY542" fmla="*/ 262083 h 420659"/>
                <a:gd name="connsiteX543" fmla="*/ 302551 w 3817880"/>
                <a:gd name="connsiteY543" fmla="*/ 299356 h 420659"/>
                <a:gd name="connsiteX544" fmla="*/ 321720 w 3817880"/>
                <a:gd name="connsiteY544" fmla="*/ 307343 h 420659"/>
                <a:gd name="connsiteX545" fmla="*/ 340890 w 3817880"/>
                <a:gd name="connsiteY545" fmla="*/ 310538 h 420659"/>
                <a:gd name="connsiteX546" fmla="*/ 370176 w 3817880"/>
                <a:gd name="connsiteY546" fmla="*/ 300421 h 420659"/>
                <a:gd name="connsiteX547" fmla="*/ 381358 w 3817880"/>
                <a:gd name="connsiteY547" fmla="*/ 274330 h 420659"/>
                <a:gd name="connsiteX548" fmla="*/ 373371 w 3817880"/>
                <a:gd name="connsiteY548" fmla="*/ 253031 h 420659"/>
                <a:gd name="connsiteX549" fmla="*/ 336097 w 3817880"/>
                <a:gd name="connsiteY549" fmla="*/ 230666 h 420659"/>
                <a:gd name="connsiteX550" fmla="*/ 292434 w 3817880"/>
                <a:gd name="connsiteY550" fmla="*/ 203510 h 420659"/>
                <a:gd name="connsiteX551" fmla="*/ 280187 w 3817880"/>
                <a:gd name="connsiteY551" fmla="*/ 171029 h 420659"/>
                <a:gd name="connsiteX552" fmla="*/ 300421 w 3817880"/>
                <a:gd name="connsiteY552" fmla="*/ 125768 h 420659"/>
                <a:gd name="connsiteX553" fmla="*/ 357929 w 3817880"/>
                <a:gd name="connsiteY553" fmla="*/ 108729 h 420659"/>
                <a:gd name="connsiteX554" fmla="*/ 386150 w 3817880"/>
                <a:gd name="connsiteY554" fmla="*/ 111923 h 420659"/>
                <a:gd name="connsiteX555" fmla="*/ 410112 w 3817880"/>
                <a:gd name="connsiteY555" fmla="*/ 119378 h 420659"/>
                <a:gd name="connsiteX556" fmla="*/ 410112 w 3817880"/>
                <a:gd name="connsiteY556" fmla="*/ 119378 h 420659"/>
                <a:gd name="connsiteX557" fmla="*/ 3297 w 3817880"/>
                <a:gd name="connsiteY557" fmla="*/ 31519 h 420659"/>
                <a:gd name="connsiteX558" fmla="*/ 250901 w 3817880"/>
                <a:gd name="connsiteY558" fmla="*/ 31519 h 420659"/>
                <a:gd name="connsiteX559" fmla="*/ 250901 w 3817880"/>
                <a:gd name="connsiteY559" fmla="*/ 98079 h 420659"/>
                <a:gd name="connsiteX560" fmla="*/ 227471 w 3817880"/>
                <a:gd name="connsiteY560" fmla="*/ 98079 h 420659"/>
                <a:gd name="connsiteX561" fmla="*/ 221614 w 3817880"/>
                <a:gd name="connsiteY561" fmla="*/ 57610 h 420659"/>
                <a:gd name="connsiteX562" fmla="*/ 214692 w 3817880"/>
                <a:gd name="connsiteY562" fmla="*/ 50688 h 420659"/>
                <a:gd name="connsiteX563" fmla="*/ 148132 w 3817880"/>
                <a:gd name="connsiteY563" fmla="*/ 50688 h 420659"/>
                <a:gd name="connsiteX564" fmla="*/ 148132 w 3817880"/>
                <a:gd name="connsiteY564" fmla="*/ 298291 h 420659"/>
                <a:gd name="connsiteX565" fmla="*/ 155054 w 3817880"/>
                <a:gd name="connsiteY565" fmla="*/ 305214 h 420659"/>
                <a:gd name="connsiteX566" fmla="*/ 184341 w 3817880"/>
                <a:gd name="connsiteY566" fmla="*/ 307343 h 420659"/>
                <a:gd name="connsiteX567" fmla="*/ 184341 w 3817880"/>
                <a:gd name="connsiteY567" fmla="*/ 325448 h 420659"/>
                <a:gd name="connsiteX568" fmla="*/ 70390 w 3817880"/>
                <a:gd name="connsiteY568" fmla="*/ 325448 h 420659"/>
                <a:gd name="connsiteX569" fmla="*/ 70390 w 3817880"/>
                <a:gd name="connsiteY569" fmla="*/ 307343 h 420659"/>
                <a:gd name="connsiteX570" fmla="*/ 99676 w 3817880"/>
                <a:gd name="connsiteY570" fmla="*/ 305214 h 420659"/>
                <a:gd name="connsiteX571" fmla="*/ 106598 w 3817880"/>
                <a:gd name="connsiteY571" fmla="*/ 298291 h 420659"/>
                <a:gd name="connsiteX572" fmla="*/ 106598 w 3817880"/>
                <a:gd name="connsiteY572" fmla="*/ 50688 h 420659"/>
                <a:gd name="connsiteX573" fmla="*/ 40039 w 3817880"/>
                <a:gd name="connsiteY573" fmla="*/ 50688 h 420659"/>
                <a:gd name="connsiteX574" fmla="*/ 33116 w 3817880"/>
                <a:gd name="connsiteY574" fmla="*/ 57610 h 420659"/>
                <a:gd name="connsiteX575" fmla="*/ 27259 w 3817880"/>
                <a:gd name="connsiteY575" fmla="*/ 98079 h 420659"/>
                <a:gd name="connsiteX576" fmla="*/ 2233 w 3817880"/>
                <a:gd name="connsiteY576" fmla="*/ 98079 h 420659"/>
                <a:gd name="connsiteX577" fmla="*/ 2233 w 3817880"/>
                <a:gd name="connsiteY577" fmla="*/ 31519 h 4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Lst>
              <a:rect l="l" t="t" r="r" b="b"/>
              <a:pathLst>
                <a:path w="3817880" h="420659">
                  <a:moveTo>
                    <a:pt x="2873364" y="329175"/>
                  </a:moveTo>
                  <a:lnTo>
                    <a:pt x="2873364" y="302019"/>
                  </a:lnTo>
                  <a:cubicBezTo>
                    <a:pt x="2879221" y="303084"/>
                    <a:pt x="2885611" y="304149"/>
                    <a:pt x="2893598" y="304149"/>
                  </a:cubicBezTo>
                  <a:cubicBezTo>
                    <a:pt x="2903715" y="304149"/>
                    <a:pt x="2914898" y="302019"/>
                    <a:pt x="2926080" y="298291"/>
                  </a:cubicBezTo>
                  <a:cubicBezTo>
                    <a:pt x="2937262" y="294031"/>
                    <a:pt x="2949509" y="287109"/>
                    <a:pt x="2962288" y="278057"/>
                  </a:cubicBezTo>
                  <a:lnTo>
                    <a:pt x="2962288" y="303084"/>
                  </a:lnTo>
                  <a:cubicBezTo>
                    <a:pt x="2950041" y="312136"/>
                    <a:pt x="2936197" y="317993"/>
                    <a:pt x="2921820" y="322253"/>
                  </a:cubicBezTo>
                  <a:cubicBezTo>
                    <a:pt x="2908508" y="326513"/>
                    <a:pt x="2893598" y="329175"/>
                    <a:pt x="2880286" y="329175"/>
                  </a:cubicBezTo>
                  <a:cubicBezTo>
                    <a:pt x="2877624" y="329175"/>
                    <a:pt x="2875494" y="329175"/>
                    <a:pt x="2873364" y="329175"/>
                  </a:cubicBezTo>
                  <a:lnTo>
                    <a:pt x="2873364" y="329175"/>
                  </a:lnTo>
                  <a:close/>
                  <a:moveTo>
                    <a:pt x="2873364" y="209367"/>
                  </a:moveTo>
                  <a:lnTo>
                    <a:pt x="2873364" y="191263"/>
                  </a:lnTo>
                  <a:lnTo>
                    <a:pt x="2922885" y="191263"/>
                  </a:lnTo>
                  <a:lnTo>
                    <a:pt x="2922885" y="184341"/>
                  </a:lnTo>
                  <a:cubicBezTo>
                    <a:pt x="2922885" y="166236"/>
                    <a:pt x="2919690" y="152924"/>
                    <a:pt x="2911703" y="143872"/>
                  </a:cubicBezTo>
                  <a:cubicBezTo>
                    <a:pt x="2903715" y="133755"/>
                    <a:pt x="2892533" y="128963"/>
                    <a:pt x="2878156" y="128963"/>
                  </a:cubicBezTo>
                  <a:cubicBezTo>
                    <a:pt x="2876027" y="128963"/>
                    <a:pt x="2874962" y="128963"/>
                    <a:pt x="2873897" y="128963"/>
                  </a:cubicBezTo>
                  <a:lnTo>
                    <a:pt x="2873897" y="109794"/>
                  </a:lnTo>
                  <a:cubicBezTo>
                    <a:pt x="2877091" y="109794"/>
                    <a:pt x="2880819" y="108729"/>
                    <a:pt x="2884014" y="108729"/>
                  </a:cubicBezTo>
                  <a:cubicBezTo>
                    <a:pt x="2909040" y="108729"/>
                    <a:pt x="2927677" y="116716"/>
                    <a:pt x="2941522" y="132158"/>
                  </a:cubicBezTo>
                  <a:cubicBezTo>
                    <a:pt x="2956431" y="148132"/>
                    <a:pt x="2962821" y="169431"/>
                    <a:pt x="2962821" y="194990"/>
                  </a:cubicBezTo>
                  <a:cubicBezTo>
                    <a:pt x="2962821" y="198185"/>
                    <a:pt x="2962821" y="201912"/>
                    <a:pt x="2962821" y="202978"/>
                  </a:cubicBezTo>
                  <a:cubicBezTo>
                    <a:pt x="2962821" y="205107"/>
                    <a:pt x="2962821" y="207237"/>
                    <a:pt x="2962821" y="208835"/>
                  </a:cubicBezTo>
                  <a:lnTo>
                    <a:pt x="2873364" y="208835"/>
                  </a:lnTo>
                  <a:lnTo>
                    <a:pt x="2873364" y="209367"/>
                  </a:lnTo>
                  <a:close/>
                  <a:moveTo>
                    <a:pt x="2994770" y="325448"/>
                  </a:moveTo>
                  <a:lnTo>
                    <a:pt x="2994770" y="309473"/>
                  </a:lnTo>
                  <a:lnTo>
                    <a:pt x="3017134" y="307343"/>
                  </a:lnTo>
                  <a:lnTo>
                    <a:pt x="3025121" y="299356"/>
                  </a:lnTo>
                  <a:lnTo>
                    <a:pt x="3025121" y="141742"/>
                  </a:lnTo>
                  <a:lnTo>
                    <a:pt x="2994770" y="141742"/>
                  </a:lnTo>
                  <a:lnTo>
                    <a:pt x="2994770" y="127365"/>
                  </a:lnTo>
                  <a:lnTo>
                    <a:pt x="3045355" y="112456"/>
                  </a:lnTo>
                  <a:lnTo>
                    <a:pt x="3062395" y="112456"/>
                  </a:lnTo>
                  <a:lnTo>
                    <a:pt x="3062395" y="152924"/>
                  </a:lnTo>
                  <a:cubicBezTo>
                    <a:pt x="3069317" y="146002"/>
                    <a:pt x="3077304" y="138015"/>
                    <a:pt x="3083694" y="131625"/>
                  </a:cubicBezTo>
                  <a:cubicBezTo>
                    <a:pt x="3091681" y="124703"/>
                    <a:pt x="3100733" y="116716"/>
                    <a:pt x="3108720" y="110326"/>
                  </a:cubicBezTo>
                  <a:cubicBezTo>
                    <a:pt x="3109785" y="110326"/>
                    <a:pt x="3111915" y="110326"/>
                    <a:pt x="3112980" y="110326"/>
                  </a:cubicBezTo>
                  <a:cubicBezTo>
                    <a:pt x="3114045" y="110326"/>
                    <a:pt x="3116175" y="109261"/>
                    <a:pt x="3119902" y="109261"/>
                  </a:cubicBezTo>
                  <a:cubicBezTo>
                    <a:pt x="3124162" y="109261"/>
                    <a:pt x="3128955" y="110326"/>
                    <a:pt x="3132149" y="111391"/>
                  </a:cubicBezTo>
                  <a:cubicBezTo>
                    <a:pt x="3136409" y="112456"/>
                    <a:pt x="3141202" y="113521"/>
                    <a:pt x="3145461" y="115651"/>
                  </a:cubicBezTo>
                  <a:lnTo>
                    <a:pt x="3145461" y="152924"/>
                  </a:lnTo>
                  <a:lnTo>
                    <a:pt x="3132149" y="152924"/>
                  </a:lnTo>
                  <a:cubicBezTo>
                    <a:pt x="3128955" y="149730"/>
                    <a:pt x="3125227" y="147067"/>
                    <a:pt x="3122032" y="144937"/>
                  </a:cubicBezTo>
                  <a:cubicBezTo>
                    <a:pt x="3118837" y="143872"/>
                    <a:pt x="3114045" y="142807"/>
                    <a:pt x="3109785" y="142807"/>
                  </a:cubicBezTo>
                  <a:cubicBezTo>
                    <a:pt x="3102863" y="142807"/>
                    <a:pt x="3094876" y="144937"/>
                    <a:pt x="3087421" y="150794"/>
                  </a:cubicBezTo>
                  <a:cubicBezTo>
                    <a:pt x="3079434" y="155054"/>
                    <a:pt x="3071446" y="163042"/>
                    <a:pt x="3062395" y="174223"/>
                  </a:cubicBezTo>
                  <a:lnTo>
                    <a:pt x="3062395" y="299356"/>
                  </a:lnTo>
                  <a:lnTo>
                    <a:pt x="3069317" y="307343"/>
                  </a:lnTo>
                  <a:lnTo>
                    <a:pt x="3099668" y="309473"/>
                  </a:lnTo>
                  <a:lnTo>
                    <a:pt x="3099668" y="325448"/>
                  </a:lnTo>
                  <a:lnTo>
                    <a:pt x="2994770" y="325448"/>
                  </a:lnTo>
                  <a:lnTo>
                    <a:pt x="2994770" y="325448"/>
                  </a:lnTo>
                  <a:close/>
                  <a:moveTo>
                    <a:pt x="3299880" y="119378"/>
                  </a:moveTo>
                  <a:lnTo>
                    <a:pt x="3299880" y="168899"/>
                  </a:lnTo>
                  <a:lnTo>
                    <a:pt x="3277516" y="168899"/>
                  </a:lnTo>
                  <a:lnTo>
                    <a:pt x="3274322" y="138547"/>
                  </a:lnTo>
                  <a:cubicBezTo>
                    <a:pt x="3268464" y="135353"/>
                    <a:pt x="3263139" y="132690"/>
                    <a:pt x="3257282" y="130560"/>
                  </a:cubicBezTo>
                  <a:cubicBezTo>
                    <a:pt x="3253022" y="129495"/>
                    <a:pt x="3247165" y="128430"/>
                    <a:pt x="3241308" y="128430"/>
                  </a:cubicBezTo>
                  <a:cubicBezTo>
                    <a:pt x="3230126" y="128430"/>
                    <a:pt x="3221074" y="131625"/>
                    <a:pt x="3215216" y="137482"/>
                  </a:cubicBezTo>
                  <a:cubicBezTo>
                    <a:pt x="3208294" y="143340"/>
                    <a:pt x="3205099" y="149730"/>
                    <a:pt x="3205099" y="159847"/>
                  </a:cubicBezTo>
                  <a:cubicBezTo>
                    <a:pt x="3205099" y="168899"/>
                    <a:pt x="3207229" y="175821"/>
                    <a:pt x="3213086" y="181146"/>
                  </a:cubicBezTo>
                  <a:cubicBezTo>
                    <a:pt x="3218943" y="187003"/>
                    <a:pt x="3227463" y="192328"/>
                    <a:pt x="3242373" y="200315"/>
                  </a:cubicBezTo>
                  <a:cubicBezTo>
                    <a:pt x="3244502" y="201380"/>
                    <a:pt x="3248230" y="202445"/>
                    <a:pt x="3253555" y="204575"/>
                  </a:cubicBezTo>
                  <a:cubicBezTo>
                    <a:pt x="3269529" y="212562"/>
                    <a:pt x="3281776" y="218952"/>
                    <a:pt x="3288699" y="224809"/>
                  </a:cubicBezTo>
                  <a:cubicBezTo>
                    <a:pt x="3294556" y="229069"/>
                    <a:pt x="3298815" y="234926"/>
                    <a:pt x="3300946" y="241848"/>
                  </a:cubicBezTo>
                  <a:cubicBezTo>
                    <a:pt x="3304140" y="247706"/>
                    <a:pt x="3305205" y="255160"/>
                    <a:pt x="3305205" y="263148"/>
                  </a:cubicBezTo>
                  <a:cubicBezTo>
                    <a:pt x="3305205" y="283382"/>
                    <a:pt x="3298283" y="299356"/>
                    <a:pt x="3283906" y="311603"/>
                  </a:cubicBezTo>
                  <a:cubicBezTo>
                    <a:pt x="3269529" y="322785"/>
                    <a:pt x="3248763" y="328643"/>
                    <a:pt x="3223203" y="328643"/>
                  </a:cubicBezTo>
                  <a:cubicBezTo>
                    <a:pt x="3213086" y="328643"/>
                    <a:pt x="3202969" y="327578"/>
                    <a:pt x="3193917" y="326513"/>
                  </a:cubicBezTo>
                  <a:cubicBezTo>
                    <a:pt x="3183800" y="325448"/>
                    <a:pt x="3174748" y="323318"/>
                    <a:pt x="3166761" y="319591"/>
                  </a:cubicBezTo>
                  <a:lnTo>
                    <a:pt x="3166761" y="262083"/>
                  </a:lnTo>
                  <a:lnTo>
                    <a:pt x="3188060" y="262083"/>
                  </a:lnTo>
                  <a:lnTo>
                    <a:pt x="3192319" y="299356"/>
                  </a:lnTo>
                  <a:cubicBezTo>
                    <a:pt x="3199242" y="303616"/>
                    <a:pt x="3204566" y="306279"/>
                    <a:pt x="3211489" y="307343"/>
                  </a:cubicBezTo>
                  <a:cubicBezTo>
                    <a:pt x="3217346" y="309473"/>
                    <a:pt x="3223736" y="310538"/>
                    <a:pt x="3229593" y="310538"/>
                  </a:cubicBezTo>
                  <a:cubicBezTo>
                    <a:pt x="3241840" y="310538"/>
                    <a:pt x="3251957" y="307343"/>
                    <a:pt x="3259944" y="300421"/>
                  </a:cubicBezTo>
                  <a:cubicBezTo>
                    <a:pt x="3267932" y="293499"/>
                    <a:pt x="3271126" y="285512"/>
                    <a:pt x="3271126" y="274330"/>
                  </a:cubicBezTo>
                  <a:cubicBezTo>
                    <a:pt x="3271126" y="265278"/>
                    <a:pt x="3268997" y="258355"/>
                    <a:pt x="3263139" y="253031"/>
                  </a:cubicBezTo>
                  <a:cubicBezTo>
                    <a:pt x="3257282" y="247173"/>
                    <a:pt x="3246100" y="239719"/>
                    <a:pt x="3225866" y="230666"/>
                  </a:cubicBezTo>
                  <a:cubicBezTo>
                    <a:pt x="3204566" y="221614"/>
                    <a:pt x="3189657" y="211497"/>
                    <a:pt x="3182203" y="203510"/>
                  </a:cubicBezTo>
                  <a:cubicBezTo>
                    <a:pt x="3173150" y="194458"/>
                    <a:pt x="3169955" y="183276"/>
                    <a:pt x="3169955" y="171029"/>
                  </a:cubicBezTo>
                  <a:cubicBezTo>
                    <a:pt x="3169955" y="151859"/>
                    <a:pt x="3176878" y="135885"/>
                    <a:pt x="3190190" y="125768"/>
                  </a:cubicBezTo>
                  <a:cubicBezTo>
                    <a:pt x="3203502" y="114586"/>
                    <a:pt x="3222671" y="108729"/>
                    <a:pt x="3247698" y="108729"/>
                  </a:cubicBezTo>
                  <a:cubicBezTo>
                    <a:pt x="3257814" y="108729"/>
                    <a:pt x="3266867" y="109794"/>
                    <a:pt x="3274854" y="111923"/>
                  </a:cubicBezTo>
                  <a:cubicBezTo>
                    <a:pt x="3283906" y="114053"/>
                    <a:pt x="3291893" y="116183"/>
                    <a:pt x="3299880" y="119378"/>
                  </a:cubicBezTo>
                  <a:lnTo>
                    <a:pt x="3299880" y="119378"/>
                  </a:lnTo>
                  <a:close/>
                  <a:moveTo>
                    <a:pt x="3389870" y="112988"/>
                  </a:moveTo>
                  <a:lnTo>
                    <a:pt x="3406909" y="112988"/>
                  </a:lnTo>
                  <a:lnTo>
                    <a:pt x="3406909" y="299889"/>
                  </a:lnTo>
                  <a:lnTo>
                    <a:pt x="3413831" y="307876"/>
                  </a:lnTo>
                  <a:lnTo>
                    <a:pt x="3437261" y="310006"/>
                  </a:lnTo>
                  <a:lnTo>
                    <a:pt x="3437261" y="325980"/>
                  </a:lnTo>
                  <a:lnTo>
                    <a:pt x="3339284" y="325980"/>
                  </a:lnTo>
                  <a:lnTo>
                    <a:pt x="3339284" y="310006"/>
                  </a:lnTo>
                  <a:lnTo>
                    <a:pt x="3361648" y="307876"/>
                  </a:lnTo>
                  <a:lnTo>
                    <a:pt x="3369635" y="299889"/>
                  </a:lnTo>
                  <a:lnTo>
                    <a:pt x="3369635" y="142275"/>
                  </a:lnTo>
                  <a:lnTo>
                    <a:pt x="3339284" y="142275"/>
                  </a:lnTo>
                  <a:lnTo>
                    <a:pt x="3339284" y="127365"/>
                  </a:lnTo>
                  <a:lnTo>
                    <a:pt x="3389870" y="112988"/>
                  </a:lnTo>
                  <a:lnTo>
                    <a:pt x="3389870" y="112988"/>
                  </a:lnTo>
                  <a:close/>
                  <a:moveTo>
                    <a:pt x="3390934" y="15012"/>
                  </a:moveTo>
                  <a:cubicBezTo>
                    <a:pt x="3398922" y="15012"/>
                    <a:pt x="3404246" y="17142"/>
                    <a:pt x="3409039" y="22999"/>
                  </a:cubicBezTo>
                  <a:cubicBezTo>
                    <a:pt x="3414896" y="27259"/>
                    <a:pt x="3417026" y="33116"/>
                    <a:pt x="3417026" y="41104"/>
                  </a:cubicBezTo>
                  <a:cubicBezTo>
                    <a:pt x="3417026" y="48026"/>
                    <a:pt x="3414896" y="53351"/>
                    <a:pt x="3409039" y="58143"/>
                  </a:cubicBezTo>
                  <a:cubicBezTo>
                    <a:pt x="3404779" y="64000"/>
                    <a:pt x="3398922" y="66130"/>
                    <a:pt x="3390934" y="66130"/>
                  </a:cubicBezTo>
                  <a:cubicBezTo>
                    <a:pt x="3384013" y="66130"/>
                    <a:pt x="3378688" y="64000"/>
                    <a:pt x="3372830" y="58143"/>
                  </a:cubicBezTo>
                  <a:cubicBezTo>
                    <a:pt x="3368571" y="53883"/>
                    <a:pt x="3365908" y="48026"/>
                    <a:pt x="3365908" y="41104"/>
                  </a:cubicBezTo>
                  <a:cubicBezTo>
                    <a:pt x="3365908" y="33116"/>
                    <a:pt x="3368038" y="27792"/>
                    <a:pt x="3372830" y="22999"/>
                  </a:cubicBezTo>
                  <a:cubicBezTo>
                    <a:pt x="3378688" y="17142"/>
                    <a:pt x="3384545" y="15012"/>
                    <a:pt x="3390934" y="15012"/>
                  </a:cubicBezTo>
                  <a:lnTo>
                    <a:pt x="3390934" y="15012"/>
                  </a:lnTo>
                  <a:close/>
                  <a:moveTo>
                    <a:pt x="3484651" y="140677"/>
                  </a:moveTo>
                  <a:lnTo>
                    <a:pt x="3457494" y="140677"/>
                  </a:lnTo>
                  <a:lnTo>
                    <a:pt x="3457494" y="127365"/>
                  </a:lnTo>
                  <a:lnTo>
                    <a:pt x="3485716" y="114053"/>
                  </a:lnTo>
                  <a:lnTo>
                    <a:pt x="3504885" y="73585"/>
                  </a:lnTo>
                  <a:lnTo>
                    <a:pt x="3521924" y="73585"/>
                  </a:lnTo>
                  <a:lnTo>
                    <a:pt x="3521924" y="120975"/>
                  </a:lnTo>
                  <a:lnTo>
                    <a:pt x="3588484" y="120975"/>
                  </a:lnTo>
                  <a:lnTo>
                    <a:pt x="3588484" y="141210"/>
                  </a:lnTo>
                  <a:lnTo>
                    <a:pt x="3521924" y="141210"/>
                  </a:lnTo>
                  <a:lnTo>
                    <a:pt x="3521924" y="256225"/>
                  </a:lnTo>
                  <a:cubicBezTo>
                    <a:pt x="3521924" y="275395"/>
                    <a:pt x="3524054" y="288707"/>
                    <a:pt x="3529912" y="294564"/>
                  </a:cubicBezTo>
                  <a:cubicBezTo>
                    <a:pt x="3534172" y="301486"/>
                    <a:pt x="3544821" y="304681"/>
                    <a:pt x="3558133" y="304681"/>
                  </a:cubicBezTo>
                  <a:cubicBezTo>
                    <a:pt x="3562393" y="304681"/>
                    <a:pt x="3567185" y="304681"/>
                    <a:pt x="3573043" y="303616"/>
                  </a:cubicBezTo>
                  <a:cubicBezTo>
                    <a:pt x="3577302" y="303616"/>
                    <a:pt x="3583160" y="302551"/>
                    <a:pt x="3589017" y="301486"/>
                  </a:cubicBezTo>
                  <a:lnTo>
                    <a:pt x="3589017" y="317461"/>
                  </a:lnTo>
                  <a:cubicBezTo>
                    <a:pt x="3578900" y="320655"/>
                    <a:pt x="3568783" y="323318"/>
                    <a:pt x="3559731" y="325448"/>
                  </a:cubicBezTo>
                  <a:cubicBezTo>
                    <a:pt x="3549614" y="326513"/>
                    <a:pt x="3540561" y="327578"/>
                    <a:pt x="3531509" y="327578"/>
                  </a:cubicBezTo>
                  <a:cubicBezTo>
                    <a:pt x="3514470" y="327578"/>
                    <a:pt x="3502223" y="324383"/>
                    <a:pt x="3495300" y="317461"/>
                  </a:cubicBezTo>
                  <a:cubicBezTo>
                    <a:pt x="3488378" y="311603"/>
                    <a:pt x="3485184" y="299356"/>
                    <a:pt x="3485184" y="282317"/>
                  </a:cubicBezTo>
                  <a:lnTo>
                    <a:pt x="3485184" y="140677"/>
                  </a:lnTo>
                  <a:lnTo>
                    <a:pt x="3484651" y="140677"/>
                  </a:lnTo>
                  <a:close/>
                  <a:moveTo>
                    <a:pt x="3592744" y="114053"/>
                  </a:moveTo>
                  <a:lnTo>
                    <a:pt x="3687526" y="114053"/>
                  </a:lnTo>
                  <a:lnTo>
                    <a:pt x="3687526" y="131093"/>
                  </a:lnTo>
                  <a:lnTo>
                    <a:pt x="3665162" y="132158"/>
                  </a:lnTo>
                  <a:lnTo>
                    <a:pt x="3659304" y="140145"/>
                  </a:lnTo>
                  <a:lnTo>
                    <a:pt x="3712020" y="276460"/>
                  </a:lnTo>
                  <a:lnTo>
                    <a:pt x="3765800" y="140145"/>
                  </a:lnTo>
                  <a:lnTo>
                    <a:pt x="3762606" y="132158"/>
                  </a:lnTo>
                  <a:lnTo>
                    <a:pt x="3739176" y="131093"/>
                  </a:lnTo>
                  <a:lnTo>
                    <a:pt x="3739176" y="114053"/>
                  </a:lnTo>
                  <a:lnTo>
                    <a:pt x="3817984" y="114053"/>
                  </a:lnTo>
                  <a:lnTo>
                    <a:pt x="3817984" y="131093"/>
                  </a:lnTo>
                  <a:lnTo>
                    <a:pt x="3791892" y="134287"/>
                  </a:lnTo>
                  <a:lnTo>
                    <a:pt x="3704033" y="347279"/>
                  </a:lnTo>
                  <a:cubicBezTo>
                    <a:pt x="3692851" y="373371"/>
                    <a:pt x="3682734" y="392540"/>
                    <a:pt x="3671552" y="403722"/>
                  </a:cubicBezTo>
                  <a:cubicBezTo>
                    <a:pt x="3660369" y="414904"/>
                    <a:pt x="3648122" y="420762"/>
                    <a:pt x="3634278" y="420762"/>
                  </a:cubicBezTo>
                  <a:cubicBezTo>
                    <a:pt x="3625226" y="420762"/>
                    <a:pt x="3617238" y="418632"/>
                    <a:pt x="3611914" y="413839"/>
                  </a:cubicBezTo>
                  <a:cubicBezTo>
                    <a:pt x="3606056" y="409580"/>
                    <a:pt x="3603926" y="403722"/>
                    <a:pt x="3603926" y="396800"/>
                  </a:cubicBezTo>
                  <a:cubicBezTo>
                    <a:pt x="3603926" y="392540"/>
                    <a:pt x="3604992" y="387748"/>
                    <a:pt x="3606056" y="384553"/>
                  </a:cubicBezTo>
                  <a:cubicBezTo>
                    <a:pt x="3608186" y="380293"/>
                    <a:pt x="3611914" y="376566"/>
                    <a:pt x="3615108" y="373371"/>
                  </a:cubicBezTo>
                  <a:lnTo>
                    <a:pt x="3656642" y="389345"/>
                  </a:lnTo>
                  <a:cubicBezTo>
                    <a:pt x="3663564" y="382423"/>
                    <a:pt x="3669954" y="373371"/>
                    <a:pt x="3675811" y="362189"/>
                  </a:cubicBezTo>
                  <a:cubicBezTo>
                    <a:pt x="3681668" y="351007"/>
                    <a:pt x="3686993" y="338760"/>
                    <a:pt x="3692851" y="323850"/>
                  </a:cubicBezTo>
                  <a:lnTo>
                    <a:pt x="3618304" y="133755"/>
                  </a:lnTo>
                  <a:lnTo>
                    <a:pt x="3592212" y="131625"/>
                  </a:lnTo>
                  <a:lnTo>
                    <a:pt x="3592212" y="114053"/>
                  </a:lnTo>
                  <a:close/>
                  <a:moveTo>
                    <a:pt x="2548019" y="114053"/>
                  </a:moveTo>
                  <a:lnTo>
                    <a:pt x="2643865" y="114053"/>
                  </a:lnTo>
                  <a:lnTo>
                    <a:pt x="2643865" y="131093"/>
                  </a:lnTo>
                  <a:lnTo>
                    <a:pt x="2620436" y="132158"/>
                  </a:lnTo>
                  <a:lnTo>
                    <a:pt x="2616176" y="140145"/>
                  </a:lnTo>
                  <a:lnTo>
                    <a:pt x="2666762" y="283382"/>
                  </a:lnTo>
                  <a:lnTo>
                    <a:pt x="2723205" y="140145"/>
                  </a:lnTo>
                  <a:lnTo>
                    <a:pt x="2720010" y="132158"/>
                  </a:lnTo>
                  <a:lnTo>
                    <a:pt x="2696581" y="131093"/>
                  </a:lnTo>
                  <a:lnTo>
                    <a:pt x="2696581" y="114053"/>
                  </a:lnTo>
                  <a:lnTo>
                    <a:pt x="2773258" y="114053"/>
                  </a:lnTo>
                  <a:lnTo>
                    <a:pt x="2773258" y="131093"/>
                  </a:lnTo>
                  <a:lnTo>
                    <a:pt x="2748231" y="134287"/>
                  </a:lnTo>
                  <a:lnTo>
                    <a:pt x="2671554" y="325448"/>
                  </a:lnTo>
                  <a:lnTo>
                    <a:pt x="2646528" y="325448"/>
                  </a:lnTo>
                  <a:lnTo>
                    <a:pt x="2575708" y="132690"/>
                  </a:lnTo>
                  <a:lnTo>
                    <a:pt x="2548552" y="130560"/>
                  </a:lnTo>
                  <a:lnTo>
                    <a:pt x="2548552" y="114053"/>
                  </a:lnTo>
                  <a:lnTo>
                    <a:pt x="2548019" y="114053"/>
                  </a:lnTo>
                  <a:close/>
                  <a:moveTo>
                    <a:pt x="2873364" y="110326"/>
                  </a:moveTo>
                  <a:lnTo>
                    <a:pt x="2873364" y="129495"/>
                  </a:lnTo>
                  <a:cubicBezTo>
                    <a:pt x="2860052" y="130560"/>
                    <a:pt x="2849935" y="137482"/>
                    <a:pt x="2839818" y="147599"/>
                  </a:cubicBezTo>
                  <a:cubicBezTo>
                    <a:pt x="2829701" y="158782"/>
                    <a:pt x="2823843" y="173691"/>
                    <a:pt x="2822779" y="191263"/>
                  </a:cubicBezTo>
                  <a:lnTo>
                    <a:pt x="2873364" y="191263"/>
                  </a:lnTo>
                  <a:lnTo>
                    <a:pt x="2873364" y="209367"/>
                  </a:lnTo>
                  <a:lnTo>
                    <a:pt x="2820649" y="209367"/>
                  </a:lnTo>
                  <a:lnTo>
                    <a:pt x="2820649" y="215224"/>
                  </a:lnTo>
                  <a:cubicBezTo>
                    <a:pt x="2820649" y="242381"/>
                    <a:pt x="2827571" y="263680"/>
                    <a:pt x="2839818" y="280719"/>
                  </a:cubicBezTo>
                  <a:cubicBezTo>
                    <a:pt x="2848870" y="290837"/>
                    <a:pt x="2860052" y="298824"/>
                    <a:pt x="2873364" y="302019"/>
                  </a:cubicBezTo>
                  <a:lnTo>
                    <a:pt x="2873364" y="329175"/>
                  </a:lnTo>
                  <a:cubicBezTo>
                    <a:pt x="2847273" y="328110"/>
                    <a:pt x="2825973" y="317993"/>
                    <a:pt x="2808934" y="299889"/>
                  </a:cubicBezTo>
                  <a:cubicBezTo>
                    <a:pt x="2790830" y="279655"/>
                    <a:pt x="2781778" y="253563"/>
                    <a:pt x="2781778" y="221082"/>
                  </a:cubicBezTo>
                  <a:cubicBezTo>
                    <a:pt x="2781778" y="188600"/>
                    <a:pt x="2791895" y="162509"/>
                    <a:pt x="2809999" y="141210"/>
                  </a:cubicBezTo>
                  <a:cubicBezTo>
                    <a:pt x="2827038" y="123106"/>
                    <a:pt x="2847273" y="112988"/>
                    <a:pt x="2873364" y="110326"/>
                  </a:cubicBezTo>
                  <a:lnTo>
                    <a:pt x="2873364" y="110326"/>
                  </a:lnTo>
                  <a:close/>
                  <a:moveTo>
                    <a:pt x="1632686" y="323318"/>
                  </a:moveTo>
                  <a:lnTo>
                    <a:pt x="1632686" y="304149"/>
                  </a:lnTo>
                  <a:cubicBezTo>
                    <a:pt x="1636946" y="303084"/>
                    <a:pt x="1641738" y="302019"/>
                    <a:pt x="1647063" y="299889"/>
                  </a:cubicBezTo>
                  <a:cubicBezTo>
                    <a:pt x="1656115" y="296694"/>
                    <a:pt x="1666232" y="291902"/>
                    <a:pt x="1677414" y="285512"/>
                  </a:cubicBezTo>
                  <a:lnTo>
                    <a:pt x="1677414" y="207237"/>
                  </a:lnTo>
                  <a:cubicBezTo>
                    <a:pt x="1659310" y="213095"/>
                    <a:pt x="1644933" y="217354"/>
                    <a:pt x="1632153" y="222147"/>
                  </a:cubicBezTo>
                  <a:lnTo>
                    <a:pt x="1632153" y="204042"/>
                  </a:lnTo>
                  <a:cubicBezTo>
                    <a:pt x="1645465" y="200847"/>
                    <a:pt x="1660375" y="196055"/>
                    <a:pt x="1677414" y="192860"/>
                  </a:cubicBezTo>
                  <a:lnTo>
                    <a:pt x="1677414" y="178483"/>
                  </a:lnTo>
                  <a:cubicBezTo>
                    <a:pt x="1677414" y="160379"/>
                    <a:pt x="1674219" y="148132"/>
                    <a:pt x="1668362" y="140145"/>
                  </a:cubicBezTo>
                  <a:cubicBezTo>
                    <a:pt x="1662505" y="133223"/>
                    <a:pt x="1651323" y="130028"/>
                    <a:pt x="1636946" y="130028"/>
                  </a:cubicBezTo>
                  <a:cubicBezTo>
                    <a:pt x="1635881" y="130028"/>
                    <a:pt x="1633751" y="130028"/>
                    <a:pt x="1632686" y="130028"/>
                  </a:cubicBezTo>
                  <a:lnTo>
                    <a:pt x="1632686" y="110858"/>
                  </a:lnTo>
                  <a:cubicBezTo>
                    <a:pt x="1638543" y="110858"/>
                    <a:pt x="1642803" y="109794"/>
                    <a:pt x="1648660" y="109794"/>
                  </a:cubicBezTo>
                  <a:cubicBezTo>
                    <a:pt x="1672089" y="109794"/>
                    <a:pt x="1688064" y="115651"/>
                    <a:pt x="1699246" y="125768"/>
                  </a:cubicBezTo>
                  <a:cubicBezTo>
                    <a:pt x="1709363" y="135885"/>
                    <a:pt x="1715220" y="151859"/>
                    <a:pt x="1715220" y="174223"/>
                  </a:cubicBezTo>
                  <a:lnTo>
                    <a:pt x="1715220" y="300421"/>
                  </a:lnTo>
                  <a:lnTo>
                    <a:pt x="1722143" y="308408"/>
                  </a:lnTo>
                  <a:lnTo>
                    <a:pt x="1745572" y="310538"/>
                  </a:lnTo>
                  <a:lnTo>
                    <a:pt x="1745572" y="326513"/>
                  </a:lnTo>
                  <a:lnTo>
                    <a:pt x="1683804" y="326513"/>
                  </a:lnTo>
                  <a:lnTo>
                    <a:pt x="1677947" y="300421"/>
                  </a:lnTo>
                  <a:cubicBezTo>
                    <a:pt x="1663570" y="310538"/>
                    <a:pt x="1650790" y="317461"/>
                    <a:pt x="1638543" y="321720"/>
                  </a:cubicBezTo>
                  <a:cubicBezTo>
                    <a:pt x="1636946" y="322253"/>
                    <a:pt x="1634816" y="322253"/>
                    <a:pt x="1632686" y="323318"/>
                  </a:cubicBezTo>
                  <a:lnTo>
                    <a:pt x="1632686" y="323318"/>
                  </a:lnTo>
                  <a:close/>
                  <a:moveTo>
                    <a:pt x="2494771" y="15012"/>
                  </a:moveTo>
                  <a:cubicBezTo>
                    <a:pt x="2502758" y="15012"/>
                    <a:pt x="2508083" y="17142"/>
                    <a:pt x="2512875" y="22999"/>
                  </a:cubicBezTo>
                  <a:cubicBezTo>
                    <a:pt x="2518732" y="27259"/>
                    <a:pt x="2520862" y="33116"/>
                    <a:pt x="2520862" y="41104"/>
                  </a:cubicBezTo>
                  <a:cubicBezTo>
                    <a:pt x="2520862" y="48026"/>
                    <a:pt x="2518732" y="53351"/>
                    <a:pt x="2512875" y="58143"/>
                  </a:cubicBezTo>
                  <a:cubicBezTo>
                    <a:pt x="2508616" y="64000"/>
                    <a:pt x="2502758" y="66130"/>
                    <a:pt x="2494771" y="66130"/>
                  </a:cubicBezTo>
                  <a:cubicBezTo>
                    <a:pt x="2487849" y="66130"/>
                    <a:pt x="2482524" y="64000"/>
                    <a:pt x="2477731" y="58143"/>
                  </a:cubicBezTo>
                  <a:cubicBezTo>
                    <a:pt x="2471874" y="53883"/>
                    <a:pt x="2469744" y="48026"/>
                    <a:pt x="2469744" y="41104"/>
                  </a:cubicBezTo>
                  <a:cubicBezTo>
                    <a:pt x="2469744" y="33116"/>
                    <a:pt x="2471874" y="27792"/>
                    <a:pt x="2477731" y="22999"/>
                  </a:cubicBezTo>
                  <a:cubicBezTo>
                    <a:pt x="2482524" y="17142"/>
                    <a:pt x="2488381" y="15012"/>
                    <a:pt x="2494771" y="15012"/>
                  </a:cubicBezTo>
                  <a:lnTo>
                    <a:pt x="2494771" y="15012"/>
                  </a:lnTo>
                  <a:close/>
                  <a:moveTo>
                    <a:pt x="2493706" y="112988"/>
                  </a:moveTo>
                  <a:lnTo>
                    <a:pt x="2510745" y="112988"/>
                  </a:lnTo>
                  <a:lnTo>
                    <a:pt x="2510745" y="299889"/>
                  </a:lnTo>
                  <a:lnTo>
                    <a:pt x="2518732" y="307876"/>
                  </a:lnTo>
                  <a:lnTo>
                    <a:pt x="2542162" y="310006"/>
                  </a:lnTo>
                  <a:lnTo>
                    <a:pt x="2542162" y="325980"/>
                  </a:lnTo>
                  <a:lnTo>
                    <a:pt x="2443120" y="325980"/>
                  </a:lnTo>
                  <a:lnTo>
                    <a:pt x="2443120" y="310006"/>
                  </a:lnTo>
                  <a:lnTo>
                    <a:pt x="2466549" y="307876"/>
                  </a:lnTo>
                  <a:lnTo>
                    <a:pt x="2473472" y="299889"/>
                  </a:lnTo>
                  <a:lnTo>
                    <a:pt x="2473472" y="142275"/>
                  </a:lnTo>
                  <a:lnTo>
                    <a:pt x="2443120" y="142275"/>
                  </a:lnTo>
                  <a:lnTo>
                    <a:pt x="2443120" y="127365"/>
                  </a:lnTo>
                  <a:lnTo>
                    <a:pt x="2493706" y="112988"/>
                  </a:lnTo>
                  <a:lnTo>
                    <a:pt x="2493706" y="112988"/>
                  </a:lnTo>
                  <a:close/>
                  <a:moveTo>
                    <a:pt x="2191790" y="325448"/>
                  </a:moveTo>
                  <a:lnTo>
                    <a:pt x="2191790" y="309473"/>
                  </a:lnTo>
                  <a:lnTo>
                    <a:pt x="2215219" y="307343"/>
                  </a:lnTo>
                  <a:lnTo>
                    <a:pt x="2223206" y="299356"/>
                  </a:lnTo>
                  <a:lnTo>
                    <a:pt x="2223206" y="141742"/>
                  </a:lnTo>
                  <a:lnTo>
                    <a:pt x="2191790" y="141742"/>
                  </a:lnTo>
                  <a:lnTo>
                    <a:pt x="2191790" y="127365"/>
                  </a:lnTo>
                  <a:lnTo>
                    <a:pt x="2242376" y="112456"/>
                  </a:lnTo>
                  <a:lnTo>
                    <a:pt x="2259415" y="112456"/>
                  </a:lnTo>
                  <a:lnTo>
                    <a:pt x="2259415" y="135885"/>
                  </a:lnTo>
                  <a:cubicBezTo>
                    <a:pt x="2277519" y="125768"/>
                    <a:pt x="2290831" y="118846"/>
                    <a:pt x="2302013" y="115651"/>
                  </a:cubicBezTo>
                  <a:cubicBezTo>
                    <a:pt x="2312130" y="111391"/>
                    <a:pt x="2321183" y="108729"/>
                    <a:pt x="2330235" y="108729"/>
                  </a:cubicBezTo>
                  <a:cubicBezTo>
                    <a:pt x="2349404" y="108729"/>
                    <a:pt x="2363781" y="115651"/>
                    <a:pt x="2373898" y="126833"/>
                  </a:cubicBezTo>
                  <a:cubicBezTo>
                    <a:pt x="2384015" y="138015"/>
                    <a:pt x="2388275" y="155054"/>
                    <a:pt x="2388275" y="176354"/>
                  </a:cubicBezTo>
                  <a:lnTo>
                    <a:pt x="2388275" y="298824"/>
                  </a:lnTo>
                  <a:lnTo>
                    <a:pt x="2396262" y="306811"/>
                  </a:lnTo>
                  <a:lnTo>
                    <a:pt x="2419691" y="308941"/>
                  </a:lnTo>
                  <a:lnTo>
                    <a:pt x="2419691" y="324915"/>
                  </a:lnTo>
                  <a:lnTo>
                    <a:pt x="2323845" y="324915"/>
                  </a:lnTo>
                  <a:lnTo>
                    <a:pt x="2323845" y="308941"/>
                  </a:lnTo>
                  <a:lnTo>
                    <a:pt x="2344079" y="306811"/>
                  </a:lnTo>
                  <a:lnTo>
                    <a:pt x="2352066" y="298824"/>
                  </a:lnTo>
                  <a:lnTo>
                    <a:pt x="2352066" y="182743"/>
                  </a:lnTo>
                  <a:cubicBezTo>
                    <a:pt x="2352066" y="166769"/>
                    <a:pt x="2348872" y="155587"/>
                    <a:pt x="2341949" y="147599"/>
                  </a:cubicBezTo>
                  <a:cubicBezTo>
                    <a:pt x="2335027" y="140677"/>
                    <a:pt x="2323845" y="137482"/>
                    <a:pt x="2308403" y="137482"/>
                  </a:cubicBezTo>
                  <a:cubicBezTo>
                    <a:pt x="2300416" y="137482"/>
                    <a:pt x="2294026" y="138547"/>
                    <a:pt x="2284974" y="140677"/>
                  </a:cubicBezTo>
                  <a:cubicBezTo>
                    <a:pt x="2276987" y="143872"/>
                    <a:pt x="2267935" y="147599"/>
                    <a:pt x="2258882" y="151859"/>
                  </a:cubicBezTo>
                  <a:lnTo>
                    <a:pt x="2258882" y="298291"/>
                  </a:lnTo>
                  <a:lnTo>
                    <a:pt x="2266870" y="306279"/>
                  </a:lnTo>
                  <a:lnTo>
                    <a:pt x="2287104" y="308408"/>
                  </a:lnTo>
                  <a:lnTo>
                    <a:pt x="2287104" y="324383"/>
                  </a:lnTo>
                  <a:lnTo>
                    <a:pt x="2191790" y="324383"/>
                  </a:lnTo>
                  <a:lnTo>
                    <a:pt x="2191790" y="325448"/>
                  </a:lnTo>
                  <a:close/>
                  <a:moveTo>
                    <a:pt x="1885614" y="31519"/>
                  </a:moveTo>
                  <a:lnTo>
                    <a:pt x="1992642" y="31519"/>
                  </a:lnTo>
                  <a:lnTo>
                    <a:pt x="1992642" y="48558"/>
                  </a:lnTo>
                  <a:lnTo>
                    <a:pt x="1965486" y="50688"/>
                  </a:lnTo>
                  <a:lnTo>
                    <a:pt x="1958563" y="57610"/>
                  </a:lnTo>
                  <a:lnTo>
                    <a:pt x="1958563" y="216289"/>
                  </a:lnTo>
                  <a:cubicBezTo>
                    <a:pt x="1958563" y="246641"/>
                    <a:pt x="1964421" y="269005"/>
                    <a:pt x="1976668" y="282849"/>
                  </a:cubicBezTo>
                  <a:cubicBezTo>
                    <a:pt x="1988915" y="296161"/>
                    <a:pt x="2009149" y="303084"/>
                    <a:pt x="2036306" y="303084"/>
                  </a:cubicBezTo>
                  <a:cubicBezTo>
                    <a:pt x="2063462" y="303084"/>
                    <a:pt x="2083696" y="296161"/>
                    <a:pt x="2095944" y="282849"/>
                  </a:cubicBezTo>
                  <a:cubicBezTo>
                    <a:pt x="2108191" y="268472"/>
                    <a:pt x="2114048" y="246641"/>
                    <a:pt x="2114048" y="216289"/>
                  </a:cubicBezTo>
                  <a:lnTo>
                    <a:pt x="2114048" y="60805"/>
                  </a:lnTo>
                  <a:lnTo>
                    <a:pt x="2106061" y="52818"/>
                  </a:lnTo>
                  <a:lnTo>
                    <a:pt x="2078904" y="48558"/>
                  </a:lnTo>
                  <a:lnTo>
                    <a:pt x="2078904" y="31519"/>
                  </a:lnTo>
                  <a:lnTo>
                    <a:pt x="2172088" y="31519"/>
                  </a:lnTo>
                  <a:lnTo>
                    <a:pt x="2172088" y="48558"/>
                  </a:lnTo>
                  <a:lnTo>
                    <a:pt x="2144932" y="52818"/>
                  </a:lnTo>
                  <a:lnTo>
                    <a:pt x="2136944" y="60805"/>
                  </a:lnTo>
                  <a:lnTo>
                    <a:pt x="2136944" y="219484"/>
                  </a:lnTo>
                  <a:cubicBezTo>
                    <a:pt x="2136944" y="240783"/>
                    <a:pt x="2135880" y="256758"/>
                    <a:pt x="2132685" y="267940"/>
                  </a:cubicBezTo>
                  <a:cubicBezTo>
                    <a:pt x="2130555" y="279122"/>
                    <a:pt x="2124697" y="288174"/>
                    <a:pt x="2118308" y="297226"/>
                  </a:cubicBezTo>
                  <a:cubicBezTo>
                    <a:pt x="2109256" y="307343"/>
                    <a:pt x="2098073" y="315331"/>
                    <a:pt x="2081034" y="320655"/>
                  </a:cubicBezTo>
                  <a:cubicBezTo>
                    <a:pt x="2065059" y="327578"/>
                    <a:pt x="2047488" y="329708"/>
                    <a:pt x="2028319" y="329708"/>
                  </a:cubicBezTo>
                  <a:cubicBezTo>
                    <a:pt x="2008084" y="329708"/>
                    <a:pt x="1989980" y="327578"/>
                    <a:pt x="1974538" y="320655"/>
                  </a:cubicBezTo>
                  <a:cubicBezTo>
                    <a:pt x="1958563" y="314798"/>
                    <a:pt x="1946317" y="307343"/>
                    <a:pt x="1937264" y="297226"/>
                  </a:cubicBezTo>
                  <a:cubicBezTo>
                    <a:pt x="1930342" y="288174"/>
                    <a:pt x="1925017" y="279122"/>
                    <a:pt x="1922888" y="267940"/>
                  </a:cubicBezTo>
                  <a:cubicBezTo>
                    <a:pt x="1919693" y="256758"/>
                    <a:pt x="1918627" y="240783"/>
                    <a:pt x="1918627" y="219484"/>
                  </a:cubicBezTo>
                  <a:lnTo>
                    <a:pt x="1918627" y="57610"/>
                  </a:lnTo>
                  <a:lnTo>
                    <a:pt x="1910640" y="50688"/>
                  </a:lnTo>
                  <a:lnTo>
                    <a:pt x="1885614" y="48558"/>
                  </a:lnTo>
                  <a:lnTo>
                    <a:pt x="1885614" y="31519"/>
                  </a:lnTo>
                  <a:close/>
                  <a:moveTo>
                    <a:pt x="1632686" y="110326"/>
                  </a:moveTo>
                  <a:lnTo>
                    <a:pt x="1632686" y="129495"/>
                  </a:lnTo>
                  <a:cubicBezTo>
                    <a:pt x="1629491" y="129495"/>
                    <a:pt x="1624699" y="130560"/>
                    <a:pt x="1621504" y="130560"/>
                  </a:cubicBezTo>
                  <a:cubicBezTo>
                    <a:pt x="1615647" y="131625"/>
                    <a:pt x="1610322" y="133755"/>
                    <a:pt x="1604464" y="136418"/>
                  </a:cubicBezTo>
                  <a:lnTo>
                    <a:pt x="1604464" y="173691"/>
                  </a:lnTo>
                  <a:lnTo>
                    <a:pt x="1574113" y="173691"/>
                  </a:lnTo>
                  <a:cubicBezTo>
                    <a:pt x="1568256" y="173691"/>
                    <a:pt x="1565061" y="172626"/>
                    <a:pt x="1562931" y="170496"/>
                  </a:cubicBezTo>
                  <a:cubicBezTo>
                    <a:pt x="1560801" y="168366"/>
                    <a:pt x="1560801" y="164639"/>
                    <a:pt x="1560801" y="160379"/>
                  </a:cubicBezTo>
                  <a:cubicBezTo>
                    <a:pt x="1560801" y="145470"/>
                    <a:pt x="1568788" y="133223"/>
                    <a:pt x="1584230" y="124170"/>
                  </a:cubicBezTo>
                  <a:cubicBezTo>
                    <a:pt x="1597542" y="116183"/>
                    <a:pt x="1613517" y="111923"/>
                    <a:pt x="1632686" y="110326"/>
                  </a:cubicBezTo>
                  <a:lnTo>
                    <a:pt x="1632686" y="110326"/>
                  </a:lnTo>
                  <a:close/>
                  <a:moveTo>
                    <a:pt x="1632686" y="204042"/>
                  </a:moveTo>
                  <a:lnTo>
                    <a:pt x="1632686" y="222147"/>
                  </a:lnTo>
                  <a:cubicBezTo>
                    <a:pt x="1620439" y="226407"/>
                    <a:pt x="1611387" y="231199"/>
                    <a:pt x="1605529" y="235459"/>
                  </a:cubicBezTo>
                  <a:cubicBezTo>
                    <a:pt x="1594347" y="244511"/>
                    <a:pt x="1587425" y="254628"/>
                    <a:pt x="1587425" y="269005"/>
                  </a:cubicBezTo>
                  <a:cubicBezTo>
                    <a:pt x="1587425" y="279122"/>
                    <a:pt x="1590620" y="288174"/>
                    <a:pt x="1597542" y="295096"/>
                  </a:cubicBezTo>
                  <a:cubicBezTo>
                    <a:pt x="1603400" y="302019"/>
                    <a:pt x="1611919" y="304149"/>
                    <a:pt x="1623634" y="304149"/>
                  </a:cubicBezTo>
                  <a:cubicBezTo>
                    <a:pt x="1625764" y="304149"/>
                    <a:pt x="1629491" y="304149"/>
                    <a:pt x="1632686" y="304149"/>
                  </a:cubicBezTo>
                  <a:lnTo>
                    <a:pt x="1632686" y="323318"/>
                  </a:lnTo>
                  <a:cubicBezTo>
                    <a:pt x="1623634" y="326513"/>
                    <a:pt x="1614582" y="327578"/>
                    <a:pt x="1605529" y="327578"/>
                  </a:cubicBezTo>
                  <a:cubicBezTo>
                    <a:pt x="1588490" y="327578"/>
                    <a:pt x="1575178" y="323318"/>
                    <a:pt x="1565061" y="313201"/>
                  </a:cubicBezTo>
                  <a:cubicBezTo>
                    <a:pt x="1554944" y="303084"/>
                    <a:pt x="1549087" y="288174"/>
                    <a:pt x="1549087" y="272732"/>
                  </a:cubicBezTo>
                  <a:cubicBezTo>
                    <a:pt x="1549087" y="253563"/>
                    <a:pt x="1557074" y="239186"/>
                    <a:pt x="1572516" y="227471"/>
                  </a:cubicBezTo>
                  <a:cubicBezTo>
                    <a:pt x="1583165" y="221082"/>
                    <a:pt x="1603400" y="213095"/>
                    <a:pt x="1632686" y="204042"/>
                  </a:cubicBezTo>
                  <a:lnTo>
                    <a:pt x="1632686" y="204042"/>
                  </a:lnTo>
                  <a:close/>
                  <a:moveTo>
                    <a:pt x="913306" y="420229"/>
                  </a:moveTo>
                  <a:lnTo>
                    <a:pt x="913306" y="401060"/>
                  </a:lnTo>
                  <a:cubicBezTo>
                    <a:pt x="914371" y="401060"/>
                    <a:pt x="916501" y="401060"/>
                    <a:pt x="917565" y="401060"/>
                  </a:cubicBezTo>
                  <a:cubicBezTo>
                    <a:pt x="936735" y="401060"/>
                    <a:pt x="951112" y="396800"/>
                    <a:pt x="963891" y="387748"/>
                  </a:cubicBezTo>
                  <a:cubicBezTo>
                    <a:pt x="976138" y="378696"/>
                    <a:pt x="983061" y="367514"/>
                    <a:pt x="983061" y="354202"/>
                  </a:cubicBezTo>
                  <a:cubicBezTo>
                    <a:pt x="983061" y="345150"/>
                    <a:pt x="980931" y="337162"/>
                    <a:pt x="975073" y="332903"/>
                  </a:cubicBezTo>
                  <a:cubicBezTo>
                    <a:pt x="969216" y="328643"/>
                    <a:pt x="956969" y="323850"/>
                    <a:pt x="937800" y="320655"/>
                  </a:cubicBezTo>
                  <a:lnTo>
                    <a:pt x="912773" y="316396"/>
                  </a:lnTo>
                  <a:lnTo>
                    <a:pt x="912773" y="284979"/>
                  </a:lnTo>
                  <a:lnTo>
                    <a:pt x="940995" y="289239"/>
                  </a:lnTo>
                  <a:cubicBezTo>
                    <a:pt x="968151" y="293499"/>
                    <a:pt x="987320" y="300421"/>
                    <a:pt x="998502" y="308408"/>
                  </a:cubicBezTo>
                  <a:cubicBezTo>
                    <a:pt x="1009685" y="316396"/>
                    <a:pt x="1015542" y="328643"/>
                    <a:pt x="1015542" y="343552"/>
                  </a:cubicBezTo>
                  <a:cubicBezTo>
                    <a:pt x="1015542" y="352604"/>
                    <a:pt x="1013412" y="360591"/>
                    <a:pt x="1008620" y="369644"/>
                  </a:cubicBezTo>
                  <a:cubicBezTo>
                    <a:pt x="1002762" y="378696"/>
                    <a:pt x="997437" y="386683"/>
                    <a:pt x="988385" y="393073"/>
                  </a:cubicBezTo>
                  <a:cubicBezTo>
                    <a:pt x="977203" y="402125"/>
                    <a:pt x="963359" y="409047"/>
                    <a:pt x="948982" y="414372"/>
                  </a:cubicBezTo>
                  <a:cubicBezTo>
                    <a:pt x="937800" y="416502"/>
                    <a:pt x="925552" y="419164"/>
                    <a:pt x="913306" y="420229"/>
                  </a:cubicBezTo>
                  <a:lnTo>
                    <a:pt x="913306" y="420229"/>
                  </a:lnTo>
                  <a:close/>
                  <a:moveTo>
                    <a:pt x="913306" y="252498"/>
                  </a:moveTo>
                  <a:lnTo>
                    <a:pt x="913306" y="234394"/>
                  </a:lnTo>
                  <a:lnTo>
                    <a:pt x="913306" y="234394"/>
                  </a:lnTo>
                  <a:cubicBezTo>
                    <a:pt x="925552" y="234394"/>
                    <a:pt x="936735" y="230134"/>
                    <a:pt x="944722" y="219484"/>
                  </a:cubicBezTo>
                  <a:cubicBezTo>
                    <a:pt x="952709" y="210432"/>
                    <a:pt x="955904" y="197120"/>
                    <a:pt x="955904" y="181146"/>
                  </a:cubicBezTo>
                  <a:cubicBezTo>
                    <a:pt x="955904" y="164106"/>
                    <a:pt x="952709" y="151859"/>
                    <a:pt x="944722" y="141742"/>
                  </a:cubicBezTo>
                  <a:cubicBezTo>
                    <a:pt x="936735" y="131625"/>
                    <a:pt x="926618" y="127365"/>
                    <a:pt x="913306" y="127365"/>
                  </a:cubicBezTo>
                  <a:lnTo>
                    <a:pt x="913306" y="127365"/>
                  </a:lnTo>
                  <a:lnTo>
                    <a:pt x="913306" y="110326"/>
                  </a:lnTo>
                  <a:cubicBezTo>
                    <a:pt x="914371" y="109261"/>
                    <a:pt x="916501" y="109261"/>
                    <a:pt x="917565" y="109261"/>
                  </a:cubicBezTo>
                  <a:cubicBezTo>
                    <a:pt x="925552" y="109261"/>
                    <a:pt x="934605" y="110326"/>
                    <a:pt x="942592" y="112456"/>
                  </a:cubicBezTo>
                  <a:cubicBezTo>
                    <a:pt x="950579" y="114586"/>
                    <a:pt x="959631" y="118313"/>
                    <a:pt x="967619" y="122573"/>
                  </a:cubicBezTo>
                  <a:lnTo>
                    <a:pt x="1030451" y="122573"/>
                  </a:lnTo>
                  <a:lnTo>
                    <a:pt x="1030451" y="142807"/>
                  </a:lnTo>
                  <a:lnTo>
                    <a:pt x="981996" y="142807"/>
                  </a:lnTo>
                  <a:cubicBezTo>
                    <a:pt x="986255" y="148665"/>
                    <a:pt x="988918" y="155054"/>
                    <a:pt x="991048" y="161976"/>
                  </a:cubicBezTo>
                  <a:cubicBezTo>
                    <a:pt x="993178" y="168899"/>
                    <a:pt x="994243" y="175288"/>
                    <a:pt x="994243" y="183276"/>
                  </a:cubicBezTo>
                  <a:cubicBezTo>
                    <a:pt x="994243" y="203510"/>
                    <a:pt x="986255" y="219484"/>
                    <a:pt x="970813" y="232796"/>
                  </a:cubicBezTo>
                  <a:cubicBezTo>
                    <a:pt x="955904" y="245576"/>
                    <a:pt x="936735" y="251433"/>
                    <a:pt x="913306" y="252498"/>
                  </a:cubicBezTo>
                  <a:lnTo>
                    <a:pt x="913306" y="252498"/>
                  </a:lnTo>
                  <a:close/>
                  <a:moveTo>
                    <a:pt x="1344082" y="109261"/>
                  </a:moveTo>
                  <a:lnTo>
                    <a:pt x="1361121" y="109261"/>
                  </a:lnTo>
                  <a:lnTo>
                    <a:pt x="1361121" y="254628"/>
                  </a:lnTo>
                  <a:cubicBezTo>
                    <a:pt x="1361121" y="271667"/>
                    <a:pt x="1364316" y="282849"/>
                    <a:pt x="1371238" y="290837"/>
                  </a:cubicBezTo>
                  <a:cubicBezTo>
                    <a:pt x="1378160" y="297759"/>
                    <a:pt x="1388278" y="302019"/>
                    <a:pt x="1402655" y="302019"/>
                  </a:cubicBezTo>
                  <a:cubicBezTo>
                    <a:pt x="1410642" y="302019"/>
                    <a:pt x="1419694" y="300954"/>
                    <a:pt x="1427681" y="298824"/>
                  </a:cubicBezTo>
                  <a:cubicBezTo>
                    <a:pt x="1436733" y="296694"/>
                    <a:pt x="1444720" y="292967"/>
                    <a:pt x="1453773" y="288707"/>
                  </a:cubicBezTo>
                  <a:lnTo>
                    <a:pt x="1453773" y="140145"/>
                  </a:lnTo>
                  <a:lnTo>
                    <a:pt x="1422889" y="140145"/>
                  </a:lnTo>
                  <a:lnTo>
                    <a:pt x="1422889" y="126833"/>
                  </a:lnTo>
                  <a:lnTo>
                    <a:pt x="1473474" y="109794"/>
                  </a:lnTo>
                  <a:lnTo>
                    <a:pt x="1490514" y="109794"/>
                  </a:lnTo>
                  <a:lnTo>
                    <a:pt x="1490514" y="299889"/>
                  </a:lnTo>
                  <a:lnTo>
                    <a:pt x="1498501" y="307876"/>
                  </a:lnTo>
                  <a:lnTo>
                    <a:pt x="1518735" y="310006"/>
                  </a:lnTo>
                  <a:lnTo>
                    <a:pt x="1518735" y="325980"/>
                  </a:lnTo>
                  <a:lnTo>
                    <a:pt x="1453240" y="325980"/>
                  </a:lnTo>
                  <a:lnTo>
                    <a:pt x="1453240" y="300954"/>
                  </a:lnTo>
                  <a:cubicBezTo>
                    <a:pt x="1439928" y="311071"/>
                    <a:pt x="1427149" y="317993"/>
                    <a:pt x="1415967" y="322253"/>
                  </a:cubicBezTo>
                  <a:cubicBezTo>
                    <a:pt x="1403720" y="326513"/>
                    <a:pt x="1393602" y="329175"/>
                    <a:pt x="1382421" y="329175"/>
                  </a:cubicBezTo>
                  <a:cubicBezTo>
                    <a:pt x="1363251" y="329175"/>
                    <a:pt x="1349939" y="323318"/>
                    <a:pt x="1339822" y="312136"/>
                  </a:cubicBezTo>
                  <a:cubicBezTo>
                    <a:pt x="1329705" y="300954"/>
                    <a:pt x="1323848" y="283914"/>
                    <a:pt x="1323848" y="262615"/>
                  </a:cubicBezTo>
                  <a:lnTo>
                    <a:pt x="1323848" y="140145"/>
                  </a:lnTo>
                  <a:lnTo>
                    <a:pt x="1292431" y="140145"/>
                  </a:lnTo>
                  <a:lnTo>
                    <a:pt x="1292431" y="126833"/>
                  </a:lnTo>
                  <a:lnTo>
                    <a:pt x="1344082" y="109261"/>
                  </a:lnTo>
                  <a:lnTo>
                    <a:pt x="1344082" y="109261"/>
                  </a:lnTo>
                  <a:close/>
                  <a:moveTo>
                    <a:pt x="1096479" y="2233"/>
                  </a:moveTo>
                  <a:lnTo>
                    <a:pt x="1113518" y="2233"/>
                  </a:lnTo>
                  <a:lnTo>
                    <a:pt x="1113518" y="136418"/>
                  </a:lnTo>
                  <a:cubicBezTo>
                    <a:pt x="1130557" y="126300"/>
                    <a:pt x="1143869" y="119378"/>
                    <a:pt x="1155052" y="116183"/>
                  </a:cubicBezTo>
                  <a:cubicBezTo>
                    <a:pt x="1166233" y="111923"/>
                    <a:pt x="1175286" y="109261"/>
                    <a:pt x="1184338" y="109261"/>
                  </a:cubicBezTo>
                  <a:cubicBezTo>
                    <a:pt x="1203507" y="109261"/>
                    <a:pt x="1217884" y="116183"/>
                    <a:pt x="1228001" y="127365"/>
                  </a:cubicBezTo>
                  <a:cubicBezTo>
                    <a:pt x="1238118" y="138547"/>
                    <a:pt x="1242911" y="155587"/>
                    <a:pt x="1242911" y="176886"/>
                  </a:cubicBezTo>
                  <a:lnTo>
                    <a:pt x="1242911" y="299356"/>
                  </a:lnTo>
                  <a:lnTo>
                    <a:pt x="1250898" y="307343"/>
                  </a:lnTo>
                  <a:lnTo>
                    <a:pt x="1273262" y="309473"/>
                  </a:lnTo>
                  <a:lnTo>
                    <a:pt x="1273262" y="325448"/>
                  </a:lnTo>
                  <a:lnTo>
                    <a:pt x="1178480" y="325448"/>
                  </a:lnTo>
                  <a:lnTo>
                    <a:pt x="1178480" y="309473"/>
                  </a:lnTo>
                  <a:lnTo>
                    <a:pt x="1198715" y="307343"/>
                  </a:lnTo>
                  <a:lnTo>
                    <a:pt x="1205637" y="299356"/>
                  </a:lnTo>
                  <a:lnTo>
                    <a:pt x="1205637" y="183276"/>
                  </a:lnTo>
                  <a:cubicBezTo>
                    <a:pt x="1205637" y="167301"/>
                    <a:pt x="1202442" y="155054"/>
                    <a:pt x="1195520" y="148132"/>
                  </a:cubicBezTo>
                  <a:cubicBezTo>
                    <a:pt x="1188598" y="141210"/>
                    <a:pt x="1177416" y="138015"/>
                    <a:pt x="1161974" y="138015"/>
                  </a:cubicBezTo>
                  <a:cubicBezTo>
                    <a:pt x="1155052" y="138015"/>
                    <a:pt x="1147597" y="139080"/>
                    <a:pt x="1139610" y="141210"/>
                  </a:cubicBezTo>
                  <a:cubicBezTo>
                    <a:pt x="1131622" y="144405"/>
                    <a:pt x="1122570" y="148132"/>
                    <a:pt x="1113518" y="152392"/>
                  </a:cubicBezTo>
                  <a:lnTo>
                    <a:pt x="1113518" y="298824"/>
                  </a:lnTo>
                  <a:lnTo>
                    <a:pt x="1121505" y="306811"/>
                  </a:lnTo>
                  <a:lnTo>
                    <a:pt x="1141740" y="308941"/>
                  </a:lnTo>
                  <a:lnTo>
                    <a:pt x="1141740" y="324915"/>
                  </a:lnTo>
                  <a:lnTo>
                    <a:pt x="1045893" y="324915"/>
                  </a:lnTo>
                  <a:lnTo>
                    <a:pt x="1045893" y="308941"/>
                  </a:lnTo>
                  <a:lnTo>
                    <a:pt x="1069322" y="306811"/>
                  </a:lnTo>
                  <a:lnTo>
                    <a:pt x="1076245" y="298824"/>
                  </a:lnTo>
                  <a:lnTo>
                    <a:pt x="1076245" y="31519"/>
                  </a:lnTo>
                  <a:lnTo>
                    <a:pt x="1042698" y="31519"/>
                  </a:lnTo>
                  <a:lnTo>
                    <a:pt x="1042698" y="18207"/>
                  </a:lnTo>
                  <a:lnTo>
                    <a:pt x="1096479" y="2233"/>
                  </a:lnTo>
                  <a:close/>
                  <a:moveTo>
                    <a:pt x="913306" y="110326"/>
                  </a:moveTo>
                  <a:lnTo>
                    <a:pt x="913306" y="127365"/>
                  </a:lnTo>
                  <a:cubicBezTo>
                    <a:pt x="899994" y="127365"/>
                    <a:pt x="889877" y="131625"/>
                    <a:pt x="881889" y="141742"/>
                  </a:cubicBezTo>
                  <a:cubicBezTo>
                    <a:pt x="873902" y="150794"/>
                    <a:pt x="870707" y="164106"/>
                    <a:pt x="870707" y="181146"/>
                  </a:cubicBezTo>
                  <a:cubicBezTo>
                    <a:pt x="870707" y="197120"/>
                    <a:pt x="873902" y="210432"/>
                    <a:pt x="882954" y="219484"/>
                  </a:cubicBezTo>
                  <a:cubicBezTo>
                    <a:pt x="890941" y="229601"/>
                    <a:pt x="901059" y="234394"/>
                    <a:pt x="913306" y="234394"/>
                  </a:cubicBezTo>
                  <a:lnTo>
                    <a:pt x="913306" y="252498"/>
                  </a:lnTo>
                  <a:cubicBezTo>
                    <a:pt x="912240" y="252498"/>
                    <a:pt x="911176" y="252498"/>
                    <a:pt x="910111" y="252498"/>
                  </a:cubicBezTo>
                  <a:lnTo>
                    <a:pt x="903189" y="252498"/>
                  </a:lnTo>
                  <a:cubicBezTo>
                    <a:pt x="901059" y="255693"/>
                    <a:pt x="899994" y="258355"/>
                    <a:pt x="898929" y="261550"/>
                  </a:cubicBezTo>
                  <a:cubicBezTo>
                    <a:pt x="898929" y="264745"/>
                    <a:pt x="897864" y="268472"/>
                    <a:pt x="897864" y="271667"/>
                  </a:cubicBezTo>
                  <a:cubicBezTo>
                    <a:pt x="897864" y="272732"/>
                    <a:pt x="898929" y="274862"/>
                    <a:pt x="898929" y="278590"/>
                  </a:cubicBezTo>
                  <a:cubicBezTo>
                    <a:pt x="898929" y="280719"/>
                    <a:pt x="898929" y="281784"/>
                    <a:pt x="898929" y="281784"/>
                  </a:cubicBezTo>
                  <a:lnTo>
                    <a:pt x="913838" y="283914"/>
                  </a:lnTo>
                  <a:lnTo>
                    <a:pt x="913838" y="315331"/>
                  </a:lnTo>
                  <a:lnTo>
                    <a:pt x="896799" y="312136"/>
                  </a:lnTo>
                  <a:cubicBezTo>
                    <a:pt x="884552" y="315331"/>
                    <a:pt x="875500" y="321188"/>
                    <a:pt x="868577" y="329175"/>
                  </a:cubicBezTo>
                  <a:cubicBezTo>
                    <a:pt x="861655" y="337162"/>
                    <a:pt x="858460" y="345150"/>
                    <a:pt x="858460" y="355267"/>
                  </a:cubicBezTo>
                  <a:cubicBezTo>
                    <a:pt x="858460" y="368579"/>
                    <a:pt x="864317" y="378696"/>
                    <a:pt x="875500" y="387748"/>
                  </a:cubicBezTo>
                  <a:cubicBezTo>
                    <a:pt x="885617" y="395735"/>
                    <a:pt x="897864" y="399995"/>
                    <a:pt x="913838" y="401060"/>
                  </a:cubicBezTo>
                  <a:lnTo>
                    <a:pt x="913838" y="420229"/>
                  </a:lnTo>
                  <a:cubicBezTo>
                    <a:pt x="910643" y="420229"/>
                    <a:pt x="906916" y="420229"/>
                    <a:pt x="902656" y="420229"/>
                  </a:cubicBezTo>
                  <a:cubicBezTo>
                    <a:pt x="877629" y="420229"/>
                    <a:pt x="858993" y="415969"/>
                    <a:pt x="845148" y="405852"/>
                  </a:cubicBezTo>
                  <a:cubicBezTo>
                    <a:pt x="830771" y="395735"/>
                    <a:pt x="823849" y="382423"/>
                    <a:pt x="823849" y="364319"/>
                  </a:cubicBezTo>
                  <a:cubicBezTo>
                    <a:pt x="823849" y="351007"/>
                    <a:pt x="828109" y="338227"/>
                    <a:pt x="836096" y="329175"/>
                  </a:cubicBezTo>
                  <a:cubicBezTo>
                    <a:pt x="845148" y="319058"/>
                    <a:pt x="856330" y="312136"/>
                    <a:pt x="871240" y="310006"/>
                  </a:cubicBezTo>
                  <a:cubicBezTo>
                    <a:pt x="870175" y="306811"/>
                    <a:pt x="869110" y="303084"/>
                    <a:pt x="868045" y="299889"/>
                  </a:cubicBezTo>
                  <a:cubicBezTo>
                    <a:pt x="866980" y="296694"/>
                    <a:pt x="866980" y="292967"/>
                    <a:pt x="866980" y="289772"/>
                  </a:cubicBezTo>
                  <a:cubicBezTo>
                    <a:pt x="866980" y="285512"/>
                    <a:pt x="869110" y="278590"/>
                    <a:pt x="872837" y="271667"/>
                  </a:cubicBezTo>
                  <a:cubicBezTo>
                    <a:pt x="876032" y="264745"/>
                    <a:pt x="880824" y="257290"/>
                    <a:pt x="888812" y="249303"/>
                  </a:cubicBezTo>
                  <a:cubicBezTo>
                    <a:pt x="871772" y="245043"/>
                    <a:pt x="858460" y="237056"/>
                    <a:pt x="848343" y="225874"/>
                  </a:cubicBezTo>
                  <a:cubicBezTo>
                    <a:pt x="839291" y="213627"/>
                    <a:pt x="833966" y="199783"/>
                    <a:pt x="833966" y="183276"/>
                  </a:cubicBezTo>
                  <a:cubicBezTo>
                    <a:pt x="833966" y="161976"/>
                    <a:pt x="841953" y="143872"/>
                    <a:pt x="857395" y="130560"/>
                  </a:cubicBezTo>
                  <a:cubicBezTo>
                    <a:pt x="870175" y="117248"/>
                    <a:pt x="889344" y="110326"/>
                    <a:pt x="913306" y="110326"/>
                  </a:cubicBezTo>
                  <a:lnTo>
                    <a:pt x="913306" y="110326"/>
                  </a:lnTo>
                  <a:close/>
                  <a:moveTo>
                    <a:pt x="569856" y="325448"/>
                  </a:moveTo>
                  <a:lnTo>
                    <a:pt x="569856" y="309473"/>
                  </a:lnTo>
                  <a:lnTo>
                    <a:pt x="593285" y="307343"/>
                  </a:lnTo>
                  <a:lnTo>
                    <a:pt x="601272" y="299356"/>
                  </a:lnTo>
                  <a:lnTo>
                    <a:pt x="601272" y="141742"/>
                  </a:lnTo>
                  <a:lnTo>
                    <a:pt x="569856" y="141742"/>
                  </a:lnTo>
                  <a:lnTo>
                    <a:pt x="569856" y="127365"/>
                  </a:lnTo>
                  <a:lnTo>
                    <a:pt x="620442" y="112456"/>
                  </a:lnTo>
                  <a:lnTo>
                    <a:pt x="637481" y="112456"/>
                  </a:lnTo>
                  <a:lnTo>
                    <a:pt x="637481" y="135885"/>
                  </a:lnTo>
                  <a:cubicBezTo>
                    <a:pt x="654520" y="125768"/>
                    <a:pt x="668897" y="118846"/>
                    <a:pt x="680079" y="115651"/>
                  </a:cubicBezTo>
                  <a:cubicBezTo>
                    <a:pt x="690197" y="111391"/>
                    <a:pt x="699249" y="108729"/>
                    <a:pt x="708301" y="108729"/>
                  </a:cubicBezTo>
                  <a:cubicBezTo>
                    <a:pt x="727470" y="108729"/>
                    <a:pt x="741847" y="115651"/>
                    <a:pt x="751964" y="126833"/>
                  </a:cubicBezTo>
                  <a:cubicBezTo>
                    <a:pt x="762081" y="138015"/>
                    <a:pt x="766341" y="155054"/>
                    <a:pt x="766341" y="176354"/>
                  </a:cubicBezTo>
                  <a:lnTo>
                    <a:pt x="766341" y="298824"/>
                  </a:lnTo>
                  <a:lnTo>
                    <a:pt x="774328" y="306811"/>
                  </a:lnTo>
                  <a:lnTo>
                    <a:pt x="797757" y="308941"/>
                  </a:lnTo>
                  <a:lnTo>
                    <a:pt x="797757" y="324915"/>
                  </a:lnTo>
                  <a:lnTo>
                    <a:pt x="700846" y="324915"/>
                  </a:lnTo>
                  <a:lnTo>
                    <a:pt x="700846" y="308941"/>
                  </a:lnTo>
                  <a:lnTo>
                    <a:pt x="722145" y="306811"/>
                  </a:lnTo>
                  <a:lnTo>
                    <a:pt x="730133" y="298824"/>
                  </a:lnTo>
                  <a:lnTo>
                    <a:pt x="730133" y="182743"/>
                  </a:lnTo>
                  <a:cubicBezTo>
                    <a:pt x="730133" y="166769"/>
                    <a:pt x="726938" y="155587"/>
                    <a:pt x="720015" y="147599"/>
                  </a:cubicBezTo>
                  <a:cubicBezTo>
                    <a:pt x="713093" y="140677"/>
                    <a:pt x="701911" y="137482"/>
                    <a:pt x="684872" y="137482"/>
                  </a:cubicBezTo>
                  <a:cubicBezTo>
                    <a:pt x="677949" y="137482"/>
                    <a:pt x="671560" y="138547"/>
                    <a:pt x="662508" y="140677"/>
                  </a:cubicBezTo>
                  <a:cubicBezTo>
                    <a:pt x="654520" y="143872"/>
                    <a:pt x="645468" y="147599"/>
                    <a:pt x="636416" y="151859"/>
                  </a:cubicBezTo>
                  <a:lnTo>
                    <a:pt x="636416" y="298291"/>
                  </a:lnTo>
                  <a:lnTo>
                    <a:pt x="644403" y="306279"/>
                  </a:lnTo>
                  <a:lnTo>
                    <a:pt x="664637" y="308408"/>
                  </a:lnTo>
                  <a:lnTo>
                    <a:pt x="664637" y="324383"/>
                  </a:lnTo>
                  <a:lnTo>
                    <a:pt x="569856" y="324383"/>
                  </a:lnTo>
                  <a:lnTo>
                    <a:pt x="569856" y="325448"/>
                  </a:lnTo>
                  <a:close/>
                  <a:moveTo>
                    <a:pt x="501166" y="15012"/>
                  </a:moveTo>
                  <a:cubicBezTo>
                    <a:pt x="509153" y="15012"/>
                    <a:pt x="514478" y="17142"/>
                    <a:pt x="519270" y="22999"/>
                  </a:cubicBezTo>
                  <a:cubicBezTo>
                    <a:pt x="525128" y="27259"/>
                    <a:pt x="527258" y="33116"/>
                    <a:pt x="527258" y="41104"/>
                  </a:cubicBezTo>
                  <a:cubicBezTo>
                    <a:pt x="527258" y="48026"/>
                    <a:pt x="525128" y="53351"/>
                    <a:pt x="519270" y="58143"/>
                  </a:cubicBezTo>
                  <a:cubicBezTo>
                    <a:pt x="515011" y="64000"/>
                    <a:pt x="509153" y="66130"/>
                    <a:pt x="501166" y="66130"/>
                  </a:cubicBezTo>
                  <a:cubicBezTo>
                    <a:pt x="494244" y="66130"/>
                    <a:pt x="488919" y="64000"/>
                    <a:pt x="484127" y="58143"/>
                  </a:cubicBezTo>
                  <a:cubicBezTo>
                    <a:pt x="478270" y="53883"/>
                    <a:pt x="476140" y="48026"/>
                    <a:pt x="476140" y="41104"/>
                  </a:cubicBezTo>
                  <a:cubicBezTo>
                    <a:pt x="476140" y="33116"/>
                    <a:pt x="478270" y="27792"/>
                    <a:pt x="484127" y="22999"/>
                  </a:cubicBezTo>
                  <a:cubicBezTo>
                    <a:pt x="488919" y="17142"/>
                    <a:pt x="494244" y="15012"/>
                    <a:pt x="501166" y="15012"/>
                  </a:cubicBezTo>
                  <a:lnTo>
                    <a:pt x="501166" y="15012"/>
                  </a:lnTo>
                  <a:close/>
                  <a:moveTo>
                    <a:pt x="500101" y="112988"/>
                  </a:moveTo>
                  <a:lnTo>
                    <a:pt x="517141" y="112988"/>
                  </a:lnTo>
                  <a:lnTo>
                    <a:pt x="517141" y="299889"/>
                  </a:lnTo>
                  <a:lnTo>
                    <a:pt x="525128" y="307876"/>
                  </a:lnTo>
                  <a:lnTo>
                    <a:pt x="547492" y="310006"/>
                  </a:lnTo>
                  <a:lnTo>
                    <a:pt x="547492" y="325980"/>
                  </a:lnTo>
                  <a:lnTo>
                    <a:pt x="449516" y="325980"/>
                  </a:lnTo>
                  <a:lnTo>
                    <a:pt x="449516" y="310006"/>
                  </a:lnTo>
                  <a:lnTo>
                    <a:pt x="472945" y="307876"/>
                  </a:lnTo>
                  <a:lnTo>
                    <a:pt x="479867" y="299889"/>
                  </a:lnTo>
                  <a:lnTo>
                    <a:pt x="479867" y="142275"/>
                  </a:lnTo>
                  <a:lnTo>
                    <a:pt x="449516" y="142275"/>
                  </a:lnTo>
                  <a:lnTo>
                    <a:pt x="449516" y="127365"/>
                  </a:lnTo>
                  <a:lnTo>
                    <a:pt x="500101" y="112988"/>
                  </a:lnTo>
                  <a:lnTo>
                    <a:pt x="500101" y="112988"/>
                  </a:lnTo>
                  <a:close/>
                  <a:moveTo>
                    <a:pt x="410112" y="119378"/>
                  </a:moveTo>
                  <a:lnTo>
                    <a:pt x="410112" y="168899"/>
                  </a:lnTo>
                  <a:lnTo>
                    <a:pt x="388813" y="168899"/>
                  </a:lnTo>
                  <a:lnTo>
                    <a:pt x="384553" y="138547"/>
                  </a:lnTo>
                  <a:cubicBezTo>
                    <a:pt x="378696" y="135353"/>
                    <a:pt x="373371" y="132690"/>
                    <a:pt x="368579" y="130560"/>
                  </a:cubicBezTo>
                  <a:cubicBezTo>
                    <a:pt x="362721" y="129495"/>
                    <a:pt x="357397" y="128430"/>
                    <a:pt x="352604" y="128430"/>
                  </a:cubicBezTo>
                  <a:cubicBezTo>
                    <a:pt x="340357" y="128430"/>
                    <a:pt x="332370" y="131625"/>
                    <a:pt x="325448" y="137482"/>
                  </a:cubicBezTo>
                  <a:cubicBezTo>
                    <a:pt x="318526" y="143340"/>
                    <a:pt x="315331" y="149730"/>
                    <a:pt x="315331" y="159847"/>
                  </a:cubicBezTo>
                  <a:cubicBezTo>
                    <a:pt x="315331" y="168899"/>
                    <a:pt x="318526" y="175821"/>
                    <a:pt x="323318" y="181146"/>
                  </a:cubicBezTo>
                  <a:cubicBezTo>
                    <a:pt x="329175" y="187003"/>
                    <a:pt x="337695" y="192328"/>
                    <a:pt x="352604" y="200315"/>
                  </a:cubicBezTo>
                  <a:cubicBezTo>
                    <a:pt x="354734" y="201380"/>
                    <a:pt x="358462" y="202445"/>
                    <a:pt x="363786" y="204575"/>
                  </a:cubicBezTo>
                  <a:cubicBezTo>
                    <a:pt x="379761" y="212562"/>
                    <a:pt x="392008" y="218952"/>
                    <a:pt x="399995" y="224809"/>
                  </a:cubicBezTo>
                  <a:cubicBezTo>
                    <a:pt x="404255" y="229069"/>
                    <a:pt x="409047" y="234926"/>
                    <a:pt x="412242" y="241848"/>
                  </a:cubicBezTo>
                  <a:cubicBezTo>
                    <a:pt x="414372" y="247706"/>
                    <a:pt x="415437" y="255160"/>
                    <a:pt x="415437" y="263148"/>
                  </a:cubicBezTo>
                  <a:cubicBezTo>
                    <a:pt x="415437" y="283382"/>
                    <a:pt x="408515" y="299356"/>
                    <a:pt x="394138" y="311603"/>
                  </a:cubicBezTo>
                  <a:cubicBezTo>
                    <a:pt x="379761" y="322785"/>
                    <a:pt x="358994" y="328643"/>
                    <a:pt x="334500" y="328643"/>
                  </a:cubicBezTo>
                  <a:cubicBezTo>
                    <a:pt x="323318" y="328643"/>
                    <a:pt x="313201" y="327578"/>
                    <a:pt x="304149" y="326513"/>
                  </a:cubicBezTo>
                  <a:cubicBezTo>
                    <a:pt x="294031" y="325448"/>
                    <a:pt x="284979" y="323318"/>
                    <a:pt x="276992" y="319591"/>
                  </a:cubicBezTo>
                  <a:lnTo>
                    <a:pt x="276992" y="262083"/>
                  </a:lnTo>
                  <a:lnTo>
                    <a:pt x="298291" y="262083"/>
                  </a:lnTo>
                  <a:lnTo>
                    <a:pt x="302551" y="299356"/>
                  </a:lnTo>
                  <a:cubicBezTo>
                    <a:pt x="309473" y="303616"/>
                    <a:pt x="314798" y="306279"/>
                    <a:pt x="321720" y="307343"/>
                  </a:cubicBezTo>
                  <a:cubicBezTo>
                    <a:pt x="327578" y="309473"/>
                    <a:pt x="333967" y="310538"/>
                    <a:pt x="340890" y="310538"/>
                  </a:cubicBezTo>
                  <a:cubicBezTo>
                    <a:pt x="353137" y="310538"/>
                    <a:pt x="362189" y="307343"/>
                    <a:pt x="370176" y="300421"/>
                  </a:cubicBezTo>
                  <a:cubicBezTo>
                    <a:pt x="378163" y="293499"/>
                    <a:pt x="381358" y="285512"/>
                    <a:pt x="381358" y="274330"/>
                  </a:cubicBezTo>
                  <a:cubicBezTo>
                    <a:pt x="381358" y="265278"/>
                    <a:pt x="379228" y="258355"/>
                    <a:pt x="373371" y="253031"/>
                  </a:cubicBezTo>
                  <a:cubicBezTo>
                    <a:pt x="369111" y="247173"/>
                    <a:pt x="356332" y="239719"/>
                    <a:pt x="336097" y="230666"/>
                  </a:cubicBezTo>
                  <a:cubicBezTo>
                    <a:pt x="314798" y="221614"/>
                    <a:pt x="299889" y="211497"/>
                    <a:pt x="292434" y="203510"/>
                  </a:cubicBezTo>
                  <a:cubicBezTo>
                    <a:pt x="284447" y="194458"/>
                    <a:pt x="280187" y="183276"/>
                    <a:pt x="280187" y="171029"/>
                  </a:cubicBezTo>
                  <a:cubicBezTo>
                    <a:pt x="280187" y="151859"/>
                    <a:pt x="287109" y="135885"/>
                    <a:pt x="300421" y="125768"/>
                  </a:cubicBezTo>
                  <a:cubicBezTo>
                    <a:pt x="313733" y="114586"/>
                    <a:pt x="332902" y="108729"/>
                    <a:pt x="357929" y="108729"/>
                  </a:cubicBezTo>
                  <a:cubicBezTo>
                    <a:pt x="368046" y="108729"/>
                    <a:pt x="377098" y="109794"/>
                    <a:pt x="386150" y="111923"/>
                  </a:cubicBezTo>
                  <a:cubicBezTo>
                    <a:pt x="394138" y="114053"/>
                    <a:pt x="402125" y="116183"/>
                    <a:pt x="410112" y="119378"/>
                  </a:cubicBezTo>
                  <a:lnTo>
                    <a:pt x="410112" y="119378"/>
                  </a:lnTo>
                  <a:close/>
                  <a:moveTo>
                    <a:pt x="3297" y="31519"/>
                  </a:moveTo>
                  <a:lnTo>
                    <a:pt x="250901" y="31519"/>
                  </a:lnTo>
                  <a:lnTo>
                    <a:pt x="250901" y="98079"/>
                  </a:lnTo>
                  <a:lnTo>
                    <a:pt x="227471" y="98079"/>
                  </a:lnTo>
                  <a:lnTo>
                    <a:pt x="221614" y="57610"/>
                  </a:lnTo>
                  <a:lnTo>
                    <a:pt x="214692" y="50688"/>
                  </a:lnTo>
                  <a:lnTo>
                    <a:pt x="148132" y="50688"/>
                  </a:lnTo>
                  <a:lnTo>
                    <a:pt x="148132" y="298291"/>
                  </a:lnTo>
                  <a:lnTo>
                    <a:pt x="155054" y="305214"/>
                  </a:lnTo>
                  <a:lnTo>
                    <a:pt x="184341" y="307343"/>
                  </a:lnTo>
                  <a:lnTo>
                    <a:pt x="184341" y="325448"/>
                  </a:lnTo>
                  <a:lnTo>
                    <a:pt x="70390" y="325448"/>
                  </a:lnTo>
                  <a:lnTo>
                    <a:pt x="70390" y="307343"/>
                  </a:lnTo>
                  <a:lnTo>
                    <a:pt x="99676" y="305214"/>
                  </a:lnTo>
                  <a:lnTo>
                    <a:pt x="106598" y="298291"/>
                  </a:lnTo>
                  <a:lnTo>
                    <a:pt x="106598" y="50688"/>
                  </a:lnTo>
                  <a:lnTo>
                    <a:pt x="40039" y="50688"/>
                  </a:lnTo>
                  <a:lnTo>
                    <a:pt x="33116" y="57610"/>
                  </a:lnTo>
                  <a:lnTo>
                    <a:pt x="27259" y="98079"/>
                  </a:lnTo>
                  <a:lnTo>
                    <a:pt x="2233" y="98079"/>
                  </a:lnTo>
                  <a:lnTo>
                    <a:pt x="2233" y="31519"/>
                  </a:lnTo>
                  <a:close/>
                </a:path>
              </a:pathLst>
            </a:custGeom>
            <a:solidFill>
              <a:srgbClr val="81308C"/>
            </a:solidFill>
            <a:ln w="5325" cap="flat">
              <a:noFill/>
              <a:prstDash val="solid"/>
              <a:miter/>
            </a:ln>
          </p:spPr>
          <p:txBody>
            <a:bodyPr rtlCol="0" anchor="ctr"/>
            <a:lstStyle/>
            <a:p>
              <a:endParaRPr lang="zh-CN" altLang="en-US" dirty="0"/>
            </a:p>
          </p:txBody>
        </p:sp>
        <p:pic>
          <p:nvPicPr>
            <p:cNvPr id="28" name="图片 2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85028" y="2913592"/>
              <a:ext cx="1584000" cy="1584000"/>
            </a:xfrm>
            <a:prstGeom prst="rect">
              <a:avLst/>
            </a:prstGeom>
          </p:spPr>
        </p:pic>
      </p:grpSp>
      <p:sp>
        <p:nvSpPr>
          <p:cNvPr id="29" name="文本框 28"/>
          <p:cNvSpPr txBox="1"/>
          <p:nvPr/>
        </p:nvSpPr>
        <p:spPr>
          <a:xfrm>
            <a:off x="7011736" y="3133127"/>
            <a:ext cx="3740304" cy="2305246"/>
          </a:xfrm>
          <a:prstGeom prst="rect">
            <a:avLst/>
          </a:prstGeom>
          <a:noFill/>
        </p:spPr>
        <p:txBody>
          <a:bodyPr wrap="square" rtlCol="0">
            <a:spAutoFit/>
          </a:bodyPr>
          <a:lstStyle/>
          <a:p>
            <a:pPr marL="285750" indent="-285750" algn="ctr">
              <a:lnSpc>
                <a:spcPts val="2500"/>
              </a:lnSpc>
              <a:buFont typeface="Arial" panose="020B0604020202020204" pitchFamily="34" charset="0"/>
              <a:buChar char="•"/>
            </a:pPr>
            <a:r>
              <a:rPr lang="zh-CN" altLang="en-US" sz="1600" b="1" dirty="0">
                <a:solidFill>
                  <a:srgbClr val="703881"/>
                </a:solidFill>
                <a:cs typeface="+mn-ea"/>
                <a:sym typeface="+mn-lt"/>
              </a:rPr>
              <a:t>一周可以工作多少小时</a:t>
            </a:r>
            <a:endParaRPr lang="en-US" altLang="zh-CN" sz="1600" b="1" dirty="0">
              <a:solidFill>
                <a:srgbClr val="703881"/>
              </a:solidFill>
              <a:cs typeface="+mn-ea"/>
              <a:sym typeface="+mn-lt"/>
            </a:endParaRPr>
          </a:p>
          <a:p>
            <a:pPr marL="285750" indent="-285750" algn="ctr">
              <a:lnSpc>
                <a:spcPts val="2500"/>
              </a:lnSpc>
              <a:buFont typeface="Arial" panose="020B0604020202020204" pitchFamily="34" charset="0"/>
              <a:buChar char="•"/>
            </a:pPr>
            <a:endParaRPr lang="en-US" altLang="zh-CN" sz="1600" b="1" dirty="0">
              <a:solidFill>
                <a:srgbClr val="703881"/>
              </a:solidFill>
              <a:cs typeface="+mn-ea"/>
              <a:sym typeface="+mn-lt"/>
            </a:endParaRPr>
          </a:p>
          <a:p>
            <a:pPr marL="285750" indent="-285750" algn="ctr">
              <a:lnSpc>
                <a:spcPts val="2500"/>
              </a:lnSpc>
              <a:buFont typeface="Arial" panose="020B0604020202020204" pitchFamily="34" charset="0"/>
              <a:buChar char="•"/>
            </a:pPr>
            <a:r>
              <a:rPr lang="zh-CN" altLang="en-US" sz="1600" b="1" dirty="0">
                <a:solidFill>
                  <a:srgbClr val="703881"/>
                </a:solidFill>
                <a:cs typeface="+mn-ea"/>
                <a:sym typeface="+mn-lt"/>
              </a:rPr>
              <a:t>为最紧急任务安排时间</a:t>
            </a:r>
            <a:endParaRPr lang="en-US" altLang="zh-CN" sz="1600" b="1" dirty="0">
              <a:solidFill>
                <a:srgbClr val="703881"/>
              </a:solidFill>
              <a:cs typeface="+mn-ea"/>
              <a:sym typeface="+mn-lt"/>
            </a:endParaRPr>
          </a:p>
          <a:p>
            <a:pPr marL="285750" indent="-285750" algn="ctr">
              <a:lnSpc>
                <a:spcPts val="2500"/>
              </a:lnSpc>
              <a:buFont typeface="Arial" panose="020B0604020202020204" pitchFamily="34" charset="0"/>
              <a:buChar char="•"/>
            </a:pPr>
            <a:endParaRPr lang="en-US" altLang="zh-CN" sz="1600" b="1" dirty="0">
              <a:solidFill>
                <a:srgbClr val="703881"/>
              </a:solidFill>
              <a:cs typeface="+mn-ea"/>
              <a:sym typeface="+mn-lt"/>
            </a:endParaRPr>
          </a:p>
          <a:p>
            <a:pPr marL="285750" indent="-285750" algn="ctr">
              <a:lnSpc>
                <a:spcPts val="2500"/>
              </a:lnSpc>
              <a:buFont typeface="Arial" panose="020B0604020202020204" pitchFamily="34" charset="0"/>
              <a:buChar char="•"/>
            </a:pPr>
            <a:r>
              <a:rPr lang="zh-CN" altLang="en-US" sz="1600" b="1" dirty="0">
                <a:solidFill>
                  <a:srgbClr val="703881"/>
                </a:solidFill>
                <a:cs typeface="+mn-ea"/>
                <a:sym typeface="+mn-lt"/>
              </a:rPr>
              <a:t>重复性的任务固定时间</a:t>
            </a:r>
            <a:endParaRPr lang="en-US" altLang="zh-CN" sz="1600" b="1" dirty="0">
              <a:solidFill>
                <a:srgbClr val="703881"/>
              </a:solidFill>
              <a:cs typeface="+mn-ea"/>
              <a:sym typeface="+mn-lt"/>
            </a:endParaRPr>
          </a:p>
          <a:p>
            <a:pPr marL="285750" indent="-285750" algn="ctr">
              <a:lnSpc>
                <a:spcPts val="2500"/>
              </a:lnSpc>
              <a:buFont typeface="Arial" panose="020B0604020202020204" pitchFamily="34" charset="0"/>
              <a:buChar char="•"/>
            </a:pPr>
            <a:endParaRPr lang="en-US" altLang="zh-CN" sz="1600" b="1" dirty="0">
              <a:solidFill>
                <a:srgbClr val="703881"/>
              </a:solidFill>
              <a:cs typeface="+mn-ea"/>
              <a:sym typeface="+mn-lt"/>
            </a:endParaRPr>
          </a:p>
          <a:p>
            <a:pPr marL="285750" indent="-285750" algn="ctr">
              <a:lnSpc>
                <a:spcPts val="2500"/>
              </a:lnSpc>
              <a:buFont typeface="Arial" panose="020B0604020202020204" pitchFamily="34" charset="0"/>
              <a:buChar char="•"/>
            </a:pPr>
            <a:r>
              <a:rPr lang="zh-CN" altLang="en-US" sz="1600" b="1" dirty="0">
                <a:solidFill>
                  <a:srgbClr val="703881"/>
                </a:solidFill>
                <a:cs typeface="+mn-ea"/>
                <a:sym typeface="+mn-lt"/>
              </a:rPr>
              <a:t>用其他任务填剩余时间</a:t>
            </a:r>
          </a:p>
        </p:txBody>
      </p:sp>
      <p:pic>
        <p:nvPicPr>
          <p:cNvPr id="5" name="图片 4">
            <a:extLst>
              <a:ext uri="{FF2B5EF4-FFF2-40B4-BE49-F238E27FC236}">
                <a16:creationId xmlns:a16="http://schemas.microsoft.com/office/drawing/2014/main" id="{21474C91-EBDC-3919-9989-A18046F80448}"/>
              </a:ext>
            </a:extLst>
          </p:cNvPr>
          <p:cNvPicPr>
            <a:picLocks noChangeAspect="1"/>
          </p:cNvPicPr>
          <p:nvPr/>
        </p:nvPicPr>
        <p:blipFill rotWithShape="1">
          <a:blip r:embed="rId6"/>
          <a:srcRect t="4771"/>
          <a:stretch/>
        </p:blipFill>
        <p:spPr>
          <a:xfrm>
            <a:off x="499889" y="2431901"/>
            <a:ext cx="5717754" cy="2848885"/>
          </a:xfrm>
          <a:prstGeom prst="rect">
            <a:avLst/>
          </a:prstGeom>
        </p:spPr>
      </p:pic>
    </p:spTree>
    <p:extLst>
      <p:ext uri="{BB962C8B-B14F-4D97-AF65-F5344CB8AC3E}">
        <p14:creationId xmlns:p14="http://schemas.microsoft.com/office/powerpoint/2010/main" val="22691407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Graphic spid="12" grpId="0">
        <p:bldAsOne/>
      </p:bldGraphic>
      <p:bldP spid="16"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 name="组合 160"/>
          <p:cNvGrpSpPr/>
          <p:nvPr/>
        </p:nvGrpSpPr>
        <p:grpSpPr>
          <a:xfrm>
            <a:off x="0" y="-11121"/>
            <a:ext cx="6096000" cy="6858000"/>
            <a:chOff x="0" y="0"/>
            <a:chExt cx="6096000" cy="6858000"/>
          </a:xfrm>
        </p:grpSpPr>
        <p:cxnSp>
          <p:nvCxnSpPr>
            <p:cNvPr id="56" name="直接连接符 55"/>
            <p:cNvCxnSpPr/>
            <p:nvPr/>
          </p:nvCxnSpPr>
          <p:spPr>
            <a:xfrm>
              <a:off x="0" y="161364"/>
              <a:ext cx="6096000" cy="0"/>
            </a:xfrm>
            <a:prstGeom prst="line">
              <a:avLst/>
            </a:prstGeom>
            <a:ln w="3175">
              <a:solidFill>
                <a:srgbClr val="F5EDF7"/>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0" y="28950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0" y="417649"/>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0" y="54579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0" y="673934"/>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0" y="80207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0" y="93022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0" y="105836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0" y="118650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0" y="131464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0" y="144279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0" y="157093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0" y="169907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0" y="182721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0" y="195536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0" y="208350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0" y="221164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0" y="233978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0" y="246793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0" y="259607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0" y="2724216"/>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0" y="285235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0" y="298050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0" y="3108644"/>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0" y="3236786"/>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0" y="3364929"/>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0" y="349307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0" y="3621214"/>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0" y="3749356"/>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0" y="3877499"/>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a:off x="0" y="400564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0" y="413378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0" y="426192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0" y="439007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0" y="451821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0" y="464635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0" y="477449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0" y="490264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a:off x="0" y="503078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0" y="515892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a:off x="0" y="528706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0" y="541521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a:off x="0" y="554335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a:off x="0" y="567149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a:off x="0" y="579963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0" y="592778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0" y="605592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a:off x="0" y="6184066"/>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0" y="6312209"/>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nvCxnSpPr>
          <p:spPr>
            <a:xfrm>
              <a:off x="0" y="644035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0" y="6568494"/>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a:off x="0" y="6696636"/>
              <a:ext cx="6096000" cy="0"/>
            </a:xfrm>
            <a:prstGeom prst="line">
              <a:avLst/>
            </a:prstGeom>
            <a:ln w="3175">
              <a:solidFill>
                <a:srgbClr val="F5EDF7"/>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a:off x="143436" y="0"/>
              <a:ext cx="0" cy="6858000"/>
            </a:xfrm>
            <a:prstGeom prst="line">
              <a:avLst/>
            </a:prstGeom>
            <a:ln>
              <a:solidFill>
                <a:srgbClr val="F5EDF7"/>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a:off x="25716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37089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48462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598351"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712080"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82580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939537"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1053266"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a:off x="116699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a:off x="128072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a:off x="139445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a:off x="1508181"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a:off x="162190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a:off x="173563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1849367"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a:off x="1963096"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a:off x="207682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a:off x="219055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a:off x="230428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a:off x="2418011"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a:off x="253173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a:off x="264546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a:off x="2759197"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287292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a:off x="298665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a:off x="310038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a:off x="321411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a:off x="3327840"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a:off x="344156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nvCxnSpPr>
          <p:spPr>
            <a:xfrm>
              <a:off x="355529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a:off x="3669026"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a:off x="378275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a:off x="389648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a:off x="401021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a:off x="412394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a:off x="4237670"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a:off x="435139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a:off x="446512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a:off x="4578857"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a:off x="469258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a:off x="480631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a:off x="492004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p:nvCxnSpPr>
          <p:spPr>
            <a:xfrm>
              <a:off x="5033771"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a:off x="5147500"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a:off x="526122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a:off x="537495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5" name="直接连接符 154"/>
            <p:cNvCxnSpPr/>
            <p:nvPr/>
          </p:nvCxnSpPr>
          <p:spPr>
            <a:xfrm>
              <a:off x="5488686"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a:off x="560241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nvCxnSpPr>
          <p:spPr>
            <a:xfrm>
              <a:off x="571614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a:off x="582987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9" name="直接连接符 158"/>
            <p:cNvCxnSpPr/>
            <p:nvPr/>
          </p:nvCxnSpPr>
          <p:spPr>
            <a:xfrm>
              <a:off x="5943601" y="0"/>
              <a:ext cx="0" cy="6858000"/>
            </a:xfrm>
            <a:prstGeom prst="line">
              <a:avLst/>
            </a:prstGeom>
            <a:ln>
              <a:solidFill>
                <a:srgbClr val="F5EDF7"/>
              </a:solidFill>
            </a:ln>
          </p:spPr>
          <p:style>
            <a:lnRef idx="1">
              <a:schemeClr val="accent1"/>
            </a:lnRef>
            <a:fillRef idx="0">
              <a:schemeClr val="accent1"/>
            </a:fillRef>
            <a:effectRef idx="0">
              <a:schemeClr val="accent1"/>
            </a:effectRef>
            <a:fontRef idx="minor">
              <a:schemeClr val="tx1"/>
            </a:fontRef>
          </p:style>
        </p:cxnSp>
      </p:grpSp>
      <p:sp>
        <p:nvSpPr>
          <p:cNvPr id="162" name="矩形 161"/>
          <p:cNvSpPr/>
          <p:nvPr/>
        </p:nvSpPr>
        <p:spPr>
          <a:xfrm>
            <a:off x="6115874" y="0"/>
            <a:ext cx="6095995" cy="6858000"/>
          </a:xfrm>
          <a:prstGeom prst="rect">
            <a:avLst/>
          </a:prstGeom>
          <a:solidFill>
            <a:srgbClr val="703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FF0000"/>
              </a:solidFill>
              <a:cs typeface="+mn-ea"/>
              <a:sym typeface="+mn-lt"/>
            </a:endParaRPr>
          </a:p>
        </p:txBody>
      </p:sp>
      <p:sp>
        <p:nvSpPr>
          <p:cNvPr id="4" name="矩形: 圆角 3"/>
          <p:cNvSpPr/>
          <p:nvPr/>
        </p:nvSpPr>
        <p:spPr>
          <a:xfrm>
            <a:off x="825809" y="1638511"/>
            <a:ext cx="10516822" cy="4501214"/>
          </a:xfrm>
          <a:prstGeom prst="roundRect">
            <a:avLst>
              <a:gd name="adj" fmla="val 6751"/>
            </a:avLst>
          </a:prstGeom>
          <a:solidFill>
            <a:schemeClr val="bg1"/>
          </a:solidFill>
          <a:ln>
            <a:noFill/>
          </a:ln>
          <a:effectLst>
            <a:outerShdw blurRad="190500" dist="25400" sx="102000" sy="102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67" name="文本框 166"/>
          <p:cNvSpPr txBox="1"/>
          <p:nvPr/>
        </p:nvSpPr>
        <p:spPr>
          <a:xfrm>
            <a:off x="4169229" y="465451"/>
            <a:ext cx="3853542" cy="1015663"/>
          </a:xfrm>
          <a:prstGeom prst="rect">
            <a:avLst/>
          </a:prstGeom>
          <a:noFill/>
        </p:spPr>
        <p:txBody>
          <a:bodyPr wrap="square" rtlCol="0">
            <a:spAutoFit/>
          </a:bodyPr>
          <a:lstStyle/>
          <a:p>
            <a:pPr algn="ctr"/>
            <a:r>
              <a:rPr lang="zh-CN" altLang="en-US" sz="3600" b="1" dirty="0">
                <a:solidFill>
                  <a:srgbClr val="703881"/>
                </a:solidFill>
                <a:latin typeface="思源宋体 Heavy" panose="02020900000000000000" pitchFamily="18" charset="-122"/>
                <a:ea typeface="思源宋体 Heavy" panose="02020900000000000000" pitchFamily="18" charset="-122"/>
                <a:cs typeface="+mn-ea"/>
                <a:sym typeface="+mn-lt"/>
              </a:rPr>
              <a:t>目</a:t>
            </a:r>
            <a:r>
              <a:rPr lang="zh-CN" altLang="en-US" sz="3600" b="1" dirty="0">
                <a:gradFill>
                  <a:gsLst>
                    <a:gs pos="30000">
                      <a:srgbClr val="0D4E81"/>
                    </a:gs>
                    <a:gs pos="100000">
                      <a:srgbClr val="037FBD"/>
                    </a:gs>
                  </a:gsLst>
                  <a:lin ang="2700000" scaled="1"/>
                </a:gradFill>
                <a:latin typeface="思源宋体 Heavy" panose="02020900000000000000" pitchFamily="18" charset="-122"/>
                <a:ea typeface="思源宋体 Heavy" panose="02020900000000000000" pitchFamily="18" charset="-122"/>
                <a:cs typeface="+mn-ea"/>
                <a:sym typeface="+mn-lt"/>
              </a:rPr>
              <a:t>  </a:t>
            </a:r>
            <a:r>
              <a:rPr lang="zh-CN" altLang="en-US" sz="3600" b="1" dirty="0">
                <a:solidFill>
                  <a:schemeClr val="bg1"/>
                </a:solidFill>
                <a:latin typeface="思源宋体 Heavy" panose="02020900000000000000" pitchFamily="18" charset="-122"/>
                <a:ea typeface="思源宋体 Heavy" panose="02020900000000000000" pitchFamily="18" charset="-122"/>
                <a:cs typeface="+mn-ea"/>
                <a:sym typeface="+mn-lt"/>
              </a:rPr>
              <a:t>录</a:t>
            </a:r>
            <a:endParaRPr lang="en-US" altLang="zh-CN" sz="3600" b="1" dirty="0">
              <a:solidFill>
                <a:schemeClr val="bg1"/>
              </a:solidFill>
              <a:latin typeface="思源宋体 Heavy" panose="02020900000000000000" pitchFamily="18" charset="-122"/>
              <a:ea typeface="思源宋体 Heavy" panose="02020900000000000000" pitchFamily="18" charset="-122"/>
              <a:cs typeface="+mn-ea"/>
              <a:sym typeface="+mn-lt"/>
            </a:endParaRPr>
          </a:p>
          <a:p>
            <a:pPr algn="ctr"/>
            <a:r>
              <a:rPr lang="en-US" altLang="zh-CN" sz="2400" dirty="0">
                <a:solidFill>
                  <a:srgbClr val="703881"/>
                </a:solidFill>
                <a:latin typeface="思源宋体 Heavy" panose="02020900000000000000" pitchFamily="18" charset="-122"/>
                <a:ea typeface="思源宋体 Heavy" panose="02020900000000000000" pitchFamily="18" charset="-122"/>
                <a:cs typeface="+mn-ea"/>
                <a:sym typeface="+mn-lt"/>
              </a:rPr>
              <a:t>cont</a:t>
            </a:r>
            <a:r>
              <a:rPr lang="en-US" altLang="zh-CN" sz="2400" dirty="0">
                <a:solidFill>
                  <a:schemeClr val="bg1"/>
                </a:solidFill>
                <a:latin typeface="思源宋体 Heavy" panose="02020900000000000000" pitchFamily="18" charset="-122"/>
                <a:ea typeface="思源宋体 Heavy" panose="02020900000000000000" pitchFamily="18" charset="-122"/>
                <a:cs typeface="+mn-ea"/>
                <a:sym typeface="+mn-lt"/>
              </a:rPr>
              <a:t>ents</a:t>
            </a:r>
            <a:endParaRPr lang="zh-CN" altLang="en-US" sz="2400" dirty="0">
              <a:solidFill>
                <a:schemeClr val="bg1"/>
              </a:solidFill>
              <a:latin typeface="思源宋体 Heavy" panose="02020900000000000000" pitchFamily="18" charset="-122"/>
              <a:ea typeface="思源宋体 Heavy" panose="02020900000000000000" pitchFamily="18" charset="-122"/>
              <a:cs typeface="+mn-ea"/>
              <a:sym typeface="+mn-lt"/>
            </a:endParaRPr>
          </a:p>
        </p:txBody>
      </p:sp>
      <p:grpSp>
        <p:nvGrpSpPr>
          <p:cNvPr id="168" name="组合 167"/>
          <p:cNvGrpSpPr/>
          <p:nvPr/>
        </p:nvGrpSpPr>
        <p:grpSpPr>
          <a:xfrm>
            <a:off x="5317674" y="436197"/>
            <a:ext cx="190500" cy="135318"/>
            <a:chOff x="5372100" y="500744"/>
            <a:chExt cx="190500" cy="135318"/>
          </a:xfrm>
        </p:grpSpPr>
        <p:cxnSp>
          <p:nvCxnSpPr>
            <p:cNvPr id="169" name="直接连接符 168"/>
            <p:cNvCxnSpPr/>
            <p:nvPr/>
          </p:nvCxnSpPr>
          <p:spPr>
            <a:xfrm>
              <a:off x="5372100" y="500744"/>
              <a:ext cx="190500" cy="0"/>
            </a:xfrm>
            <a:prstGeom prst="line">
              <a:avLst/>
            </a:prstGeom>
            <a:ln>
              <a:solidFill>
                <a:srgbClr val="0D4E81"/>
              </a:solidFill>
            </a:ln>
          </p:spPr>
          <p:style>
            <a:lnRef idx="1">
              <a:schemeClr val="accent1"/>
            </a:lnRef>
            <a:fillRef idx="0">
              <a:schemeClr val="accent1"/>
            </a:fillRef>
            <a:effectRef idx="0">
              <a:schemeClr val="accent1"/>
            </a:effectRef>
            <a:fontRef idx="minor">
              <a:schemeClr val="tx1"/>
            </a:fontRef>
          </p:style>
        </p:cxnSp>
        <p:cxnSp>
          <p:nvCxnSpPr>
            <p:cNvPr id="170" name="直接连接符 169"/>
            <p:cNvCxnSpPr/>
            <p:nvPr/>
          </p:nvCxnSpPr>
          <p:spPr>
            <a:xfrm>
              <a:off x="5372100" y="500744"/>
              <a:ext cx="0" cy="135318"/>
            </a:xfrm>
            <a:prstGeom prst="line">
              <a:avLst/>
            </a:prstGeom>
            <a:ln>
              <a:solidFill>
                <a:srgbClr val="0D4E81"/>
              </a:solidFill>
            </a:ln>
          </p:spPr>
          <p:style>
            <a:lnRef idx="1">
              <a:schemeClr val="accent1"/>
            </a:lnRef>
            <a:fillRef idx="0">
              <a:schemeClr val="accent1"/>
            </a:fillRef>
            <a:effectRef idx="0">
              <a:schemeClr val="accent1"/>
            </a:effectRef>
            <a:fontRef idx="minor">
              <a:schemeClr val="tx1"/>
            </a:fontRef>
          </p:style>
        </p:cxnSp>
      </p:grpSp>
      <p:grpSp>
        <p:nvGrpSpPr>
          <p:cNvPr id="171" name="组合 170"/>
          <p:cNvGrpSpPr/>
          <p:nvPr/>
        </p:nvGrpSpPr>
        <p:grpSpPr>
          <a:xfrm flipH="1" flipV="1">
            <a:off x="6697438" y="1313308"/>
            <a:ext cx="190500" cy="135318"/>
            <a:chOff x="5372100" y="500744"/>
            <a:chExt cx="190500" cy="135318"/>
          </a:xfrm>
        </p:grpSpPr>
        <p:cxnSp>
          <p:nvCxnSpPr>
            <p:cNvPr id="172" name="直接连接符 171"/>
            <p:cNvCxnSpPr/>
            <p:nvPr/>
          </p:nvCxnSpPr>
          <p:spPr>
            <a:xfrm>
              <a:off x="5372100" y="500744"/>
              <a:ext cx="1905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直接连接符 172"/>
            <p:cNvCxnSpPr/>
            <p:nvPr/>
          </p:nvCxnSpPr>
          <p:spPr>
            <a:xfrm>
              <a:off x="5372100" y="500744"/>
              <a:ext cx="0" cy="13531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4" name="文本框 173"/>
          <p:cNvSpPr txBox="1"/>
          <p:nvPr/>
        </p:nvSpPr>
        <p:spPr>
          <a:xfrm>
            <a:off x="1872344" y="2892919"/>
            <a:ext cx="1992084" cy="1107996"/>
          </a:xfrm>
          <a:prstGeom prst="rect">
            <a:avLst/>
          </a:prstGeom>
          <a:noFill/>
        </p:spPr>
        <p:txBody>
          <a:bodyPr wrap="square" rtlCol="0">
            <a:spAutoFit/>
          </a:bodyPr>
          <a:lstStyle/>
          <a:p>
            <a:r>
              <a:rPr lang="en-US" altLang="zh-CN" sz="6600" i="1" dirty="0">
                <a:ln>
                  <a:solidFill>
                    <a:srgbClr val="703881"/>
                  </a:solidFill>
                </a:ln>
                <a:solidFill>
                  <a:schemeClr val="bg1"/>
                </a:solidFill>
                <a:latin typeface="思源宋体 Heavy" panose="02020900000000000000" pitchFamily="18" charset="-122"/>
                <a:ea typeface="思源宋体 Heavy" panose="02020900000000000000" pitchFamily="18" charset="-122"/>
                <a:cs typeface="+mn-ea"/>
                <a:sym typeface="+mn-lt"/>
              </a:rPr>
              <a:t>01</a:t>
            </a:r>
            <a:endParaRPr lang="zh-CN" altLang="en-US" sz="6600" i="1" dirty="0">
              <a:ln>
                <a:solidFill>
                  <a:srgbClr val="703881"/>
                </a:solidFill>
              </a:ln>
              <a:solidFill>
                <a:schemeClr val="bg1"/>
              </a:solidFill>
              <a:latin typeface="思源宋体 Heavy" panose="02020900000000000000" pitchFamily="18" charset="-122"/>
              <a:ea typeface="思源宋体 Heavy" panose="02020900000000000000" pitchFamily="18" charset="-122"/>
              <a:cs typeface="+mn-ea"/>
              <a:sym typeface="+mn-lt"/>
            </a:endParaRPr>
          </a:p>
        </p:txBody>
      </p:sp>
      <p:sp>
        <p:nvSpPr>
          <p:cNvPr id="175" name="文本框 174"/>
          <p:cNvSpPr txBox="1"/>
          <p:nvPr/>
        </p:nvSpPr>
        <p:spPr>
          <a:xfrm>
            <a:off x="936171" y="4071256"/>
            <a:ext cx="3026229" cy="523220"/>
          </a:xfrm>
          <a:prstGeom prst="rect">
            <a:avLst/>
          </a:prstGeom>
          <a:noFill/>
        </p:spPr>
        <p:txBody>
          <a:bodyPr wrap="square" rtlCol="0">
            <a:spAutoFit/>
          </a:bodyPr>
          <a:lstStyle/>
          <a:p>
            <a:pPr algn="ctr"/>
            <a:r>
              <a:rPr lang="zh-CN" altLang="en-US" sz="2800" b="1" dirty="0">
                <a:solidFill>
                  <a:srgbClr val="703881"/>
                </a:solidFill>
                <a:latin typeface="思源宋体 Heavy" panose="02020900000000000000" pitchFamily="18" charset="-122"/>
                <a:ea typeface="思源宋体 Heavy" panose="02020900000000000000" pitchFamily="18" charset="-122"/>
                <a:cs typeface="+mn-ea"/>
                <a:sym typeface="+mn-lt"/>
              </a:rPr>
              <a:t>做好准备</a:t>
            </a:r>
          </a:p>
        </p:txBody>
      </p:sp>
      <p:sp>
        <p:nvSpPr>
          <p:cNvPr id="176" name="文本框 175"/>
          <p:cNvSpPr txBox="1"/>
          <p:nvPr/>
        </p:nvSpPr>
        <p:spPr>
          <a:xfrm>
            <a:off x="4321631" y="2892919"/>
            <a:ext cx="1992084" cy="1107996"/>
          </a:xfrm>
          <a:prstGeom prst="rect">
            <a:avLst/>
          </a:prstGeom>
          <a:noFill/>
        </p:spPr>
        <p:txBody>
          <a:bodyPr wrap="square" rtlCol="0">
            <a:spAutoFit/>
          </a:bodyPr>
          <a:lstStyle/>
          <a:p>
            <a:r>
              <a:rPr lang="en-US" altLang="zh-CN" sz="6600" i="1" dirty="0">
                <a:ln>
                  <a:solidFill>
                    <a:srgbClr val="703881"/>
                  </a:solidFill>
                </a:ln>
                <a:solidFill>
                  <a:schemeClr val="bg1"/>
                </a:solidFill>
                <a:latin typeface="思源宋体 Heavy" panose="02020900000000000000" pitchFamily="18" charset="-122"/>
                <a:ea typeface="思源宋体 Heavy" panose="02020900000000000000" pitchFamily="18" charset="-122"/>
                <a:cs typeface="+mn-ea"/>
                <a:sym typeface="+mn-lt"/>
              </a:rPr>
              <a:t>02</a:t>
            </a:r>
            <a:endParaRPr lang="zh-CN" altLang="en-US" sz="6600" i="1" dirty="0">
              <a:ln>
                <a:solidFill>
                  <a:srgbClr val="703881"/>
                </a:solidFill>
              </a:ln>
              <a:solidFill>
                <a:schemeClr val="bg1"/>
              </a:solidFill>
              <a:latin typeface="思源宋体 Heavy" panose="02020900000000000000" pitchFamily="18" charset="-122"/>
              <a:ea typeface="思源宋体 Heavy" panose="02020900000000000000" pitchFamily="18" charset="-122"/>
              <a:cs typeface="+mn-ea"/>
              <a:sym typeface="+mn-lt"/>
            </a:endParaRPr>
          </a:p>
        </p:txBody>
      </p:sp>
      <p:sp>
        <p:nvSpPr>
          <p:cNvPr id="177" name="文本框 176"/>
          <p:cNvSpPr txBox="1"/>
          <p:nvPr/>
        </p:nvSpPr>
        <p:spPr>
          <a:xfrm>
            <a:off x="3385458" y="4071256"/>
            <a:ext cx="3026229" cy="523220"/>
          </a:xfrm>
          <a:prstGeom prst="rect">
            <a:avLst/>
          </a:prstGeom>
          <a:noFill/>
        </p:spPr>
        <p:txBody>
          <a:bodyPr wrap="square" rtlCol="0">
            <a:spAutoFit/>
          </a:bodyPr>
          <a:lstStyle/>
          <a:p>
            <a:pPr algn="ctr"/>
            <a:r>
              <a:rPr lang="zh-CN" altLang="en-US" sz="2800" b="1" dirty="0">
                <a:solidFill>
                  <a:srgbClr val="703881"/>
                </a:solidFill>
                <a:latin typeface="思源宋体 Heavy" panose="02020900000000000000" pitchFamily="18" charset="-122"/>
                <a:ea typeface="思源宋体 Heavy" panose="02020900000000000000" pitchFamily="18" charset="-122"/>
                <a:cs typeface="+mn-ea"/>
                <a:sym typeface="+mn-lt"/>
              </a:rPr>
              <a:t>制定计划</a:t>
            </a:r>
          </a:p>
        </p:txBody>
      </p:sp>
      <p:sp>
        <p:nvSpPr>
          <p:cNvPr id="178" name="文本框 177"/>
          <p:cNvSpPr txBox="1"/>
          <p:nvPr/>
        </p:nvSpPr>
        <p:spPr>
          <a:xfrm>
            <a:off x="6792687" y="2892919"/>
            <a:ext cx="1992084" cy="1107996"/>
          </a:xfrm>
          <a:prstGeom prst="rect">
            <a:avLst/>
          </a:prstGeom>
          <a:noFill/>
        </p:spPr>
        <p:txBody>
          <a:bodyPr wrap="square" rtlCol="0">
            <a:spAutoFit/>
          </a:bodyPr>
          <a:lstStyle/>
          <a:p>
            <a:r>
              <a:rPr lang="en-US" altLang="zh-CN" sz="6600" i="1" dirty="0">
                <a:ln>
                  <a:solidFill>
                    <a:srgbClr val="703881"/>
                  </a:solidFill>
                </a:ln>
                <a:solidFill>
                  <a:srgbClr val="703881"/>
                </a:solidFill>
                <a:latin typeface="思源宋体 Heavy" panose="02020900000000000000" pitchFamily="18" charset="-122"/>
                <a:ea typeface="思源宋体 Heavy" panose="02020900000000000000" pitchFamily="18" charset="-122"/>
                <a:cs typeface="+mn-ea"/>
                <a:sym typeface="+mn-lt"/>
              </a:rPr>
              <a:t>03</a:t>
            </a:r>
            <a:endParaRPr lang="zh-CN" altLang="en-US" sz="6600" i="1" dirty="0">
              <a:ln>
                <a:solidFill>
                  <a:srgbClr val="703881"/>
                </a:solidFill>
              </a:ln>
              <a:solidFill>
                <a:srgbClr val="703881"/>
              </a:solidFill>
              <a:latin typeface="思源宋体 Heavy" panose="02020900000000000000" pitchFamily="18" charset="-122"/>
              <a:ea typeface="思源宋体 Heavy" panose="02020900000000000000" pitchFamily="18" charset="-122"/>
              <a:cs typeface="+mn-ea"/>
              <a:sym typeface="+mn-lt"/>
            </a:endParaRPr>
          </a:p>
        </p:txBody>
      </p:sp>
      <p:sp>
        <p:nvSpPr>
          <p:cNvPr id="179" name="文本框 178"/>
          <p:cNvSpPr txBox="1"/>
          <p:nvPr/>
        </p:nvSpPr>
        <p:spPr>
          <a:xfrm>
            <a:off x="5856514" y="4071256"/>
            <a:ext cx="3026229" cy="523220"/>
          </a:xfrm>
          <a:prstGeom prst="rect">
            <a:avLst/>
          </a:prstGeom>
          <a:noFill/>
        </p:spPr>
        <p:txBody>
          <a:bodyPr wrap="square" rtlCol="0">
            <a:spAutoFit/>
          </a:bodyPr>
          <a:lstStyle/>
          <a:p>
            <a:pPr algn="ctr"/>
            <a:r>
              <a:rPr lang="zh-CN" altLang="en-US" sz="2800" b="1" dirty="0">
                <a:solidFill>
                  <a:srgbClr val="703881"/>
                </a:solidFill>
                <a:latin typeface="思源宋体 Heavy" panose="02020900000000000000" pitchFamily="18" charset="-122"/>
                <a:ea typeface="思源宋体 Heavy" panose="02020900000000000000" pitchFamily="18" charset="-122"/>
                <a:cs typeface="+mn-ea"/>
                <a:sym typeface="+mn-lt"/>
              </a:rPr>
              <a:t>注意事项</a:t>
            </a:r>
          </a:p>
        </p:txBody>
      </p:sp>
      <p:sp>
        <p:nvSpPr>
          <p:cNvPr id="180" name="文本框 179"/>
          <p:cNvSpPr txBox="1"/>
          <p:nvPr/>
        </p:nvSpPr>
        <p:spPr>
          <a:xfrm>
            <a:off x="9165772" y="2892919"/>
            <a:ext cx="1992084" cy="1107996"/>
          </a:xfrm>
          <a:prstGeom prst="rect">
            <a:avLst/>
          </a:prstGeom>
          <a:noFill/>
        </p:spPr>
        <p:txBody>
          <a:bodyPr wrap="square" rtlCol="0">
            <a:spAutoFit/>
          </a:bodyPr>
          <a:lstStyle/>
          <a:p>
            <a:r>
              <a:rPr lang="en-US" altLang="zh-CN" sz="6600" i="1" dirty="0">
                <a:ln>
                  <a:solidFill>
                    <a:srgbClr val="703881"/>
                  </a:solidFill>
                </a:ln>
                <a:noFill/>
                <a:latin typeface="思源宋体 Heavy" panose="02020900000000000000" pitchFamily="18" charset="-122"/>
                <a:ea typeface="思源宋体 Heavy" panose="02020900000000000000" pitchFamily="18" charset="-122"/>
                <a:cs typeface="+mn-ea"/>
                <a:sym typeface="+mn-lt"/>
              </a:rPr>
              <a:t>04</a:t>
            </a:r>
            <a:endParaRPr lang="zh-CN" altLang="en-US" sz="6600" i="1" dirty="0">
              <a:ln>
                <a:solidFill>
                  <a:srgbClr val="703881"/>
                </a:solidFill>
              </a:ln>
              <a:noFill/>
              <a:latin typeface="思源宋体 Heavy" panose="02020900000000000000" pitchFamily="18" charset="-122"/>
              <a:ea typeface="思源宋体 Heavy" panose="02020900000000000000" pitchFamily="18" charset="-122"/>
              <a:cs typeface="+mn-ea"/>
              <a:sym typeface="+mn-lt"/>
            </a:endParaRPr>
          </a:p>
        </p:txBody>
      </p:sp>
      <p:sp>
        <p:nvSpPr>
          <p:cNvPr id="181" name="文本框 180"/>
          <p:cNvSpPr txBox="1"/>
          <p:nvPr/>
        </p:nvSpPr>
        <p:spPr>
          <a:xfrm>
            <a:off x="8229599" y="4071256"/>
            <a:ext cx="3026229" cy="523220"/>
          </a:xfrm>
          <a:prstGeom prst="rect">
            <a:avLst/>
          </a:prstGeom>
          <a:noFill/>
        </p:spPr>
        <p:txBody>
          <a:bodyPr wrap="square" rtlCol="0">
            <a:spAutoFit/>
          </a:bodyPr>
          <a:lstStyle/>
          <a:p>
            <a:pPr algn="ctr"/>
            <a:r>
              <a:rPr lang="zh-CN" altLang="en-US" sz="2800" b="1" dirty="0">
                <a:solidFill>
                  <a:srgbClr val="703881"/>
                </a:solidFill>
                <a:latin typeface="思源宋体 Heavy" panose="02020900000000000000" pitchFamily="18" charset="-122"/>
                <a:ea typeface="思源宋体 Heavy" panose="02020900000000000000" pitchFamily="18" charset="-122"/>
                <a:cs typeface="+mn-ea"/>
                <a:sym typeface="+mn-lt"/>
              </a:rPr>
              <a:t>享受生活</a:t>
            </a:r>
          </a:p>
        </p:txBody>
      </p:sp>
      <p:cxnSp>
        <p:nvCxnSpPr>
          <p:cNvPr id="182" name="直接连接符 181"/>
          <p:cNvCxnSpPr/>
          <p:nvPr/>
        </p:nvCxnSpPr>
        <p:spPr>
          <a:xfrm>
            <a:off x="3668486" y="3274623"/>
            <a:ext cx="0" cy="970804"/>
          </a:xfrm>
          <a:prstGeom prst="line">
            <a:avLst/>
          </a:prstGeom>
          <a:ln>
            <a:solidFill>
              <a:srgbClr val="703881"/>
            </a:solidFill>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a:off x="6150430" y="3274623"/>
            <a:ext cx="0" cy="970804"/>
          </a:xfrm>
          <a:prstGeom prst="line">
            <a:avLst/>
          </a:prstGeom>
          <a:ln>
            <a:solidFill>
              <a:srgbClr val="703881"/>
            </a:solidFill>
          </a:ln>
        </p:spPr>
        <p:style>
          <a:lnRef idx="1">
            <a:schemeClr val="accent1"/>
          </a:lnRef>
          <a:fillRef idx="0">
            <a:schemeClr val="accent1"/>
          </a:fillRef>
          <a:effectRef idx="0">
            <a:schemeClr val="accent1"/>
          </a:effectRef>
          <a:fontRef idx="minor">
            <a:schemeClr val="tx1"/>
          </a:fontRef>
        </p:style>
      </p:cxnSp>
      <p:cxnSp>
        <p:nvCxnSpPr>
          <p:cNvPr id="184" name="直接连接符 183"/>
          <p:cNvCxnSpPr/>
          <p:nvPr/>
        </p:nvCxnSpPr>
        <p:spPr>
          <a:xfrm>
            <a:off x="8588830" y="3274623"/>
            <a:ext cx="0" cy="970804"/>
          </a:xfrm>
          <a:prstGeom prst="line">
            <a:avLst/>
          </a:prstGeom>
          <a:ln>
            <a:solidFill>
              <a:srgbClr val="703881"/>
            </a:solidFill>
          </a:ln>
        </p:spPr>
        <p:style>
          <a:lnRef idx="1">
            <a:schemeClr val="accent1"/>
          </a:lnRef>
          <a:fillRef idx="0">
            <a:schemeClr val="accent1"/>
          </a:fillRef>
          <a:effectRef idx="0">
            <a:schemeClr val="accent1"/>
          </a:effectRef>
          <a:fontRef idx="minor">
            <a:schemeClr val="tx1"/>
          </a:fontRef>
        </p:style>
      </p:cxnSp>
      <p:grpSp>
        <p:nvGrpSpPr>
          <p:cNvPr id="166" name="组合 165"/>
          <p:cNvGrpSpPr/>
          <p:nvPr/>
        </p:nvGrpSpPr>
        <p:grpSpPr>
          <a:xfrm>
            <a:off x="9788466" y="335123"/>
            <a:ext cx="1995085" cy="589128"/>
            <a:chOff x="9730702" y="211219"/>
            <a:chExt cx="2374282" cy="701101"/>
          </a:xfrm>
        </p:grpSpPr>
        <p:pic>
          <p:nvPicPr>
            <p:cNvPr id="185" name="图片 184"/>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brightnessContrast bright="12000" contrast="-400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9730702" y="211219"/>
              <a:ext cx="665681" cy="665680"/>
            </a:xfrm>
            <a:prstGeom prst="rect">
              <a:avLst/>
            </a:prstGeom>
          </p:spPr>
        </p:pic>
        <p:pic>
          <p:nvPicPr>
            <p:cNvPr id="186" name="图片 185"/>
            <p:cNvPicPr>
              <a:picLocks noChangeAspect="1"/>
            </p:cNvPicPr>
            <p:nvPr/>
          </p:nvPicPr>
          <p:blipFill rotWithShape="1">
            <a:blip r:embed="rId5">
              <a:biLevel thresh="25000"/>
            </a:blip>
            <a:srcRect l="30188"/>
            <a:stretch>
              <a:fillRect/>
            </a:stretch>
          </p:blipFill>
          <p:spPr>
            <a:xfrm>
              <a:off x="10483399" y="211219"/>
              <a:ext cx="1621585" cy="701101"/>
            </a:xfrm>
            <a:prstGeom prst="rect">
              <a:avLst/>
            </a:prstGeom>
          </p:spPr>
        </p:pic>
      </p:grpSp>
    </p:spTree>
    <p:extLst>
      <p:ext uri="{BB962C8B-B14F-4D97-AF65-F5344CB8AC3E}">
        <p14:creationId xmlns:p14="http://schemas.microsoft.com/office/powerpoint/2010/main" val="16323823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4"/>
                                        </p:tgtEl>
                                        <p:attrNameLst>
                                          <p:attrName>style.visibility</p:attrName>
                                        </p:attrNameLst>
                                      </p:cBhvr>
                                      <p:to>
                                        <p:strVal val="visible"/>
                                      </p:to>
                                    </p:set>
                                    <p:anim calcmode="lin" valueType="num">
                                      <p:cBhvr additive="base">
                                        <p:cTn id="7" dur="500" fill="hold"/>
                                        <p:tgtEl>
                                          <p:spTgt spid="174"/>
                                        </p:tgtEl>
                                        <p:attrNameLst>
                                          <p:attrName>ppt_x</p:attrName>
                                        </p:attrNameLst>
                                      </p:cBhvr>
                                      <p:tavLst>
                                        <p:tav tm="0">
                                          <p:val>
                                            <p:strVal val="#ppt_x"/>
                                          </p:val>
                                        </p:tav>
                                        <p:tav tm="100000">
                                          <p:val>
                                            <p:strVal val="#ppt_x"/>
                                          </p:val>
                                        </p:tav>
                                      </p:tavLst>
                                    </p:anim>
                                    <p:anim calcmode="lin" valueType="num">
                                      <p:cBhvr additive="base">
                                        <p:cTn id="8" dur="500" fill="hold"/>
                                        <p:tgtEl>
                                          <p:spTgt spid="1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5"/>
                                        </p:tgtEl>
                                        <p:attrNameLst>
                                          <p:attrName>style.visibility</p:attrName>
                                        </p:attrNameLst>
                                      </p:cBhvr>
                                      <p:to>
                                        <p:strVal val="visible"/>
                                      </p:to>
                                    </p:set>
                                    <p:anim calcmode="lin" valueType="num">
                                      <p:cBhvr additive="base">
                                        <p:cTn id="11" dur="500" fill="hold"/>
                                        <p:tgtEl>
                                          <p:spTgt spid="175"/>
                                        </p:tgtEl>
                                        <p:attrNameLst>
                                          <p:attrName>ppt_x</p:attrName>
                                        </p:attrNameLst>
                                      </p:cBhvr>
                                      <p:tavLst>
                                        <p:tav tm="0">
                                          <p:val>
                                            <p:strVal val="#ppt_x"/>
                                          </p:val>
                                        </p:tav>
                                        <p:tav tm="100000">
                                          <p:val>
                                            <p:strVal val="#ppt_x"/>
                                          </p:val>
                                        </p:tav>
                                      </p:tavLst>
                                    </p:anim>
                                    <p:anim calcmode="lin" valueType="num">
                                      <p:cBhvr additive="base">
                                        <p:cTn id="12" dur="500" fill="hold"/>
                                        <p:tgtEl>
                                          <p:spTgt spid="17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6"/>
                                        </p:tgtEl>
                                        <p:attrNameLst>
                                          <p:attrName>style.visibility</p:attrName>
                                        </p:attrNameLst>
                                      </p:cBhvr>
                                      <p:to>
                                        <p:strVal val="visible"/>
                                      </p:to>
                                    </p:set>
                                    <p:anim calcmode="lin" valueType="num">
                                      <p:cBhvr additive="base">
                                        <p:cTn id="15" dur="500" fill="hold"/>
                                        <p:tgtEl>
                                          <p:spTgt spid="176"/>
                                        </p:tgtEl>
                                        <p:attrNameLst>
                                          <p:attrName>ppt_x</p:attrName>
                                        </p:attrNameLst>
                                      </p:cBhvr>
                                      <p:tavLst>
                                        <p:tav tm="0">
                                          <p:val>
                                            <p:strVal val="#ppt_x"/>
                                          </p:val>
                                        </p:tav>
                                        <p:tav tm="100000">
                                          <p:val>
                                            <p:strVal val="#ppt_x"/>
                                          </p:val>
                                        </p:tav>
                                      </p:tavLst>
                                    </p:anim>
                                    <p:anim calcmode="lin" valueType="num">
                                      <p:cBhvr additive="base">
                                        <p:cTn id="16" dur="500" fill="hold"/>
                                        <p:tgtEl>
                                          <p:spTgt spid="17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7"/>
                                        </p:tgtEl>
                                        <p:attrNameLst>
                                          <p:attrName>style.visibility</p:attrName>
                                        </p:attrNameLst>
                                      </p:cBhvr>
                                      <p:to>
                                        <p:strVal val="visible"/>
                                      </p:to>
                                    </p:set>
                                    <p:anim calcmode="lin" valueType="num">
                                      <p:cBhvr additive="base">
                                        <p:cTn id="19" dur="500" fill="hold"/>
                                        <p:tgtEl>
                                          <p:spTgt spid="177"/>
                                        </p:tgtEl>
                                        <p:attrNameLst>
                                          <p:attrName>ppt_x</p:attrName>
                                        </p:attrNameLst>
                                      </p:cBhvr>
                                      <p:tavLst>
                                        <p:tav tm="0">
                                          <p:val>
                                            <p:strVal val="#ppt_x"/>
                                          </p:val>
                                        </p:tav>
                                        <p:tav tm="100000">
                                          <p:val>
                                            <p:strVal val="#ppt_x"/>
                                          </p:val>
                                        </p:tav>
                                      </p:tavLst>
                                    </p:anim>
                                    <p:anim calcmode="lin" valueType="num">
                                      <p:cBhvr additive="base">
                                        <p:cTn id="20" dur="500" fill="hold"/>
                                        <p:tgtEl>
                                          <p:spTgt spid="17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8"/>
                                        </p:tgtEl>
                                        <p:attrNameLst>
                                          <p:attrName>style.visibility</p:attrName>
                                        </p:attrNameLst>
                                      </p:cBhvr>
                                      <p:to>
                                        <p:strVal val="visible"/>
                                      </p:to>
                                    </p:set>
                                    <p:anim calcmode="lin" valueType="num">
                                      <p:cBhvr additive="base">
                                        <p:cTn id="23" dur="500" fill="hold"/>
                                        <p:tgtEl>
                                          <p:spTgt spid="178"/>
                                        </p:tgtEl>
                                        <p:attrNameLst>
                                          <p:attrName>ppt_x</p:attrName>
                                        </p:attrNameLst>
                                      </p:cBhvr>
                                      <p:tavLst>
                                        <p:tav tm="0">
                                          <p:val>
                                            <p:strVal val="#ppt_x"/>
                                          </p:val>
                                        </p:tav>
                                        <p:tav tm="100000">
                                          <p:val>
                                            <p:strVal val="#ppt_x"/>
                                          </p:val>
                                        </p:tav>
                                      </p:tavLst>
                                    </p:anim>
                                    <p:anim calcmode="lin" valueType="num">
                                      <p:cBhvr additive="base">
                                        <p:cTn id="24" dur="500" fill="hold"/>
                                        <p:tgtEl>
                                          <p:spTgt spid="17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9"/>
                                        </p:tgtEl>
                                        <p:attrNameLst>
                                          <p:attrName>style.visibility</p:attrName>
                                        </p:attrNameLst>
                                      </p:cBhvr>
                                      <p:to>
                                        <p:strVal val="visible"/>
                                      </p:to>
                                    </p:set>
                                    <p:anim calcmode="lin" valueType="num">
                                      <p:cBhvr additive="base">
                                        <p:cTn id="27" dur="500" fill="hold"/>
                                        <p:tgtEl>
                                          <p:spTgt spid="179"/>
                                        </p:tgtEl>
                                        <p:attrNameLst>
                                          <p:attrName>ppt_x</p:attrName>
                                        </p:attrNameLst>
                                      </p:cBhvr>
                                      <p:tavLst>
                                        <p:tav tm="0">
                                          <p:val>
                                            <p:strVal val="#ppt_x"/>
                                          </p:val>
                                        </p:tav>
                                        <p:tav tm="100000">
                                          <p:val>
                                            <p:strVal val="#ppt_x"/>
                                          </p:val>
                                        </p:tav>
                                      </p:tavLst>
                                    </p:anim>
                                    <p:anim calcmode="lin" valueType="num">
                                      <p:cBhvr additive="base">
                                        <p:cTn id="28" dur="500" fill="hold"/>
                                        <p:tgtEl>
                                          <p:spTgt spid="17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0"/>
                                        </p:tgtEl>
                                        <p:attrNameLst>
                                          <p:attrName>style.visibility</p:attrName>
                                        </p:attrNameLst>
                                      </p:cBhvr>
                                      <p:to>
                                        <p:strVal val="visible"/>
                                      </p:to>
                                    </p:set>
                                    <p:anim calcmode="lin" valueType="num">
                                      <p:cBhvr additive="base">
                                        <p:cTn id="31" dur="500" fill="hold"/>
                                        <p:tgtEl>
                                          <p:spTgt spid="180"/>
                                        </p:tgtEl>
                                        <p:attrNameLst>
                                          <p:attrName>ppt_x</p:attrName>
                                        </p:attrNameLst>
                                      </p:cBhvr>
                                      <p:tavLst>
                                        <p:tav tm="0">
                                          <p:val>
                                            <p:strVal val="#ppt_x"/>
                                          </p:val>
                                        </p:tav>
                                        <p:tav tm="100000">
                                          <p:val>
                                            <p:strVal val="#ppt_x"/>
                                          </p:val>
                                        </p:tav>
                                      </p:tavLst>
                                    </p:anim>
                                    <p:anim calcmode="lin" valueType="num">
                                      <p:cBhvr additive="base">
                                        <p:cTn id="32" dur="500" fill="hold"/>
                                        <p:tgtEl>
                                          <p:spTgt spid="18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1"/>
                                        </p:tgtEl>
                                        <p:attrNameLst>
                                          <p:attrName>style.visibility</p:attrName>
                                        </p:attrNameLst>
                                      </p:cBhvr>
                                      <p:to>
                                        <p:strVal val="visible"/>
                                      </p:to>
                                    </p:set>
                                    <p:anim calcmode="lin" valueType="num">
                                      <p:cBhvr additive="base">
                                        <p:cTn id="35" dur="500" fill="hold"/>
                                        <p:tgtEl>
                                          <p:spTgt spid="181"/>
                                        </p:tgtEl>
                                        <p:attrNameLst>
                                          <p:attrName>ppt_x</p:attrName>
                                        </p:attrNameLst>
                                      </p:cBhvr>
                                      <p:tavLst>
                                        <p:tav tm="0">
                                          <p:val>
                                            <p:strVal val="#ppt_x"/>
                                          </p:val>
                                        </p:tav>
                                        <p:tav tm="100000">
                                          <p:val>
                                            <p:strVal val="#ppt_x"/>
                                          </p:val>
                                        </p:tav>
                                      </p:tavLst>
                                    </p:anim>
                                    <p:anim calcmode="lin" valueType="num">
                                      <p:cBhvr additive="base">
                                        <p:cTn id="36" dur="500" fill="hold"/>
                                        <p:tgtEl>
                                          <p:spTgt spid="18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82"/>
                                        </p:tgtEl>
                                        <p:attrNameLst>
                                          <p:attrName>style.visibility</p:attrName>
                                        </p:attrNameLst>
                                      </p:cBhvr>
                                      <p:to>
                                        <p:strVal val="visible"/>
                                      </p:to>
                                    </p:set>
                                    <p:anim calcmode="lin" valueType="num">
                                      <p:cBhvr additive="base">
                                        <p:cTn id="39" dur="500" fill="hold"/>
                                        <p:tgtEl>
                                          <p:spTgt spid="182"/>
                                        </p:tgtEl>
                                        <p:attrNameLst>
                                          <p:attrName>ppt_x</p:attrName>
                                        </p:attrNameLst>
                                      </p:cBhvr>
                                      <p:tavLst>
                                        <p:tav tm="0">
                                          <p:val>
                                            <p:strVal val="#ppt_x"/>
                                          </p:val>
                                        </p:tav>
                                        <p:tav tm="100000">
                                          <p:val>
                                            <p:strVal val="#ppt_x"/>
                                          </p:val>
                                        </p:tav>
                                      </p:tavLst>
                                    </p:anim>
                                    <p:anim calcmode="lin" valueType="num">
                                      <p:cBhvr additive="base">
                                        <p:cTn id="40" dur="500" fill="hold"/>
                                        <p:tgtEl>
                                          <p:spTgt spid="18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3"/>
                                        </p:tgtEl>
                                        <p:attrNameLst>
                                          <p:attrName>style.visibility</p:attrName>
                                        </p:attrNameLst>
                                      </p:cBhvr>
                                      <p:to>
                                        <p:strVal val="visible"/>
                                      </p:to>
                                    </p:set>
                                    <p:anim calcmode="lin" valueType="num">
                                      <p:cBhvr additive="base">
                                        <p:cTn id="43" dur="500" fill="hold"/>
                                        <p:tgtEl>
                                          <p:spTgt spid="183"/>
                                        </p:tgtEl>
                                        <p:attrNameLst>
                                          <p:attrName>ppt_x</p:attrName>
                                        </p:attrNameLst>
                                      </p:cBhvr>
                                      <p:tavLst>
                                        <p:tav tm="0">
                                          <p:val>
                                            <p:strVal val="#ppt_x"/>
                                          </p:val>
                                        </p:tav>
                                        <p:tav tm="100000">
                                          <p:val>
                                            <p:strVal val="#ppt_x"/>
                                          </p:val>
                                        </p:tav>
                                      </p:tavLst>
                                    </p:anim>
                                    <p:anim calcmode="lin" valueType="num">
                                      <p:cBhvr additive="base">
                                        <p:cTn id="44" dur="500" fill="hold"/>
                                        <p:tgtEl>
                                          <p:spTgt spid="18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84"/>
                                        </p:tgtEl>
                                        <p:attrNameLst>
                                          <p:attrName>style.visibility</p:attrName>
                                        </p:attrNameLst>
                                      </p:cBhvr>
                                      <p:to>
                                        <p:strVal val="visible"/>
                                      </p:to>
                                    </p:set>
                                    <p:anim calcmode="lin" valueType="num">
                                      <p:cBhvr additive="base">
                                        <p:cTn id="47" dur="500" fill="hold"/>
                                        <p:tgtEl>
                                          <p:spTgt spid="184"/>
                                        </p:tgtEl>
                                        <p:attrNameLst>
                                          <p:attrName>ppt_x</p:attrName>
                                        </p:attrNameLst>
                                      </p:cBhvr>
                                      <p:tavLst>
                                        <p:tav tm="0">
                                          <p:val>
                                            <p:strVal val="#ppt_x"/>
                                          </p:val>
                                        </p:tav>
                                        <p:tav tm="100000">
                                          <p:val>
                                            <p:strVal val="#ppt_x"/>
                                          </p:val>
                                        </p:tav>
                                      </p:tavLst>
                                    </p:anim>
                                    <p:anim calcmode="lin" valueType="num">
                                      <p:cBhvr additive="base">
                                        <p:cTn id="48" dur="500" fill="hold"/>
                                        <p:tgtEl>
                                          <p:spTgt spid="1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P spid="175" grpId="0"/>
      <p:bldP spid="176" grpId="0"/>
      <p:bldP spid="177" grpId="0"/>
      <p:bldP spid="178" grpId="0"/>
      <p:bldP spid="179" grpId="0"/>
      <p:bldP spid="180" grpId="0"/>
      <p:bldP spid="18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a:extLst>
              <a:ext uri="{FF2B5EF4-FFF2-40B4-BE49-F238E27FC236}">
                <a16:creationId xmlns:a16="http://schemas.microsoft.com/office/drawing/2014/main" id="{E7529477-BDBD-AF97-4818-3755D9396778}"/>
              </a:ext>
            </a:extLst>
          </p:cNvPr>
          <p:cNvSpPr/>
          <p:nvPr/>
        </p:nvSpPr>
        <p:spPr>
          <a:xfrm>
            <a:off x="7375748" y="928353"/>
            <a:ext cx="4493622" cy="2616101"/>
          </a:xfrm>
          <a:prstGeom prst="roundRect">
            <a:avLst/>
          </a:prstGeom>
          <a:ln w="28575">
            <a:solidFill>
              <a:schemeClr val="tx1">
                <a:lumMod val="95000"/>
                <a:lumOff val="5000"/>
              </a:schemeClr>
            </a:solidFill>
          </a:ln>
          <a:effectLst>
            <a:innerShdw blurRad="63500" dist="50800" dir="135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5" name="图片占位符 4"/>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5122" b="5122"/>
          <a:stretch>
            <a:fillRect/>
          </a:stretch>
        </p:blipFill>
        <p:spPr>
          <a:xfrm>
            <a:off x="7339657" y="3923747"/>
            <a:ext cx="4565805" cy="25552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5" name="组合 24"/>
          <p:cNvGrpSpPr/>
          <p:nvPr/>
        </p:nvGrpSpPr>
        <p:grpSpPr>
          <a:xfrm>
            <a:off x="604109" y="368651"/>
            <a:ext cx="1882289" cy="417037"/>
            <a:chOff x="668068" y="202823"/>
            <a:chExt cx="1414556" cy="337529"/>
          </a:xfrm>
          <a:solidFill>
            <a:srgbClr val="703881"/>
          </a:solidFill>
        </p:grpSpPr>
        <p:sp>
          <p:nvSpPr>
            <p:cNvPr id="40" name="箭头: V 形 39"/>
            <p:cNvSpPr/>
            <p:nvPr/>
          </p:nvSpPr>
          <p:spPr>
            <a:xfrm>
              <a:off x="668068" y="202823"/>
              <a:ext cx="411871" cy="329144"/>
            </a:xfrm>
            <a:prstGeom prst="chevron">
              <a:avLst/>
            </a:prstGeom>
            <a:solidFill>
              <a:srgbClr val="D3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41" name="箭头: V 形 40"/>
            <p:cNvSpPr/>
            <p:nvPr/>
          </p:nvSpPr>
          <p:spPr>
            <a:xfrm>
              <a:off x="1003739" y="202823"/>
              <a:ext cx="411871" cy="329144"/>
            </a:xfrm>
            <a:prstGeom prst="chevron">
              <a:avLst/>
            </a:prstGeom>
            <a:solidFill>
              <a:srgbClr val="BB8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42" name="箭头: V 形 41"/>
            <p:cNvSpPr/>
            <p:nvPr/>
          </p:nvSpPr>
          <p:spPr>
            <a:xfrm>
              <a:off x="1335082" y="211208"/>
              <a:ext cx="411871" cy="329144"/>
            </a:xfrm>
            <a:prstGeom prst="chevron">
              <a:avLst/>
            </a:prstGeom>
            <a:solidFill>
              <a:srgbClr val="A45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43" name="箭头: V 形 42"/>
            <p:cNvSpPr/>
            <p:nvPr/>
          </p:nvSpPr>
          <p:spPr>
            <a:xfrm>
              <a:off x="1670753" y="211208"/>
              <a:ext cx="411871" cy="32914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grpSp>
      <p:sp>
        <p:nvSpPr>
          <p:cNvPr id="44" name="文本框 43"/>
          <p:cNvSpPr txBox="1"/>
          <p:nvPr/>
        </p:nvSpPr>
        <p:spPr>
          <a:xfrm>
            <a:off x="2519528" y="293169"/>
            <a:ext cx="5400298" cy="523220"/>
          </a:xfrm>
          <a:prstGeom prst="rect">
            <a:avLst/>
          </a:prstGeom>
          <a:noFill/>
        </p:spPr>
        <p:txBody>
          <a:bodyPr wrap="square" rtlCol="0">
            <a:spAutoFit/>
          </a:bodyPr>
          <a:lstStyle/>
          <a:p>
            <a:r>
              <a:rPr lang="zh-CN" altLang="en-US" sz="2800" dirty="0">
                <a:solidFill>
                  <a:srgbClr val="703881"/>
                </a:solidFill>
                <a:latin typeface="思源宋体 Heavy" panose="02020900000000000000" pitchFamily="18" charset="-122"/>
                <a:ea typeface="思源宋体 Heavy" panose="02020900000000000000" pitchFamily="18" charset="-122"/>
                <a:cs typeface="+mn-ea"/>
                <a:sym typeface="+mn-lt"/>
              </a:rPr>
              <a:t>拒绝</a:t>
            </a:r>
            <a:r>
              <a:rPr lang="en-US" altLang="zh-CN" sz="2800" dirty="0">
                <a:solidFill>
                  <a:srgbClr val="703881"/>
                </a:solidFill>
                <a:latin typeface="思源宋体 Heavy" panose="02020900000000000000" pitchFamily="18" charset="-122"/>
                <a:ea typeface="思源宋体 Heavy" panose="02020900000000000000" pitchFamily="18" charset="-122"/>
                <a:cs typeface="+mn-ea"/>
                <a:sym typeface="+mn-lt"/>
              </a:rPr>
              <a:t>+</a:t>
            </a:r>
            <a:r>
              <a:rPr lang="zh-CN" altLang="en-US" sz="2800" dirty="0">
                <a:solidFill>
                  <a:srgbClr val="703881"/>
                </a:solidFill>
                <a:latin typeface="思源宋体 Heavy" panose="02020900000000000000" pitchFamily="18" charset="-122"/>
                <a:ea typeface="思源宋体 Heavy" panose="02020900000000000000" pitchFamily="18" charset="-122"/>
                <a:cs typeface="+mn-ea"/>
                <a:sym typeface="+mn-lt"/>
              </a:rPr>
              <a:t>停止</a:t>
            </a:r>
          </a:p>
        </p:txBody>
      </p:sp>
      <p:grpSp>
        <p:nvGrpSpPr>
          <p:cNvPr id="45" name="组合 44"/>
          <p:cNvGrpSpPr>
            <a:grpSpLocks noChangeAspect="1"/>
          </p:cNvGrpSpPr>
          <p:nvPr/>
        </p:nvGrpSpPr>
        <p:grpSpPr>
          <a:xfrm>
            <a:off x="10065286" y="231774"/>
            <a:ext cx="1840619" cy="553914"/>
            <a:chOff x="2685028" y="2876682"/>
            <a:chExt cx="5502784" cy="1656004"/>
          </a:xfrm>
        </p:grpSpPr>
        <p:sp>
          <p:nvSpPr>
            <p:cNvPr id="46" name="i$ľïdê"/>
            <p:cNvSpPr/>
            <p:nvPr userDrawn="1"/>
          </p:nvSpPr>
          <p:spPr>
            <a:xfrm>
              <a:off x="4486927" y="2876682"/>
              <a:ext cx="3699559" cy="1174043"/>
            </a:xfrm>
            <a:custGeom>
              <a:avLst/>
              <a:gdLst>
                <a:gd name="connsiteX0" fmla="*/ 3528743 w 3812022"/>
                <a:gd name="connsiteY0" fmla="*/ 1166183 h 1325394"/>
                <a:gd name="connsiteX1" fmla="*/ 3537795 w 3812022"/>
                <a:gd name="connsiteY1" fmla="*/ 1178430 h 1325394"/>
                <a:gd name="connsiteX2" fmla="*/ 3528743 w 3812022"/>
                <a:gd name="connsiteY2" fmla="*/ 1258302 h 1325394"/>
                <a:gd name="connsiteX3" fmla="*/ 3234282 w 3812022"/>
                <a:gd name="connsiteY3" fmla="*/ 1082322 h 1325394"/>
                <a:gd name="connsiteX4" fmla="*/ 3234282 w 3812022"/>
                <a:gd name="connsiteY4" fmla="*/ 1163814 h 1325394"/>
                <a:gd name="connsiteX5" fmla="*/ 3194545 w 3812022"/>
                <a:gd name="connsiteY5" fmla="*/ 1145948 h 1325394"/>
                <a:gd name="connsiteX6" fmla="*/ 3179436 w 3812022"/>
                <a:gd name="connsiteY6" fmla="*/ 1110272 h 1325394"/>
                <a:gd name="connsiteX7" fmla="*/ 3429169 w 3812022"/>
                <a:gd name="connsiteY7" fmla="*/ 1002179 h 1325394"/>
                <a:gd name="connsiteX8" fmla="*/ 3528210 w 3812022"/>
                <a:gd name="connsiteY8" fmla="*/ 1004309 h 1325394"/>
                <a:gd name="connsiteX9" fmla="*/ 3528210 w 3812022"/>
                <a:gd name="connsiteY9" fmla="*/ 1113467 h 1325394"/>
                <a:gd name="connsiteX10" fmla="*/ 3528210 w 3812022"/>
                <a:gd name="connsiteY10" fmla="*/ 1166183 h 1325394"/>
                <a:gd name="connsiteX11" fmla="*/ 3528210 w 3812022"/>
                <a:gd name="connsiteY11" fmla="*/ 1258302 h 1325394"/>
                <a:gd name="connsiteX12" fmla="*/ 3467508 w 3812022"/>
                <a:gd name="connsiteY12" fmla="*/ 1325394 h 1325394"/>
                <a:gd name="connsiteX13" fmla="*/ 3260373 w 3812022"/>
                <a:gd name="connsiteY13" fmla="*/ 1211443 h 1325394"/>
                <a:gd name="connsiteX14" fmla="*/ 3440351 w 3812022"/>
                <a:gd name="connsiteY14" fmla="*/ 1243925 h 1325394"/>
                <a:gd name="connsiteX15" fmla="*/ 3440351 w 3812022"/>
                <a:gd name="connsiteY15" fmla="*/ 1117727 h 1325394"/>
                <a:gd name="connsiteX16" fmla="*/ 3310959 w 3812022"/>
                <a:gd name="connsiteY16" fmla="*/ 1173105 h 1325394"/>
                <a:gd name="connsiteX17" fmla="*/ 3234282 w 3812022"/>
                <a:gd name="connsiteY17" fmla="*/ 1164053 h 1325394"/>
                <a:gd name="connsiteX18" fmla="*/ 3234282 w 3812022"/>
                <a:gd name="connsiteY18" fmla="*/ 1163814 h 1325394"/>
                <a:gd name="connsiteX19" fmla="*/ 3234814 w 3812022"/>
                <a:gd name="connsiteY19" fmla="*/ 1164053 h 1325394"/>
                <a:gd name="connsiteX20" fmla="*/ 3234814 w 3812022"/>
                <a:gd name="connsiteY20" fmla="*/ 1082051 h 1325394"/>
                <a:gd name="connsiteX21" fmla="*/ 3234282 w 3812022"/>
                <a:gd name="connsiteY21" fmla="*/ 1082322 h 1325394"/>
                <a:gd name="connsiteX22" fmla="*/ 3234282 w 3812022"/>
                <a:gd name="connsiteY22" fmla="*/ 1082051 h 1325394"/>
                <a:gd name="connsiteX23" fmla="*/ 3391896 w 3812022"/>
                <a:gd name="connsiteY23" fmla="*/ 1031465 h 1325394"/>
                <a:gd name="connsiteX24" fmla="*/ 3429169 w 3812022"/>
                <a:gd name="connsiteY24" fmla="*/ 1002179 h 1325394"/>
                <a:gd name="connsiteX25" fmla="*/ 3580394 w 3812022"/>
                <a:gd name="connsiteY25" fmla="*/ 994192 h 1325394"/>
                <a:gd name="connsiteX26" fmla="*/ 3644824 w 3812022"/>
                <a:gd name="connsiteY26" fmla="*/ 1024543 h 1325394"/>
                <a:gd name="connsiteX27" fmla="*/ 3528743 w 3812022"/>
                <a:gd name="connsiteY27" fmla="*/ 1113467 h 1325394"/>
                <a:gd name="connsiteX28" fmla="*/ 3528743 w 3812022"/>
                <a:gd name="connsiteY28" fmla="*/ 1004309 h 1325394"/>
                <a:gd name="connsiteX29" fmla="*/ 3580394 w 3812022"/>
                <a:gd name="connsiteY29" fmla="*/ 994192 h 1325394"/>
                <a:gd name="connsiteX30" fmla="*/ 2529346 w 3812022"/>
                <a:gd name="connsiteY30" fmla="*/ 901606 h 1325394"/>
                <a:gd name="connsiteX31" fmla="*/ 2547916 w 3812022"/>
                <a:gd name="connsiteY31" fmla="*/ 909528 h 1325394"/>
                <a:gd name="connsiteX32" fmla="*/ 2608619 w 3812022"/>
                <a:gd name="connsiteY32" fmla="*/ 977152 h 1325394"/>
                <a:gd name="connsiteX33" fmla="*/ 2718842 w 3812022"/>
                <a:gd name="connsiteY33" fmla="*/ 1051700 h 1325394"/>
                <a:gd name="connsiteX34" fmla="*/ 2803506 w 3812022"/>
                <a:gd name="connsiteY34" fmla="*/ 1057557 h 1325394"/>
                <a:gd name="connsiteX35" fmla="*/ 2668256 w 3812022"/>
                <a:gd name="connsiteY35" fmla="*/ 1154468 h 1325394"/>
                <a:gd name="connsiteX36" fmla="*/ 2629918 w 3812022"/>
                <a:gd name="connsiteY36" fmla="*/ 1145416 h 1325394"/>
                <a:gd name="connsiteX37" fmla="*/ 2608619 w 3812022"/>
                <a:gd name="connsiteY37" fmla="*/ 1124649 h 1325394"/>
                <a:gd name="connsiteX38" fmla="*/ 2518629 w 3812022"/>
                <a:gd name="connsiteY38" fmla="*/ 951061 h 1325394"/>
                <a:gd name="connsiteX39" fmla="*/ 2517565 w 3812022"/>
                <a:gd name="connsiteY39" fmla="*/ 903670 h 1325394"/>
                <a:gd name="connsiteX40" fmla="*/ 2529346 w 3812022"/>
                <a:gd name="connsiteY40" fmla="*/ 901606 h 1325394"/>
                <a:gd name="connsiteX41" fmla="*/ 1595483 w 3812022"/>
                <a:gd name="connsiteY41" fmla="*/ 881273 h 1325394"/>
                <a:gd name="connsiteX42" fmla="*/ 1578801 w 3812022"/>
                <a:gd name="connsiteY42" fmla="*/ 881839 h 1325394"/>
                <a:gd name="connsiteX43" fmla="*/ 1563892 w 3812022"/>
                <a:gd name="connsiteY43" fmla="*/ 881839 h 1325394"/>
                <a:gd name="connsiteX44" fmla="*/ 1552710 w 3812022"/>
                <a:gd name="connsiteY44" fmla="*/ 890358 h 1325394"/>
                <a:gd name="connsiteX45" fmla="*/ 1529281 w 3812022"/>
                <a:gd name="connsiteY45" fmla="*/ 1001647 h 1325394"/>
                <a:gd name="connsiteX46" fmla="*/ 1552710 w 3812022"/>
                <a:gd name="connsiteY46" fmla="*/ 992595 h 1325394"/>
                <a:gd name="connsiteX47" fmla="*/ 1578801 w 3812022"/>
                <a:gd name="connsiteY47" fmla="*/ 977685 h 1325394"/>
                <a:gd name="connsiteX48" fmla="*/ 1630452 w 3812022"/>
                <a:gd name="connsiteY48" fmla="*/ 922307 h 1325394"/>
                <a:gd name="connsiteX49" fmla="*/ 1595483 w 3812022"/>
                <a:gd name="connsiteY49" fmla="*/ 881273 h 1325394"/>
                <a:gd name="connsiteX50" fmla="*/ 578273 w 3812022"/>
                <a:gd name="connsiteY50" fmla="*/ 855746 h 1325394"/>
                <a:gd name="connsiteX51" fmla="*/ 576143 w 3812022"/>
                <a:gd name="connsiteY51" fmla="*/ 870122 h 1325394"/>
                <a:gd name="connsiteX52" fmla="*/ 577208 w 3812022"/>
                <a:gd name="connsiteY52" fmla="*/ 885032 h 1325394"/>
                <a:gd name="connsiteX53" fmla="*/ 577208 w 3812022"/>
                <a:gd name="connsiteY53" fmla="*/ 899409 h 1325394"/>
                <a:gd name="connsiteX54" fmla="*/ 583065 w 3812022"/>
                <a:gd name="connsiteY54" fmla="*/ 911656 h 1325394"/>
                <a:gd name="connsiteX55" fmla="*/ 609157 w 3812022"/>
                <a:gd name="connsiteY55" fmla="*/ 921773 h 1325394"/>
                <a:gd name="connsiteX56" fmla="*/ 610222 w 3812022"/>
                <a:gd name="connsiteY56" fmla="*/ 922838 h 1325394"/>
                <a:gd name="connsiteX57" fmla="*/ 610222 w 3812022"/>
                <a:gd name="connsiteY57" fmla="*/ 869058 h 1325394"/>
                <a:gd name="connsiteX58" fmla="*/ 609157 w 3812022"/>
                <a:gd name="connsiteY58" fmla="*/ 866928 h 1325394"/>
                <a:gd name="connsiteX59" fmla="*/ 578273 w 3812022"/>
                <a:gd name="connsiteY59" fmla="*/ 855746 h 1325394"/>
                <a:gd name="connsiteX60" fmla="*/ 3589446 w 3812022"/>
                <a:gd name="connsiteY60" fmla="*/ 757771 h 1325394"/>
                <a:gd name="connsiteX61" fmla="*/ 3566017 w 3812022"/>
                <a:gd name="connsiteY61" fmla="*/ 760965 h 1325394"/>
                <a:gd name="connsiteX62" fmla="*/ 3528743 w 3812022"/>
                <a:gd name="connsiteY62" fmla="*/ 790252 h 1325394"/>
                <a:gd name="connsiteX63" fmla="*/ 3528743 w 3812022"/>
                <a:gd name="connsiteY63" fmla="*/ 790784 h 1325394"/>
                <a:gd name="connsiteX64" fmla="*/ 3469105 w 3812022"/>
                <a:gd name="connsiteY64" fmla="*/ 863734 h 1325394"/>
                <a:gd name="connsiteX65" fmla="*/ 3528743 w 3812022"/>
                <a:gd name="connsiteY65" fmla="*/ 824331 h 1325394"/>
                <a:gd name="connsiteX66" fmla="*/ 3589446 w 3812022"/>
                <a:gd name="connsiteY66" fmla="*/ 757771 h 1325394"/>
                <a:gd name="connsiteX67" fmla="*/ 600104 w 3812022"/>
                <a:gd name="connsiteY67" fmla="*/ 741795 h 1325394"/>
                <a:gd name="connsiteX68" fmla="*/ 601169 w 3812022"/>
                <a:gd name="connsiteY68" fmla="*/ 782796 h 1325394"/>
                <a:gd name="connsiteX69" fmla="*/ 609157 w 3812022"/>
                <a:gd name="connsiteY69" fmla="*/ 785991 h 1325394"/>
                <a:gd name="connsiteX70" fmla="*/ 616079 w 3812022"/>
                <a:gd name="connsiteY70" fmla="*/ 790250 h 1325394"/>
                <a:gd name="connsiteX71" fmla="*/ 620339 w 3812022"/>
                <a:gd name="connsiteY71" fmla="*/ 749782 h 1325394"/>
                <a:gd name="connsiteX72" fmla="*/ 609157 w 3812022"/>
                <a:gd name="connsiteY72" fmla="*/ 742860 h 1325394"/>
                <a:gd name="connsiteX73" fmla="*/ 600104 w 3812022"/>
                <a:gd name="connsiteY73" fmla="*/ 741795 h 1325394"/>
                <a:gd name="connsiteX74" fmla="*/ 3661538 w 3812022"/>
                <a:gd name="connsiteY74" fmla="*/ 687708 h 1325394"/>
                <a:gd name="connsiteX75" fmla="*/ 3722566 w 3812022"/>
                <a:gd name="connsiteY75" fmla="*/ 730614 h 1325394"/>
                <a:gd name="connsiteX76" fmla="*/ 3618732 w 3812022"/>
                <a:gd name="connsiteY76" fmla="*/ 834448 h 1325394"/>
                <a:gd name="connsiteX77" fmla="*/ 3528743 w 3812022"/>
                <a:gd name="connsiteY77" fmla="*/ 887163 h 1325394"/>
                <a:gd name="connsiteX78" fmla="*/ 3402545 w 3812022"/>
                <a:gd name="connsiteY78" fmla="*/ 978217 h 1325394"/>
                <a:gd name="connsiteX79" fmla="*/ 3385506 w 3812022"/>
                <a:gd name="connsiteY79" fmla="*/ 977152 h 1325394"/>
                <a:gd name="connsiteX80" fmla="*/ 3460053 w 3812022"/>
                <a:gd name="connsiteY80" fmla="*/ 875981 h 1325394"/>
                <a:gd name="connsiteX81" fmla="*/ 3455793 w 3812022"/>
                <a:gd name="connsiteY81" fmla="*/ 867994 h 1325394"/>
                <a:gd name="connsiteX82" fmla="*/ 3356752 w 3812022"/>
                <a:gd name="connsiteY82" fmla="*/ 919644 h 1325394"/>
                <a:gd name="connsiteX83" fmla="*/ 3263568 w 3812022"/>
                <a:gd name="connsiteY83" fmla="*/ 925502 h 1325394"/>
                <a:gd name="connsiteX84" fmla="*/ 3238542 w 3812022"/>
                <a:gd name="connsiteY84" fmla="*/ 916450 h 1325394"/>
                <a:gd name="connsiteX85" fmla="*/ 3249724 w 3812022"/>
                <a:gd name="connsiteY85" fmla="*/ 890358 h 1325394"/>
                <a:gd name="connsiteX86" fmla="*/ 3509574 w 3812022"/>
                <a:gd name="connsiteY86" fmla="*/ 757771 h 1325394"/>
                <a:gd name="connsiteX87" fmla="*/ 3528743 w 3812022"/>
                <a:gd name="connsiteY87" fmla="*/ 746588 h 1325394"/>
                <a:gd name="connsiteX88" fmla="*/ 3634706 w 3812022"/>
                <a:gd name="connsiteY88" fmla="*/ 690146 h 1325394"/>
                <a:gd name="connsiteX89" fmla="*/ 3661538 w 3812022"/>
                <a:gd name="connsiteY89" fmla="*/ 687708 h 1325394"/>
                <a:gd name="connsiteX90" fmla="*/ 3106487 w 3812022"/>
                <a:gd name="connsiteY90" fmla="*/ 648612 h 1325394"/>
                <a:gd name="connsiteX91" fmla="*/ 3233749 w 3812022"/>
                <a:gd name="connsiteY91" fmla="*/ 667781 h 1325394"/>
                <a:gd name="connsiteX92" fmla="*/ 3234814 w 3812022"/>
                <a:gd name="connsiteY92" fmla="*/ 665652 h 1325394"/>
                <a:gd name="connsiteX93" fmla="*/ 3234814 w 3812022"/>
                <a:gd name="connsiteY93" fmla="*/ 750848 h 1325394"/>
                <a:gd name="connsiteX94" fmla="*/ 3225762 w 3812022"/>
                <a:gd name="connsiteY94" fmla="*/ 789187 h 1325394"/>
                <a:gd name="connsiteX95" fmla="*/ 3208723 w 3812022"/>
                <a:gd name="connsiteY95" fmla="*/ 792382 h 1325394"/>
                <a:gd name="connsiteX96" fmla="*/ 3106487 w 3812022"/>
                <a:gd name="connsiteY96" fmla="*/ 661924 h 1325394"/>
                <a:gd name="connsiteX97" fmla="*/ 3106487 w 3812022"/>
                <a:gd name="connsiteY97" fmla="*/ 651807 h 1325394"/>
                <a:gd name="connsiteX98" fmla="*/ 3106487 w 3812022"/>
                <a:gd name="connsiteY98" fmla="*/ 648612 h 1325394"/>
                <a:gd name="connsiteX99" fmla="*/ 1575074 w 3812022"/>
                <a:gd name="connsiteY99" fmla="*/ 608144 h 1325394"/>
                <a:gd name="connsiteX100" fmla="*/ 1552710 w 3812022"/>
                <a:gd name="connsiteY100" fmla="*/ 616131 h 1325394"/>
                <a:gd name="connsiteX101" fmla="*/ 1527684 w 3812022"/>
                <a:gd name="connsiteY101" fmla="*/ 671509 h 1325394"/>
                <a:gd name="connsiteX102" fmla="*/ 1552710 w 3812022"/>
                <a:gd name="connsiteY102" fmla="*/ 655535 h 1325394"/>
                <a:gd name="connsiteX103" fmla="*/ 1575074 w 3812022"/>
                <a:gd name="connsiteY103" fmla="*/ 608144 h 1325394"/>
                <a:gd name="connsiteX104" fmla="*/ 2635775 w 3812022"/>
                <a:gd name="connsiteY104" fmla="*/ 472893 h 1325394"/>
                <a:gd name="connsiteX105" fmla="*/ 2689556 w 3812022"/>
                <a:gd name="connsiteY105" fmla="*/ 508037 h 1325394"/>
                <a:gd name="connsiteX106" fmla="*/ 2608619 w 3812022"/>
                <a:gd name="connsiteY106" fmla="*/ 661392 h 1325394"/>
                <a:gd name="connsiteX107" fmla="*/ 2608619 w 3812022"/>
                <a:gd name="connsiteY107" fmla="*/ 553830 h 1325394"/>
                <a:gd name="connsiteX108" fmla="*/ 2635775 w 3812022"/>
                <a:gd name="connsiteY108" fmla="*/ 472893 h 1325394"/>
                <a:gd name="connsiteX109" fmla="*/ 1655479 w 3812022"/>
                <a:gd name="connsiteY109" fmla="*/ 448932 h 1325394"/>
                <a:gd name="connsiteX110" fmla="*/ 1578801 w 3812022"/>
                <a:gd name="connsiteY110" fmla="*/ 495257 h 1325394"/>
                <a:gd name="connsiteX111" fmla="*/ 1552710 w 3812022"/>
                <a:gd name="connsiteY111" fmla="*/ 523480 h 1325394"/>
                <a:gd name="connsiteX112" fmla="*/ 1542061 w 3812022"/>
                <a:gd name="connsiteY112" fmla="*/ 562351 h 1325394"/>
                <a:gd name="connsiteX113" fmla="*/ 1552177 w 3812022"/>
                <a:gd name="connsiteY113" fmla="*/ 558091 h 1325394"/>
                <a:gd name="connsiteX114" fmla="*/ 1578269 w 3812022"/>
                <a:gd name="connsiteY114" fmla="*/ 545844 h 1325394"/>
                <a:gd name="connsiteX115" fmla="*/ 1642699 w 3812022"/>
                <a:gd name="connsiteY115" fmla="*/ 481413 h 1325394"/>
                <a:gd name="connsiteX116" fmla="*/ 1667726 w 3812022"/>
                <a:gd name="connsiteY116" fmla="*/ 461179 h 1325394"/>
                <a:gd name="connsiteX117" fmla="*/ 1666661 w 3812022"/>
                <a:gd name="connsiteY117" fmla="*/ 449997 h 1325394"/>
                <a:gd name="connsiteX118" fmla="*/ 1655479 w 3812022"/>
                <a:gd name="connsiteY118" fmla="*/ 448932 h 1325394"/>
                <a:gd name="connsiteX119" fmla="*/ 3171982 w 3812022"/>
                <a:gd name="connsiteY119" fmla="*/ 389826 h 1325394"/>
                <a:gd name="connsiteX120" fmla="*/ 3189021 w 3812022"/>
                <a:gd name="connsiteY120" fmla="*/ 403138 h 1325394"/>
                <a:gd name="connsiteX121" fmla="*/ 3234814 w 3812022"/>
                <a:gd name="connsiteY121" fmla="*/ 454789 h 1325394"/>
                <a:gd name="connsiteX122" fmla="*/ 3313621 w 3812022"/>
                <a:gd name="connsiteY122" fmla="*/ 520285 h 1325394"/>
                <a:gd name="connsiteX123" fmla="*/ 3234814 w 3812022"/>
                <a:gd name="connsiteY123" fmla="*/ 600156 h 1325394"/>
                <a:gd name="connsiteX124" fmla="*/ 3233749 w 3812022"/>
                <a:gd name="connsiteY124" fmla="*/ 600156 h 1325394"/>
                <a:gd name="connsiteX125" fmla="*/ 3230554 w 3812022"/>
                <a:gd name="connsiteY125" fmla="*/ 538389 h 1325394"/>
                <a:gd name="connsiteX126" fmla="*/ 3171982 w 3812022"/>
                <a:gd name="connsiteY126" fmla="*/ 389826 h 1325394"/>
                <a:gd name="connsiteX127" fmla="*/ 2558565 w 3812022"/>
                <a:gd name="connsiteY127" fmla="*/ 235940 h 1325394"/>
                <a:gd name="connsiteX128" fmla="*/ 2599034 w 3812022"/>
                <a:gd name="connsiteY128" fmla="*/ 279603 h 1325394"/>
                <a:gd name="connsiteX129" fmla="*/ 2550578 w 3812022"/>
                <a:gd name="connsiteY129" fmla="*/ 565545 h 1325394"/>
                <a:gd name="connsiteX130" fmla="*/ 2551643 w 3812022"/>
                <a:gd name="connsiteY130" fmla="*/ 586845 h 1325394"/>
                <a:gd name="connsiteX131" fmla="*/ 2608086 w 3812022"/>
                <a:gd name="connsiteY131" fmla="*/ 553298 h 1325394"/>
                <a:gd name="connsiteX132" fmla="*/ 2608086 w 3812022"/>
                <a:gd name="connsiteY132" fmla="*/ 660327 h 1325394"/>
                <a:gd name="connsiteX133" fmla="*/ 2497863 w 3812022"/>
                <a:gd name="connsiteY133" fmla="*/ 743394 h 1325394"/>
                <a:gd name="connsiteX134" fmla="*/ 2447277 w 3812022"/>
                <a:gd name="connsiteY134" fmla="*/ 890891 h 1325394"/>
                <a:gd name="connsiteX135" fmla="*/ 2113411 w 3812022"/>
                <a:gd name="connsiteY135" fmla="*/ 1193339 h 1325394"/>
                <a:gd name="connsiteX136" fmla="*/ 2110217 w 3812022"/>
                <a:gd name="connsiteY136" fmla="*/ 1183222 h 1325394"/>
                <a:gd name="connsiteX137" fmla="*/ 2114476 w 3812022"/>
                <a:gd name="connsiteY137" fmla="*/ 1174170 h 1325394"/>
                <a:gd name="connsiteX138" fmla="*/ 2394562 w 3812022"/>
                <a:gd name="connsiteY138" fmla="*/ 811551 h 1325394"/>
                <a:gd name="connsiteX139" fmla="*/ 2393497 w 3812022"/>
                <a:gd name="connsiteY139" fmla="*/ 801434 h 1325394"/>
                <a:gd name="connsiteX140" fmla="*/ 2250259 w 3812022"/>
                <a:gd name="connsiteY140" fmla="*/ 827526 h 1325394"/>
                <a:gd name="connsiteX141" fmla="*/ 2286467 w 3812022"/>
                <a:gd name="connsiteY141" fmla="*/ 748719 h 1325394"/>
                <a:gd name="connsiteX142" fmla="*/ 2433965 w 3812022"/>
                <a:gd name="connsiteY142" fmla="*/ 653937 h 1325394"/>
                <a:gd name="connsiteX143" fmla="*/ 2525019 w 3812022"/>
                <a:gd name="connsiteY143" fmla="*/ 300370 h 1325394"/>
                <a:gd name="connsiteX144" fmla="*/ 2558565 w 3812022"/>
                <a:gd name="connsiteY144" fmla="*/ 235940 h 1325394"/>
                <a:gd name="connsiteX145" fmla="*/ 3528210 w 3812022"/>
                <a:gd name="connsiteY145" fmla="*/ 194459 h 1325394"/>
                <a:gd name="connsiteX146" fmla="*/ 3528210 w 3812022"/>
                <a:gd name="connsiteY146" fmla="*/ 484076 h 1325394"/>
                <a:gd name="connsiteX147" fmla="*/ 3528743 w 3812022"/>
                <a:gd name="connsiteY147" fmla="*/ 483543 h 1325394"/>
                <a:gd name="connsiteX148" fmla="*/ 3528743 w 3812022"/>
                <a:gd name="connsiteY148" fmla="*/ 484076 h 1325394"/>
                <a:gd name="connsiteX149" fmla="*/ 3495197 w 3812022"/>
                <a:gd name="connsiteY149" fmla="*/ 562883 h 1325394"/>
                <a:gd name="connsiteX150" fmla="*/ 3517161 w 3812022"/>
                <a:gd name="connsiteY150" fmla="*/ 553165 h 1325394"/>
                <a:gd name="connsiteX151" fmla="*/ 3528210 w 3812022"/>
                <a:gd name="connsiteY151" fmla="*/ 540085 h 1325394"/>
                <a:gd name="connsiteX152" fmla="*/ 3528210 w 3812022"/>
                <a:gd name="connsiteY152" fmla="*/ 656599 h 1325394"/>
                <a:gd name="connsiteX153" fmla="*/ 3528743 w 3812022"/>
                <a:gd name="connsiteY153" fmla="*/ 656327 h 1325394"/>
                <a:gd name="connsiteX154" fmla="*/ 3528743 w 3812022"/>
                <a:gd name="connsiteY154" fmla="*/ 656599 h 1325394"/>
                <a:gd name="connsiteX155" fmla="*/ 3406273 w 3812022"/>
                <a:gd name="connsiteY155" fmla="*/ 719432 h 1325394"/>
                <a:gd name="connsiteX156" fmla="*/ 3403078 w 3812022"/>
                <a:gd name="connsiteY156" fmla="*/ 707185 h 1325394"/>
                <a:gd name="connsiteX157" fmla="*/ 3496262 w 3812022"/>
                <a:gd name="connsiteY157" fmla="*/ 620391 h 1325394"/>
                <a:gd name="connsiteX158" fmla="*/ 3394026 w 3812022"/>
                <a:gd name="connsiteY158" fmla="*/ 629443 h 1325394"/>
                <a:gd name="connsiteX159" fmla="*/ 3246529 w 3812022"/>
                <a:gd name="connsiteY159" fmla="*/ 710380 h 1325394"/>
                <a:gd name="connsiteX160" fmla="*/ 3235347 w 3812022"/>
                <a:gd name="connsiteY160" fmla="*/ 750848 h 1325394"/>
                <a:gd name="connsiteX161" fmla="*/ 3235347 w 3812022"/>
                <a:gd name="connsiteY161" fmla="*/ 665652 h 1325394"/>
                <a:gd name="connsiteX162" fmla="*/ 3367934 w 3812022"/>
                <a:gd name="connsiteY162" fmla="*/ 560753 h 1325394"/>
                <a:gd name="connsiteX163" fmla="*/ 3370064 w 3812022"/>
                <a:gd name="connsiteY163" fmla="*/ 524544 h 1325394"/>
                <a:gd name="connsiteX164" fmla="*/ 3419585 w 3812022"/>
                <a:gd name="connsiteY164" fmla="*/ 520285 h 1325394"/>
                <a:gd name="connsiteX165" fmla="*/ 3511704 w 3812022"/>
                <a:gd name="connsiteY165" fmla="*/ 329123 h 1325394"/>
                <a:gd name="connsiteX166" fmla="*/ 3411598 w 3812022"/>
                <a:gd name="connsiteY166" fmla="*/ 341370 h 1325394"/>
                <a:gd name="connsiteX167" fmla="*/ 3447806 w 3812022"/>
                <a:gd name="connsiteY167" fmla="*/ 282798 h 1325394"/>
                <a:gd name="connsiteX168" fmla="*/ 52315 w 3812022"/>
                <a:gd name="connsiteY168" fmla="*/ 184090 h 1325394"/>
                <a:gd name="connsiteX169" fmla="*/ 88391 w 3812022"/>
                <a:gd name="connsiteY169" fmla="*/ 188017 h 1325394"/>
                <a:gd name="connsiteX170" fmla="*/ 158146 w 3812022"/>
                <a:gd name="connsiteY170" fmla="*/ 272682 h 1325394"/>
                <a:gd name="connsiteX171" fmla="*/ 137912 w 3812022"/>
                <a:gd name="connsiteY171" fmla="*/ 296111 h 1325394"/>
                <a:gd name="connsiteX172" fmla="*/ 102768 w 3812022"/>
                <a:gd name="connsiteY172" fmla="*/ 308358 h 1325394"/>
                <a:gd name="connsiteX173" fmla="*/ 88391 w 3812022"/>
                <a:gd name="connsiteY173" fmla="*/ 309423 h 1325394"/>
                <a:gd name="connsiteX174" fmla="*/ 81469 w 3812022"/>
                <a:gd name="connsiteY174" fmla="*/ 309423 h 1325394"/>
                <a:gd name="connsiteX175" fmla="*/ 65494 w 3812022"/>
                <a:gd name="connsiteY175" fmla="*/ 299306 h 1325394"/>
                <a:gd name="connsiteX176" fmla="*/ 18636 w 3812022"/>
                <a:gd name="connsiteY176" fmla="*/ 186952 h 1325394"/>
                <a:gd name="connsiteX177" fmla="*/ 52315 w 3812022"/>
                <a:gd name="connsiteY177" fmla="*/ 184090 h 1325394"/>
                <a:gd name="connsiteX178" fmla="*/ 697548 w 3812022"/>
                <a:gd name="connsiteY178" fmla="*/ 95897 h 1325394"/>
                <a:gd name="connsiteX179" fmla="*/ 698613 w 3812022"/>
                <a:gd name="connsiteY179" fmla="*/ 166717 h 1325394"/>
                <a:gd name="connsiteX180" fmla="*/ 712990 w 3812022"/>
                <a:gd name="connsiteY180" fmla="*/ 157665 h 1325394"/>
                <a:gd name="connsiteX181" fmla="*/ 727367 w 3812022"/>
                <a:gd name="connsiteY181" fmla="*/ 144353 h 1325394"/>
                <a:gd name="connsiteX182" fmla="*/ 712990 w 3812022"/>
                <a:gd name="connsiteY182" fmla="*/ 99092 h 1325394"/>
                <a:gd name="connsiteX183" fmla="*/ 697548 w 3812022"/>
                <a:gd name="connsiteY183" fmla="*/ 95897 h 1325394"/>
                <a:gd name="connsiteX184" fmla="*/ 1785205 w 3812022"/>
                <a:gd name="connsiteY184" fmla="*/ 42774 h 1325394"/>
                <a:gd name="connsiteX185" fmla="*/ 1825341 w 3812022"/>
                <a:gd name="connsiteY185" fmla="*/ 84183 h 1325394"/>
                <a:gd name="connsiteX186" fmla="*/ 1779015 w 3812022"/>
                <a:gd name="connsiteY186" fmla="*/ 158730 h 1325394"/>
                <a:gd name="connsiteX187" fmla="*/ 1835458 w 3812022"/>
                <a:gd name="connsiteY187" fmla="*/ 118262 h 1325394"/>
                <a:gd name="connsiteX188" fmla="*/ 1895628 w 3812022"/>
                <a:gd name="connsiteY188" fmla="*/ 150211 h 1325394"/>
                <a:gd name="connsiteX189" fmla="*/ 1895628 w 3812022"/>
                <a:gd name="connsiteY189" fmla="*/ 158198 h 1325394"/>
                <a:gd name="connsiteX190" fmla="*/ 1873264 w 3812022"/>
                <a:gd name="connsiteY190" fmla="*/ 191744 h 1325394"/>
                <a:gd name="connsiteX191" fmla="*/ 1646959 w 3812022"/>
                <a:gd name="connsiteY191" fmla="*/ 304097 h 1325394"/>
                <a:gd name="connsiteX192" fmla="*/ 1578269 w 3812022"/>
                <a:gd name="connsiteY192" fmla="*/ 388761 h 1325394"/>
                <a:gd name="connsiteX193" fmla="*/ 1552177 w 3812022"/>
                <a:gd name="connsiteY193" fmla="*/ 408996 h 1325394"/>
                <a:gd name="connsiteX194" fmla="*/ 1536203 w 3812022"/>
                <a:gd name="connsiteY194" fmla="*/ 450529 h 1325394"/>
                <a:gd name="connsiteX195" fmla="*/ 1552177 w 3812022"/>
                <a:gd name="connsiteY195" fmla="*/ 446269 h 1325394"/>
                <a:gd name="connsiteX196" fmla="*/ 1578269 w 3812022"/>
                <a:gd name="connsiteY196" fmla="*/ 432957 h 1325394"/>
                <a:gd name="connsiteX197" fmla="*/ 1765170 w 3812022"/>
                <a:gd name="connsiteY197" fmla="*/ 431892 h 1325394"/>
                <a:gd name="connsiteX198" fmla="*/ 1742807 w 3812022"/>
                <a:gd name="connsiteY198" fmla="*/ 521882 h 1325394"/>
                <a:gd name="connsiteX199" fmla="*/ 1578269 w 3812022"/>
                <a:gd name="connsiteY199" fmla="*/ 711978 h 1325394"/>
                <a:gd name="connsiteX200" fmla="*/ 1552177 w 3812022"/>
                <a:gd name="connsiteY200" fmla="*/ 732212 h 1325394"/>
                <a:gd name="connsiteX201" fmla="*/ 1552177 w 3812022"/>
                <a:gd name="connsiteY201" fmla="*/ 744459 h 1325394"/>
                <a:gd name="connsiteX202" fmla="*/ 1578269 w 3812022"/>
                <a:gd name="connsiteY202" fmla="*/ 737537 h 1325394"/>
                <a:gd name="connsiteX203" fmla="*/ 1734819 w 3812022"/>
                <a:gd name="connsiteY203" fmla="*/ 654470 h 1325394"/>
                <a:gd name="connsiteX204" fmla="*/ 1767300 w 3812022"/>
                <a:gd name="connsiteY204" fmla="*/ 708250 h 1325394"/>
                <a:gd name="connsiteX205" fmla="*/ 1648024 w 3812022"/>
                <a:gd name="connsiteY205" fmla="*/ 823266 h 1325394"/>
                <a:gd name="connsiteX206" fmla="*/ 1726832 w 3812022"/>
                <a:gd name="connsiteY206" fmla="*/ 893021 h 1325394"/>
                <a:gd name="connsiteX207" fmla="*/ 1578269 w 3812022"/>
                <a:gd name="connsiteY207" fmla="*/ 1037323 h 1325394"/>
                <a:gd name="connsiteX208" fmla="*/ 1552177 w 3812022"/>
                <a:gd name="connsiteY208" fmla="*/ 1054362 h 1325394"/>
                <a:gd name="connsiteX209" fmla="*/ 1528749 w 3812022"/>
                <a:gd name="connsiteY209" fmla="*/ 1070337 h 1325394"/>
                <a:gd name="connsiteX210" fmla="*/ 1518631 w 3812022"/>
                <a:gd name="connsiteY210" fmla="*/ 1185352 h 1325394"/>
                <a:gd name="connsiteX211" fmla="*/ 1521826 w 3812022"/>
                <a:gd name="connsiteY211" fmla="*/ 1284393 h 1325394"/>
                <a:gd name="connsiteX212" fmla="*/ 1499462 w 3812022"/>
                <a:gd name="connsiteY212" fmla="*/ 1313680 h 1325394"/>
                <a:gd name="connsiteX213" fmla="*/ 1437694 w 3812022"/>
                <a:gd name="connsiteY213" fmla="*/ 1117727 h 1325394"/>
                <a:gd name="connsiteX214" fmla="*/ 1380187 w 3812022"/>
                <a:gd name="connsiteY214" fmla="*/ 1071402 h 1325394"/>
                <a:gd name="connsiteX215" fmla="*/ 1437694 w 3812022"/>
                <a:gd name="connsiteY215" fmla="*/ 1051167 h 1325394"/>
                <a:gd name="connsiteX216" fmla="*/ 1434500 w 3812022"/>
                <a:gd name="connsiteY216" fmla="*/ 916982 h 1325394"/>
                <a:gd name="connsiteX217" fmla="*/ 1285938 w 3812022"/>
                <a:gd name="connsiteY217" fmla="*/ 1011764 h 1325394"/>
                <a:gd name="connsiteX218" fmla="*/ 1167727 w 3812022"/>
                <a:gd name="connsiteY218" fmla="*/ 1035193 h 1325394"/>
                <a:gd name="connsiteX219" fmla="*/ 1169857 w 3812022"/>
                <a:gd name="connsiteY219" fmla="*/ 1024011 h 1325394"/>
                <a:gd name="connsiteX220" fmla="*/ 1422253 w 3812022"/>
                <a:gd name="connsiteY220" fmla="*/ 824863 h 1325394"/>
                <a:gd name="connsiteX221" fmla="*/ 1397226 w 3812022"/>
                <a:gd name="connsiteY221" fmla="*/ 814746 h 1325394"/>
                <a:gd name="connsiteX222" fmla="*/ 1397226 w 3812022"/>
                <a:gd name="connsiteY222" fmla="*/ 802499 h 1325394"/>
                <a:gd name="connsiteX223" fmla="*/ 1427577 w 3812022"/>
                <a:gd name="connsiteY223" fmla="*/ 779070 h 1325394"/>
                <a:gd name="connsiteX224" fmla="*/ 1435565 w 3812022"/>
                <a:gd name="connsiteY224" fmla="*/ 692276 h 1325394"/>
                <a:gd name="connsiteX225" fmla="*/ 1289133 w 3812022"/>
                <a:gd name="connsiteY225" fmla="*/ 782265 h 1325394"/>
                <a:gd name="connsiteX226" fmla="*/ 1153883 w 3812022"/>
                <a:gd name="connsiteY226" fmla="*/ 833916 h 1325394"/>
                <a:gd name="connsiteX227" fmla="*/ 1156013 w 3812022"/>
                <a:gd name="connsiteY227" fmla="*/ 808889 h 1325394"/>
                <a:gd name="connsiteX228" fmla="*/ 1263041 w 3812022"/>
                <a:gd name="connsiteY228" fmla="*/ 748186 h 1325394"/>
                <a:gd name="connsiteX229" fmla="*/ 1306704 w 3812022"/>
                <a:gd name="connsiteY229" fmla="*/ 656067 h 1325394"/>
                <a:gd name="connsiteX230" fmla="*/ 1323744 w 3812022"/>
                <a:gd name="connsiteY230" fmla="*/ 676302 h 1325394"/>
                <a:gd name="connsiteX231" fmla="*/ 1440889 w 3812022"/>
                <a:gd name="connsiteY231" fmla="*/ 435620 h 1325394"/>
                <a:gd name="connsiteX232" fmla="*/ 1523956 w 3812022"/>
                <a:gd name="connsiteY232" fmla="*/ 343501 h 1325394"/>
                <a:gd name="connsiteX233" fmla="*/ 1376459 w 3812022"/>
                <a:gd name="connsiteY233" fmla="*/ 458516 h 1325394"/>
                <a:gd name="connsiteX234" fmla="*/ 1348238 w 3812022"/>
                <a:gd name="connsiteY234" fmla="*/ 446269 h 1325394"/>
                <a:gd name="connsiteX235" fmla="*/ 1161337 w 3812022"/>
                <a:gd name="connsiteY235" fmla="*/ 469698 h 1325394"/>
                <a:gd name="connsiteX236" fmla="*/ 1161337 w 3812022"/>
                <a:gd name="connsiteY236" fmla="*/ 459581 h 1325394"/>
                <a:gd name="connsiteX237" fmla="*/ 1337056 w 3812022"/>
                <a:gd name="connsiteY237" fmla="*/ 376514 h 1325394"/>
                <a:gd name="connsiteX238" fmla="*/ 1363147 w 3812022"/>
                <a:gd name="connsiteY238" fmla="*/ 194406 h 1325394"/>
                <a:gd name="connsiteX239" fmla="*/ 1453136 w 3812022"/>
                <a:gd name="connsiteY239" fmla="*/ 312617 h 1325394"/>
                <a:gd name="connsiteX240" fmla="*/ 1552177 w 3812022"/>
                <a:gd name="connsiteY240" fmla="*/ 273213 h 1325394"/>
                <a:gd name="connsiteX241" fmla="*/ 1578269 w 3812022"/>
                <a:gd name="connsiteY241" fmla="*/ 263096 h 1325394"/>
                <a:gd name="connsiteX242" fmla="*/ 1596374 w 3812022"/>
                <a:gd name="connsiteY242" fmla="*/ 256174 h 1325394"/>
                <a:gd name="connsiteX243" fmla="*/ 1760911 w 3812022"/>
                <a:gd name="connsiteY243" fmla="*/ 45844 h 1325394"/>
                <a:gd name="connsiteX244" fmla="*/ 1785205 w 3812022"/>
                <a:gd name="connsiteY244" fmla="*/ 42774 h 1325394"/>
                <a:gd name="connsiteX245" fmla="*/ 677122 w 3812022"/>
                <a:gd name="connsiteY245" fmla="*/ 5334 h 1325394"/>
                <a:gd name="connsiteX246" fmla="*/ 708198 w 3812022"/>
                <a:gd name="connsiteY246" fmla="*/ 55428 h 1325394"/>
                <a:gd name="connsiteX247" fmla="*/ 712458 w 3812022"/>
                <a:gd name="connsiteY247" fmla="*/ 55428 h 1325394"/>
                <a:gd name="connsiteX248" fmla="*/ 836526 w 3812022"/>
                <a:gd name="connsiteY248" fmla="*/ 143288 h 1325394"/>
                <a:gd name="connsiteX249" fmla="*/ 712458 w 3812022"/>
                <a:gd name="connsiteY249" fmla="*/ 269485 h 1325394"/>
                <a:gd name="connsiteX250" fmla="*/ 690094 w 3812022"/>
                <a:gd name="connsiteY250" fmla="*/ 280667 h 1325394"/>
                <a:gd name="connsiteX251" fmla="*/ 668794 w 3812022"/>
                <a:gd name="connsiteY251" fmla="*/ 420177 h 1325394"/>
                <a:gd name="connsiteX252" fmla="*/ 666664 w 3812022"/>
                <a:gd name="connsiteY252" fmla="*/ 435086 h 1325394"/>
                <a:gd name="connsiteX253" fmla="*/ 662405 w 3812022"/>
                <a:gd name="connsiteY253" fmla="*/ 440944 h 1325394"/>
                <a:gd name="connsiteX254" fmla="*/ 608624 w 3812022"/>
                <a:gd name="connsiteY254" fmla="*/ 524011 h 1325394"/>
                <a:gd name="connsiteX255" fmla="*/ 579338 w 3812022"/>
                <a:gd name="connsiteY255" fmla="*/ 591636 h 1325394"/>
                <a:gd name="connsiteX256" fmla="*/ 608624 w 3812022"/>
                <a:gd name="connsiteY256" fmla="*/ 570336 h 1325394"/>
                <a:gd name="connsiteX257" fmla="*/ 712458 w 3812022"/>
                <a:gd name="connsiteY257" fmla="*/ 512829 h 1325394"/>
                <a:gd name="connsiteX258" fmla="*/ 716718 w 3812022"/>
                <a:gd name="connsiteY258" fmla="*/ 511764 h 1325394"/>
                <a:gd name="connsiteX259" fmla="*/ 712458 w 3812022"/>
                <a:gd name="connsiteY259" fmla="*/ 579389 h 1325394"/>
                <a:gd name="connsiteX260" fmla="*/ 660807 w 3812022"/>
                <a:gd name="connsiteY260" fmla="*/ 645949 h 1325394"/>
                <a:gd name="connsiteX261" fmla="*/ 704471 w 3812022"/>
                <a:gd name="connsiteY261" fmla="*/ 713573 h 1325394"/>
                <a:gd name="connsiteX262" fmla="*/ 710328 w 3812022"/>
                <a:gd name="connsiteY262" fmla="*/ 1175233 h 1325394"/>
                <a:gd name="connsiteX263" fmla="*/ 625663 w 3812022"/>
                <a:gd name="connsiteY263" fmla="*/ 1217832 h 1325394"/>
                <a:gd name="connsiteX264" fmla="*/ 608624 w 3812022"/>
                <a:gd name="connsiteY264" fmla="*/ 1200792 h 1325394"/>
                <a:gd name="connsiteX265" fmla="*/ 561233 w 3812022"/>
                <a:gd name="connsiteY265" fmla="*/ 1090569 h 1325394"/>
                <a:gd name="connsiteX266" fmla="*/ 608624 w 3812022"/>
                <a:gd name="connsiteY266" fmla="*/ 1105479 h 1325394"/>
                <a:gd name="connsiteX267" fmla="*/ 610754 w 3812022"/>
                <a:gd name="connsiteY267" fmla="*/ 1105479 h 1325394"/>
                <a:gd name="connsiteX268" fmla="*/ 608624 w 3812022"/>
                <a:gd name="connsiteY268" fmla="*/ 1008567 h 1325394"/>
                <a:gd name="connsiteX269" fmla="*/ 606494 w 3812022"/>
                <a:gd name="connsiteY269" fmla="*/ 1005372 h 1325394"/>
                <a:gd name="connsiteX270" fmla="*/ 555909 w 3812022"/>
                <a:gd name="connsiteY270" fmla="*/ 972891 h 1325394"/>
                <a:gd name="connsiteX271" fmla="*/ 543662 w 3812022"/>
                <a:gd name="connsiteY271" fmla="*/ 973956 h 1325394"/>
                <a:gd name="connsiteX272" fmla="*/ 518635 w 3812022"/>
                <a:gd name="connsiteY272" fmla="*/ 1072997 h 1325394"/>
                <a:gd name="connsiteX273" fmla="*/ 449945 w 3812022"/>
                <a:gd name="connsiteY273" fmla="*/ 1246586 h 1325394"/>
                <a:gd name="connsiteX274" fmla="*/ 419594 w 3812022"/>
                <a:gd name="connsiteY274" fmla="*/ 1188013 h 1325394"/>
                <a:gd name="connsiteX275" fmla="*/ 500531 w 3812022"/>
                <a:gd name="connsiteY275" fmla="*/ 866928 h 1325394"/>
                <a:gd name="connsiteX276" fmla="*/ 542064 w 3812022"/>
                <a:gd name="connsiteY276" fmla="*/ 734340 h 1325394"/>
                <a:gd name="connsiteX277" fmla="*/ 438230 w 3812022"/>
                <a:gd name="connsiteY277" fmla="*/ 730080 h 1325394"/>
                <a:gd name="connsiteX278" fmla="*/ 439296 w 3812022"/>
                <a:gd name="connsiteY278" fmla="*/ 709846 h 1325394"/>
                <a:gd name="connsiteX279" fmla="*/ 487751 w 3812022"/>
                <a:gd name="connsiteY279" fmla="*/ 504841 h 1325394"/>
                <a:gd name="connsiteX280" fmla="*/ 494673 w 3812022"/>
                <a:gd name="connsiteY280" fmla="*/ 487802 h 1325394"/>
                <a:gd name="connsiteX281" fmla="*/ 520765 w 3812022"/>
                <a:gd name="connsiteY281" fmla="*/ 410060 h 1325394"/>
                <a:gd name="connsiteX282" fmla="*/ 410542 w 3812022"/>
                <a:gd name="connsiteY282" fmla="*/ 492062 h 1325394"/>
                <a:gd name="connsiteX283" fmla="*/ 317358 w 3812022"/>
                <a:gd name="connsiteY283" fmla="*/ 562882 h 1325394"/>
                <a:gd name="connsiteX284" fmla="*/ 217251 w 3812022"/>
                <a:gd name="connsiteY284" fmla="*/ 666715 h 1325394"/>
                <a:gd name="connsiteX285" fmla="*/ 155484 w 3812022"/>
                <a:gd name="connsiteY285" fmla="*/ 1054893 h 1325394"/>
                <a:gd name="connsiteX286" fmla="*/ 136314 w 3812022"/>
                <a:gd name="connsiteY286" fmla="*/ 1180026 h 1325394"/>
                <a:gd name="connsiteX287" fmla="*/ 100106 w 3812022"/>
                <a:gd name="connsiteY287" fmla="*/ 1312613 h 1325394"/>
                <a:gd name="connsiteX288" fmla="*/ 87859 w 3812022"/>
                <a:gd name="connsiteY288" fmla="*/ 1305691 h 1325394"/>
                <a:gd name="connsiteX289" fmla="*/ 21299 w 3812022"/>
                <a:gd name="connsiteY289" fmla="*/ 1256170 h 1325394"/>
                <a:gd name="connsiteX290" fmla="*/ 1064 w 3812022"/>
                <a:gd name="connsiteY290" fmla="*/ 1121985 h 1325394"/>
                <a:gd name="connsiteX291" fmla="*/ 2129 w 3812022"/>
                <a:gd name="connsiteY291" fmla="*/ 1009632 h 1325394"/>
                <a:gd name="connsiteX292" fmla="*/ 6389 w 3812022"/>
                <a:gd name="connsiteY292" fmla="*/ 796640 h 1325394"/>
                <a:gd name="connsiteX293" fmla="*/ 4259 w 3812022"/>
                <a:gd name="connsiteY293" fmla="*/ 718898 h 1325394"/>
                <a:gd name="connsiteX294" fmla="*/ 0 w 3812022"/>
                <a:gd name="connsiteY294" fmla="*/ 639026 h 1325394"/>
                <a:gd name="connsiteX295" fmla="*/ 0 w 3812022"/>
                <a:gd name="connsiteY295" fmla="*/ 632104 h 1325394"/>
                <a:gd name="connsiteX296" fmla="*/ 65495 w 3812022"/>
                <a:gd name="connsiteY296" fmla="*/ 504841 h 1325394"/>
                <a:gd name="connsiteX297" fmla="*/ 87859 w 3812022"/>
                <a:gd name="connsiteY297" fmla="*/ 536258 h 1325394"/>
                <a:gd name="connsiteX298" fmla="*/ 116080 w 3812022"/>
                <a:gd name="connsiteY298" fmla="*/ 617195 h 1325394"/>
                <a:gd name="connsiteX299" fmla="*/ 144302 w 3812022"/>
                <a:gd name="connsiteY299" fmla="*/ 775874 h 1325394"/>
                <a:gd name="connsiteX300" fmla="*/ 165601 w 3812022"/>
                <a:gd name="connsiteY300" fmla="*/ 702924 h 1325394"/>
                <a:gd name="connsiteX301" fmla="*/ 223109 w 3812022"/>
                <a:gd name="connsiteY301" fmla="*/ 498984 h 1325394"/>
                <a:gd name="connsiteX302" fmla="*/ 339189 w 3812022"/>
                <a:gd name="connsiteY302" fmla="*/ 424437 h 1325394"/>
                <a:gd name="connsiteX303" fmla="*/ 536207 w 3812022"/>
                <a:gd name="connsiteY303" fmla="*/ 310486 h 1325394"/>
                <a:gd name="connsiteX304" fmla="*/ 609157 w 3812022"/>
                <a:gd name="connsiteY304" fmla="*/ 91105 h 1325394"/>
                <a:gd name="connsiteX305" fmla="*/ 656547 w 3812022"/>
                <a:gd name="connsiteY305" fmla="*/ 8038 h 1325394"/>
                <a:gd name="connsiteX306" fmla="*/ 677122 w 3812022"/>
                <a:gd name="connsiteY306" fmla="*/ 5334 h 1325394"/>
                <a:gd name="connsiteX307" fmla="*/ 3645157 w 3812022"/>
                <a:gd name="connsiteY307" fmla="*/ 983 h 1325394"/>
                <a:gd name="connsiteX308" fmla="*/ 3704994 w 3812022"/>
                <a:gd name="connsiteY308" fmla="*/ 31467 h 1325394"/>
                <a:gd name="connsiteX309" fmla="*/ 3640564 w 3812022"/>
                <a:gd name="connsiteY309" fmla="*/ 159795 h 1325394"/>
                <a:gd name="connsiteX310" fmla="*/ 3543652 w 3812022"/>
                <a:gd name="connsiteY310" fmla="*/ 268953 h 1325394"/>
                <a:gd name="connsiteX311" fmla="*/ 3544718 w 3812022"/>
                <a:gd name="connsiteY311" fmla="*/ 279070 h 1325394"/>
                <a:gd name="connsiteX312" fmla="*/ 3621394 w 3812022"/>
                <a:gd name="connsiteY312" fmla="*/ 334448 h 1325394"/>
                <a:gd name="connsiteX313" fmla="*/ 3587849 w 3812022"/>
                <a:gd name="connsiteY313" fmla="*/ 419112 h 1325394"/>
                <a:gd name="connsiteX314" fmla="*/ 3812022 w 3812022"/>
                <a:gd name="connsiteY314" fmla="*/ 414853 h 1325394"/>
                <a:gd name="connsiteX315" fmla="*/ 3812022 w 3812022"/>
                <a:gd name="connsiteY315" fmla="*/ 421242 h 1325394"/>
                <a:gd name="connsiteX316" fmla="*/ 3812022 w 3812022"/>
                <a:gd name="connsiteY316" fmla="*/ 443606 h 1325394"/>
                <a:gd name="connsiteX317" fmla="*/ 3680500 w 3812022"/>
                <a:gd name="connsiteY317" fmla="*/ 594299 h 1325394"/>
                <a:gd name="connsiteX318" fmla="*/ 3654409 w 3812022"/>
                <a:gd name="connsiteY318" fmla="*/ 611339 h 1325394"/>
                <a:gd name="connsiteX319" fmla="*/ 3588713 w 3812022"/>
                <a:gd name="connsiteY319" fmla="*/ 625782 h 1325394"/>
                <a:gd name="connsiteX320" fmla="*/ 3528743 w 3812022"/>
                <a:gd name="connsiteY320" fmla="*/ 656327 h 1325394"/>
                <a:gd name="connsiteX321" fmla="*/ 3528743 w 3812022"/>
                <a:gd name="connsiteY321" fmla="*/ 539454 h 1325394"/>
                <a:gd name="connsiteX322" fmla="*/ 3528210 w 3812022"/>
                <a:gd name="connsiteY322" fmla="*/ 540085 h 1325394"/>
                <a:gd name="connsiteX323" fmla="*/ 3528210 w 3812022"/>
                <a:gd name="connsiteY323" fmla="*/ 539454 h 1325394"/>
                <a:gd name="connsiteX324" fmla="*/ 3607018 w 3812022"/>
                <a:gd name="connsiteY324" fmla="*/ 543714 h 1325394"/>
                <a:gd name="connsiteX325" fmla="*/ 3715111 w 3812022"/>
                <a:gd name="connsiteY325" fmla="*/ 446801 h 1325394"/>
                <a:gd name="connsiteX326" fmla="*/ 3537263 w 3812022"/>
                <a:gd name="connsiteY326" fmla="*/ 475024 h 1325394"/>
                <a:gd name="connsiteX327" fmla="*/ 3528743 w 3812022"/>
                <a:gd name="connsiteY327" fmla="*/ 483543 h 1325394"/>
                <a:gd name="connsiteX328" fmla="*/ 3528743 w 3812022"/>
                <a:gd name="connsiteY328" fmla="*/ 193873 h 1325394"/>
                <a:gd name="connsiteX329" fmla="*/ 3528210 w 3812022"/>
                <a:gd name="connsiteY329" fmla="*/ 194459 h 1325394"/>
                <a:gd name="connsiteX330" fmla="*/ 3528210 w 3812022"/>
                <a:gd name="connsiteY330" fmla="*/ 193873 h 1325394"/>
                <a:gd name="connsiteX331" fmla="*/ 3608082 w 3812022"/>
                <a:gd name="connsiteY331" fmla="*/ 30402 h 1325394"/>
                <a:gd name="connsiteX332" fmla="*/ 3645157 w 3812022"/>
                <a:gd name="connsiteY332" fmla="*/ 983 h 13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3812022" h="1325394">
                  <a:moveTo>
                    <a:pt x="3528743" y="1166183"/>
                  </a:moveTo>
                  <a:cubicBezTo>
                    <a:pt x="3531938" y="1169377"/>
                    <a:pt x="3534601" y="1174170"/>
                    <a:pt x="3537795" y="1178430"/>
                  </a:cubicBezTo>
                  <a:cubicBezTo>
                    <a:pt x="3538860" y="1199729"/>
                    <a:pt x="3537795" y="1230080"/>
                    <a:pt x="3528743" y="1258302"/>
                  </a:cubicBezTo>
                  <a:close/>
                  <a:moveTo>
                    <a:pt x="3234282" y="1082322"/>
                  </a:moveTo>
                  <a:lnTo>
                    <a:pt x="3234282" y="1163814"/>
                  </a:lnTo>
                  <a:lnTo>
                    <a:pt x="3194545" y="1145948"/>
                  </a:lnTo>
                  <a:cubicBezTo>
                    <a:pt x="3184361" y="1137428"/>
                    <a:pt x="3178371" y="1125980"/>
                    <a:pt x="3179436" y="1110272"/>
                  </a:cubicBezTo>
                  <a:close/>
                  <a:moveTo>
                    <a:pt x="3429169" y="1002179"/>
                  </a:moveTo>
                  <a:cubicBezTo>
                    <a:pt x="3447274" y="1016556"/>
                    <a:pt x="3489872" y="1011231"/>
                    <a:pt x="3528210" y="1004309"/>
                  </a:cubicBezTo>
                  <a:lnTo>
                    <a:pt x="3528210" y="1113467"/>
                  </a:lnTo>
                  <a:cubicBezTo>
                    <a:pt x="3515964" y="1125714"/>
                    <a:pt x="3513834" y="1141688"/>
                    <a:pt x="3528210" y="1166183"/>
                  </a:cubicBezTo>
                  <a:lnTo>
                    <a:pt x="3528210" y="1258302"/>
                  </a:lnTo>
                  <a:cubicBezTo>
                    <a:pt x="3519691" y="1290250"/>
                    <a:pt x="3500522" y="1318472"/>
                    <a:pt x="3467508" y="1325394"/>
                  </a:cubicBezTo>
                  <a:cubicBezTo>
                    <a:pt x="3423844" y="1313147"/>
                    <a:pt x="3233217" y="1258834"/>
                    <a:pt x="3260373" y="1211443"/>
                  </a:cubicBezTo>
                  <a:cubicBezTo>
                    <a:pt x="3304036" y="1210378"/>
                    <a:pt x="3374324" y="1252977"/>
                    <a:pt x="3440351" y="1243925"/>
                  </a:cubicBezTo>
                  <a:cubicBezTo>
                    <a:pt x="3461650" y="1213573"/>
                    <a:pt x="3451534" y="1144883"/>
                    <a:pt x="3440351" y="1117727"/>
                  </a:cubicBezTo>
                  <a:cubicBezTo>
                    <a:pt x="3378584" y="1119857"/>
                    <a:pt x="3357284" y="1157130"/>
                    <a:pt x="3310959" y="1173105"/>
                  </a:cubicBezTo>
                  <a:cubicBezTo>
                    <a:pt x="3288595" y="1170975"/>
                    <a:pt x="3259308" y="1169910"/>
                    <a:pt x="3234282" y="1164053"/>
                  </a:cubicBezTo>
                  <a:lnTo>
                    <a:pt x="3234282" y="1163814"/>
                  </a:lnTo>
                  <a:lnTo>
                    <a:pt x="3234814" y="1164053"/>
                  </a:lnTo>
                  <a:lnTo>
                    <a:pt x="3234814" y="1082051"/>
                  </a:lnTo>
                  <a:lnTo>
                    <a:pt x="3234282" y="1082322"/>
                  </a:lnTo>
                  <a:lnTo>
                    <a:pt x="3234282" y="1082051"/>
                  </a:lnTo>
                  <a:cubicBezTo>
                    <a:pt x="3283802" y="1061816"/>
                    <a:pt x="3340245" y="1046907"/>
                    <a:pt x="3391896" y="1031465"/>
                  </a:cubicBezTo>
                  <a:cubicBezTo>
                    <a:pt x="3415325" y="1013361"/>
                    <a:pt x="3380714" y="997919"/>
                    <a:pt x="3429169" y="1002179"/>
                  </a:cubicBezTo>
                  <a:close/>
                  <a:moveTo>
                    <a:pt x="3580394" y="994192"/>
                  </a:moveTo>
                  <a:cubicBezTo>
                    <a:pt x="3600628" y="1000049"/>
                    <a:pt x="3616603" y="1004309"/>
                    <a:pt x="3644824" y="1024543"/>
                  </a:cubicBezTo>
                  <a:cubicBezTo>
                    <a:pt x="3645889" y="1077258"/>
                    <a:pt x="3560159" y="1084181"/>
                    <a:pt x="3528743" y="1113467"/>
                  </a:cubicBezTo>
                  <a:lnTo>
                    <a:pt x="3528743" y="1004309"/>
                  </a:lnTo>
                  <a:cubicBezTo>
                    <a:pt x="3547913" y="1001114"/>
                    <a:pt x="3567082" y="996321"/>
                    <a:pt x="3580394" y="994192"/>
                  </a:cubicBezTo>
                  <a:close/>
                  <a:moveTo>
                    <a:pt x="2529346" y="901606"/>
                  </a:moveTo>
                  <a:cubicBezTo>
                    <a:pt x="2533006" y="901673"/>
                    <a:pt x="2537799" y="903404"/>
                    <a:pt x="2547916" y="909528"/>
                  </a:cubicBezTo>
                  <a:cubicBezTo>
                    <a:pt x="2555903" y="927632"/>
                    <a:pt x="2579332" y="953723"/>
                    <a:pt x="2608619" y="977152"/>
                  </a:cubicBezTo>
                  <a:cubicBezTo>
                    <a:pt x="2644827" y="1008569"/>
                    <a:pt x="2689556" y="1038920"/>
                    <a:pt x="2718842" y="1051700"/>
                  </a:cubicBezTo>
                  <a:cubicBezTo>
                    <a:pt x="2747063" y="1053829"/>
                    <a:pt x="2775285" y="1055959"/>
                    <a:pt x="2803506" y="1057557"/>
                  </a:cubicBezTo>
                  <a:cubicBezTo>
                    <a:pt x="2804571" y="1095895"/>
                    <a:pt x="2702335" y="1149676"/>
                    <a:pt x="2668256" y="1154468"/>
                  </a:cubicBezTo>
                  <a:cubicBezTo>
                    <a:pt x="2656009" y="1151273"/>
                    <a:pt x="2642165" y="1147546"/>
                    <a:pt x="2629918" y="1145416"/>
                  </a:cubicBezTo>
                  <a:cubicBezTo>
                    <a:pt x="2622463" y="1139559"/>
                    <a:pt x="2615541" y="1132637"/>
                    <a:pt x="2608619" y="1124649"/>
                  </a:cubicBezTo>
                  <a:cubicBezTo>
                    <a:pt x="2568150" y="1077259"/>
                    <a:pt x="2533539" y="993659"/>
                    <a:pt x="2518629" y="951061"/>
                  </a:cubicBezTo>
                  <a:cubicBezTo>
                    <a:pt x="2517565" y="935087"/>
                    <a:pt x="2517565" y="919645"/>
                    <a:pt x="2517565" y="903670"/>
                  </a:cubicBezTo>
                  <a:cubicBezTo>
                    <a:pt x="2523156" y="903137"/>
                    <a:pt x="2525685" y="901540"/>
                    <a:pt x="2529346" y="901606"/>
                  </a:cubicBezTo>
                  <a:close/>
                  <a:moveTo>
                    <a:pt x="1595483" y="881273"/>
                  </a:moveTo>
                  <a:cubicBezTo>
                    <a:pt x="1591148" y="880907"/>
                    <a:pt x="1585857" y="881306"/>
                    <a:pt x="1578801" y="881839"/>
                  </a:cubicBezTo>
                  <a:cubicBezTo>
                    <a:pt x="1575074" y="881839"/>
                    <a:pt x="1569750" y="881839"/>
                    <a:pt x="1563892" y="881839"/>
                  </a:cubicBezTo>
                  <a:cubicBezTo>
                    <a:pt x="1559632" y="883969"/>
                    <a:pt x="1555905" y="887164"/>
                    <a:pt x="1552710" y="890358"/>
                  </a:cubicBezTo>
                  <a:cubicBezTo>
                    <a:pt x="1518099" y="915917"/>
                    <a:pt x="1528216" y="955321"/>
                    <a:pt x="1529281" y="1001647"/>
                  </a:cubicBezTo>
                  <a:cubicBezTo>
                    <a:pt x="1535671" y="999517"/>
                    <a:pt x="1543658" y="996854"/>
                    <a:pt x="1552710" y="992595"/>
                  </a:cubicBezTo>
                  <a:cubicBezTo>
                    <a:pt x="1560697" y="987802"/>
                    <a:pt x="1569750" y="983542"/>
                    <a:pt x="1578801" y="977685"/>
                  </a:cubicBezTo>
                  <a:cubicBezTo>
                    <a:pt x="1602231" y="962776"/>
                    <a:pt x="1624595" y="943606"/>
                    <a:pt x="1630452" y="922307"/>
                  </a:cubicBezTo>
                  <a:cubicBezTo>
                    <a:pt x="1612881" y="890358"/>
                    <a:pt x="1608488" y="882371"/>
                    <a:pt x="1595483" y="881273"/>
                  </a:cubicBezTo>
                  <a:close/>
                  <a:moveTo>
                    <a:pt x="578273" y="855746"/>
                  </a:moveTo>
                  <a:lnTo>
                    <a:pt x="576143" y="870122"/>
                  </a:lnTo>
                  <a:lnTo>
                    <a:pt x="577208" y="885032"/>
                  </a:lnTo>
                  <a:lnTo>
                    <a:pt x="577208" y="899409"/>
                  </a:lnTo>
                  <a:lnTo>
                    <a:pt x="583065" y="911656"/>
                  </a:lnTo>
                  <a:lnTo>
                    <a:pt x="609157" y="921773"/>
                  </a:lnTo>
                  <a:lnTo>
                    <a:pt x="610222" y="922838"/>
                  </a:lnTo>
                  <a:cubicBezTo>
                    <a:pt x="609157" y="905266"/>
                    <a:pt x="609157" y="887162"/>
                    <a:pt x="610222" y="869058"/>
                  </a:cubicBezTo>
                  <a:cubicBezTo>
                    <a:pt x="610222" y="867993"/>
                    <a:pt x="609157" y="867993"/>
                    <a:pt x="609157" y="866928"/>
                  </a:cubicBezTo>
                  <a:cubicBezTo>
                    <a:pt x="601169" y="862668"/>
                    <a:pt x="585727" y="855746"/>
                    <a:pt x="578273" y="855746"/>
                  </a:cubicBezTo>
                  <a:close/>
                  <a:moveTo>
                    <a:pt x="3589446" y="757771"/>
                  </a:moveTo>
                  <a:cubicBezTo>
                    <a:pt x="3581458" y="757771"/>
                    <a:pt x="3573471" y="759900"/>
                    <a:pt x="3566017" y="760965"/>
                  </a:cubicBezTo>
                  <a:cubicBezTo>
                    <a:pt x="3558030" y="766823"/>
                    <a:pt x="3544718" y="778005"/>
                    <a:pt x="3528743" y="790252"/>
                  </a:cubicBezTo>
                  <a:lnTo>
                    <a:pt x="3528743" y="790784"/>
                  </a:lnTo>
                  <a:cubicBezTo>
                    <a:pt x="3500522" y="815278"/>
                    <a:pt x="3468041" y="846695"/>
                    <a:pt x="3469105" y="863734"/>
                  </a:cubicBezTo>
                  <a:cubicBezTo>
                    <a:pt x="3482417" y="853617"/>
                    <a:pt x="3506379" y="840305"/>
                    <a:pt x="3528743" y="824331"/>
                  </a:cubicBezTo>
                  <a:cubicBezTo>
                    <a:pt x="3560159" y="803031"/>
                    <a:pt x="3590511" y="779070"/>
                    <a:pt x="3589446" y="757771"/>
                  </a:cubicBezTo>
                  <a:close/>
                  <a:moveTo>
                    <a:pt x="600104" y="741795"/>
                  </a:moveTo>
                  <a:cubicBezTo>
                    <a:pt x="595845" y="756704"/>
                    <a:pt x="592650" y="779068"/>
                    <a:pt x="601169" y="782796"/>
                  </a:cubicBezTo>
                  <a:cubicBezTo>
                    <a:pt x="602234" y="782796"/>
                    <a:pt x="605962" y="783861"/>
                    <a:pt x="609157" y="785991"/>
                  </a:cubicBezTo>
                  <a:cubicBezTo>
                    <a:pt x="611819" y="788121"/>
                    <a:pt x="615014" y="790250"/>
                    <a:pt x="616079" y="790250"/>
                  </a:cubicBezTo>
                  <a:cubicBezTo>
                    <a:pt x="617144" y="785991"/>
                    <a:pt x="622469" y="755639"/>
                    <a:pt x="620339" y="749782"/>
                  </a:cubicBezTo>
                  <a:cubicBezTo>
                    <a:pt x="619274" y="748717"/>
                    <a:pt x="613416" y="744990"/>
                    <a:pt x="609157" y="742860"/>
                  </a:cubicBezTo>
                  <a:cubicBezTo>
                    <a:pt x="604364" y="741795"/>
                    <a:pt x="602234" y="740730"/>
                    <a:pt x="600104" y="741795"/>
                  </a:cubicBezTo>
                  <a:close/>
                  <a:moveTo>
                    <a:pt x="3661538" y="687708"/>
                  </a:moveTo>
                  <a:cubicBezTo>
                    <a:pt x="3691615" y="686285"/>
                    <a:pt x="3726559" y="691077"/>
                    <a:pt x="3722566" y="730614"/>
                  </a:cubicBezTo>
                  <a:cubicBezTo>
                    <a:pt x="3692214" y="743926"/>
                    <a:pt x="3640564" y="808356"/>
                    <a:pt x="3618732" y="834448"/>
                  </a:cubicBezTo>
                  <a:cubicBezTo>
                    <a:pt x="3587316" y="850954"/>
                    <a:pt x="3558030" y="869059"/>
                    <a:pt x="3528743" y="887163"/>
                  </a:cubicBezTo>
                  <a:cubicBezTo>
                    <a:pt x="3484547" y="915385"/>
                    <a:pt x="3443014" y="945736"/>
                    <a:pt x="3402545" y="978217"/>
                  </a:cubicBezTo>
                  <a:cubicBezTo>
                    <a:pt x="3396688" y="977152"/>
                    <a:pt x="3391363" y="977152"/>
                    <a:pt x="3385506" y="977152"/>
                  </a:cubicBezTo>
                  <a:cubicBezTo>
                    <a:pt x="3384441" y="944671"/>
                    <a:pt x="3435026" y="899410"/>
                    <a:pt x="3460053" y="875981"/>
                  </a:cubicBezTo>
                  <a:cubicBezTo>
                    <a:pt x="3464846" y="871189"/>
                    <a:pt x="3462716" y="864799"/>
                    <a:pt x="3455793" y="867994"/>
                  </a:cubicBezTo>
                  <a:cubicBezTo>
                    <a:pt x="3422247" y="884501"/>
                    <a:pt x="3398286" y="922839"/>
                    <a:pt x="3356752" y="919644"/>
                  </a:cubicBezTo>
                  <a:cubicBezTo>
                    <a:pt x="3325336" y="921242"/>
                    <a:pt x="3293920" y="923372"/>
                    <a:pt x="3263568" y="925502"/>
                  </a:cubicBezTo>
                  <a:cubicBezTo>
                    <a:pt x="3251854" y="924437"/>
                    <a:pt x="3251854" y="924437"/>
                    <a:pt x="3238542" y="916450"/>
                  </a:cubicBezTo>
                  <a:cubicBezTo>
                    <a:pt x="3237476" y="898345"/>
                    <a:pt x="3238542" y="900475"/>
                    <a:pt x="3249724" y="890358"/>
                  </a:cubicBezTo>
                  <a:cubicBezTo>
                    <a:pt x="3333855" y="850954"/>
                    <a:pt x="3421714" y="797174"/>
                    <a:pt x="3509574" y="757771"/>
                  </a:cubicBezTo>
                  <a:cubicBezTo>
                    <a:pt x="3516496" y="754576"/>
                    <a:pt x="3522886" y="749783"/>
                    <a:pt x="3528743" y="746588"/>
                  </a:cubicBezTo>
                  <a:cubicBezTo>
                    <a:pt x="3563887" y="727419"/>
                    <a:pt x="3598498" y="709315"/>
                    <a:pt x="3634706" y="690146"/>
                  </a:cubicBezTo>
                  <a:cubicBezTo>
                    <a:pt x="3642028" y="689347"/>
                    <a:pt x="3651513" y="688182"/>
                    <a:pt x="3661538" y="687708"/>
                  </a:cubicBezTo>
                  <a:close/>
                  <a:moveTo>
                    <a:pt x="3106487" y="648612"/>
                  </a:moveTo>
                  <a:cubicBezTo>
                    <a:pt x="3152812" y="647547"/>
                    <a:pt x="3159202" y="700263"/>
                    <a:pt x="3233749" y="667781"/>
                  </a:cubicBezTo>
                  <a:cubicBezTo>
                    <a:pt x="3233749" y="666716"/>
                    <a:pt x="3234814" y="665652"/>
                    <a:pt x="3234814" y="665652"/>
                  </a:cubicBezTo>
                  <a:lnTo>
                    <a:pt x="3234814" y="750848"/>
                  </a:lnTo>
                  <a:cubicBezTo>
                    <a:pt x="3232684" y="765758"/>
                    <a:pt x="3228957" y="780135"/>
                    <a:pt x="3225762" y="789187"/>
                  </a:cubicBezTo>
                  <a:cubicBezTo>
                    <a:pt x="3219905" y="790252"/>
                    <a:pt x="3214580" y="791317"/>
                    <a:pt x="3208723" y="792382"/>
                  </a:cubicBezTo>
                  <a:cubicBezTo>
                    <a:pt x="3145890" y="762030"/>
                    <a:pt x="3108617" y="714640"/>
                    <a:pt x="3106487" y="661924"/>
                  </a:cubicBezTo>
                  <a:lnTo>
                    <a:pt x="3106487" y="651807"/>
                  </a:lnTo>
                  <a:cubicBezTo>
                    <a:pt x="3106487" y="650742"/>
                    <a:pt x="3106487" y="649677"/>
                    <a:pt x="3106487" y="648612"/>
                  </a:cubicBezTo>
                  <a:close/>
                  <a:moveTo>
                    <a:pt x="1575074" y="608144"/>
                  </a:moveTo>
                  <a:cubicBezTo>
                    <a:pt x="1566022" y="610274"/>
                    <a:pt x="1558567" y="612936"/>
                    <a:pt x="1552710" y="616131"/>
                  </a:cubicBezTo>
                  <a:cubicBezTo>
                    <a:pt x="1533541" y="625184"/>
                    <a:pt x="1526618" y="640625"/>
                    <a:pt x="1527684" y="671509"/>
                  </a:cubicBezTo>
                  <a:cubicBezTo>
                    <a:pt x="1533541" y="670444"/>
                    <a:pt x="1543658" y="663522"/>
                    <a:pt x="1552710" y="655535"/>
                  </a:cubicBezTo>
                  <a:cubicBezTo>
                    <a:pt x="1567087" y="640625"/>
                    <a:pt x="1581997" y="621456"/>
                    <a:pt x="1575074" y="608144"/>
                  </a:cubicBezTo>
                  <a:close/>
                  <a:moveTo>
                    <a:pt x="2635775" y="472893"/>
                  </a:moveTo>
                  <a:cubicBezTo>
                    <a:pt x="2661867" y="492062"/>
                    <a:pt x="2661867" y="492062"/>
                    <a:pt x="2689556" y="508037"/>
                  </a:cubicBezTo>
                  <a:cubicBezTo>
                    <a:pt x="2720972" y="548505"/>
                    <a:pt x="2667191" y="610274"/>
                    <a:pt x="2608619" y="661392"/>
                  </a:cubicBezTo>
                  <a:lnTo>
                    <a:pt x="2608619" y="553830"/>
                  </a:lnTo>
                  <a:cubicBezTo>
                    <a:pt x="2619801" y="526674"/>
                    <a:pt x="2619801" y="490997"/>
                    <a:pt x="2635775" y="472893"/>
                  </a:cubicBezTo>
                  <a:close/>
                  <a:moveTo>
                    <a:pt x="1655479" y="448932"/>
                  </a:moveTo>
                  <a:cubicBezTo>
                    <a:pt x="1629387" y="465971"/>
                    <a:pt x="1601166" y="478218"/>
                    <a:pt x="1578801" y="495257"/>
                  </a:cubicBezTo>
                  <a:cubicBezTo>
                    <a:pt x="1568685" y="503246"/>
                    <a:pt x="1558567" y="512298"/>
                    <a:pt x="1552710" y="523480"/>
                  </a:cubicBezTo>
                  <a:cubicBezTo>
                    <a:pt x="1545788" y="534662"/>
                    <a:pt x="1542593" y="547441"/>
                    <a:pt x="1542061" y="562351"/>
                  </a:cubicBezTo>
                  <a:cubicBezTo>
                    <a:pt x="1545255" y="561286"/>
                    <a:pt x="1548983" y="560221"/>
                    <a:pt x="1552177" y="558091"/>
                  </a:cubicBezTo>
                  <a:cubicBezTo>
                    <a:pt x="1561230" y="554896"/>
                    <a:pt x="1570282" y="550104"/>
                    <a:pt x="1578269" y="545844"/>
                  </a:cubicBezTo>
                  <a:cubicBezTo>
                    <a:pt x="1604361" y="532000"/>
                    <a:pt x="1626725" y="514960"/>
                    <a:pt x="1642699" y="481413"/>
                  </a:cubicBezTo>
                  <a:cubicBezTo>
                    <a:pt x="1656544" y="473426"/>
                    <a:pt x="1656544" y="473426"/>
                    <a:pt x="1667726" y="461179"/>
                  </a:cubicBezTo>
                  <a:cubicBezTo>
                    <a:pt x="1666661" y="456919"/>
                    <a:pt x="1666661" y="452127"/>
                    <a:pt x="1666661" y="449997"/>
                  </a:cubicBezTo>
                  <a:cubicBezTo>
                    <a:pt x="1662401" y="448932"/>
                    <a:pt x="1658673" y="448932"/>
                    <a:pt x="1655479" y="448932"/>
                  </a:cubicBezTo>
                  <a:close/>
                  <a:moveTo>
                    <a:pt x="3171982" y="389826"/>
                  </a:moveTo>
                  <a:cubicBezTo>
                    <a:pt x="3177839" y="394086"/>
                    <a:pt x="3183164" y="398878"/>
                    <a:pt x="3189021" y="403138"/>
                  </a:cubicBezTo>
                  <a:cubicBezTo>
                    <a:pt x="3195411" y="419112"/>
                    <a:pt x="3213515" y="436684"/>
                    <a:pt x="3234814" y="454789"/>
                  </a:cubicBezTo>
                  <a:cubicBezTo>
                    <a:pt x="3261971" y="478751"/>
                    <a:pt x="3292322" y="501115"/>
                    <a:pt x="3313621" y="520285"/>
                  </a:cubicBezTo>
                  <a:cubicBezTo>
                    <a:pt x="3315751" y="575130"/>
                    <a:pt x="3283270" y="591104"/>
                    <a:pt x="3234814" y="600156"/>
                  </a:cubicBezTo>
                  <a:lnTo>
                    <a:pt x="3233749" y="600156"/>
                  </a:lnTo>
                  <a:cubicBezTo>
                    <a:pt x="3231619" y="578857"/>
                    <a:pt x="3231619" y="558623"/>
                    <a:pt x="3230554" y="538389"/>
                  </a:cubicBezTo>
                  <a:cubicBezTo>
                    <a:pt x="3204463" y="506973"/>
                    <a:pt x="3123526" y="421242"/>
                    <a:pt x="3171982" y="389826"/>
                  </a:cubicBezTo>
                  <a:close/>
                  <a:moveTo>
                    <a:pt x="2558565" y="235940"/>
                  </a:moveTo>
                  <a:cubicBezTo>
                    <a:pt x="2573475" y="244992"/>
                    <a:pt x="2588917" y="248187"/>
                    <a:pt x="2599034" y="279603"/>
                  </a:cubicBezTo>
                  <a:cubicBezTo>
                    <a:pt x="2586787" y="368527"/>
                    <a:pt x="2575605" y="468633"/>
                    <a:pt x="2550578" y="565545"/>
                  </a:cubicBezTo>
                  <a:cubicBezTo>
                    <a:pt x="2550578" y="572467"/>
                    <a:pt x="2550578" y="578858"/>
                    <a:pt x="2551643" y="586845"/>
                  </a:cubicBezTo>
                  <a:cubicBezTo>
                    <a:pt x="2584125" y="586845"/>
                    <a:pt x="2599034" y="571934"/>
                    <a:pt x="2608086" y="553298"/>
                  </a:cubicBezTo>
                  <a:lnTo>
                    <a:pt x="2608086" y="660327"/>
                  </a:lnTo>
                  <a:cubicBezTo>
                    <a:pt x="2562825" y="698665"/>
                    <a:pt x="2513305" y="731147"/>
                    <a:pt x="2497863" y="743394"/>
                  </a:cubicBezTo>
                  <a:cubicBezTo>
                    <a:pt x="2480823" y="791849"/>
                    <a:pt x="2464317" y="841370"/>
                    <a:pt x="2447277" y="890891"/>
                  </a:cubicBezTo>
                  <a:cubicBezTo>
                    <a:pt x="2350898" y="1040517"/>
                    <a:pt x="2280077" y="1158728"/>
                    <a:pt x="2113411" y="1193339"/>
                  </a:cubicBezTo>
                  <a:cubicBezTo>
                    <a:pt x="2112346" y="1190144"/>
                    <a:pt x="2111281" y="1186417"/>
                    <a:pt x="2110217" y="1183222"/>
                  </a:cubicBezTo>
                  <a:cubicBezTo>
                    <a:pt x="2111281" y="1180027"/>
                    <a:pt x="2112346" y="1176300"/>
                    <a:pt x="2114476" y="1174170"/>
                  </a:cubicBezTo>
                  <a:cubicBezTo>
                    <a:pt x="2253986" y="1123584"/>
                    <a:pt x="2366873" y="964905"/>
                    <a:pt x="2394562" y="811551"/>
                  </a:cubicBezTo>
                  <a:cubicBezTo>
                    <a:pt x="2393497" y="808356"/>
                    <a:pt x="2393497" y="804629"/>
                    <a:pt x="2393497" y="801434"/>
                  </a:cubicBezTo>
                  <a:cubicBezTo>
                    <a:pt x="2341846" y="808356"/>
                    <a:pt x="2295520" y="826461"/>
                    <a:pt x="2250259" y="827526"/>
                  </a:cubicBezTo>
                  <a:cubicBezTo>
                    <a:pt x="2159204" y="774810"/>
                    <a:pt x="2212985" y="762031"/>
                    <a:pt x="2286467" y="748719"/>
                  </a:cubicBezTo>
                  <a:cubicBezTo>
                    <a:pt x="2337054" y="723692"/>
                    <a:pt x="2387639" y="694938"/>
                    <a:pt x="2433965" y="653937"/>
                  </a:cubicBezTo>
                  <a:cubicBezTo>
                    <a:pt x="2470174" y="535726"/>
                    <a:pt x="2509577" y="416450"/>
                    <a:pt x="2525019" y="300370"/>
                  </a:cubicBezTo>
                  <a:cubicBezTo>
                    <a:pt x="2546318" y="276941"/>
                    <a:pt x="2513837" y="252979"/>
                    <a:pt x="2558565" y="235940"/>
                  </a:cubicBezTo>
                  <a:close/>
                  <a:moveTo>
                    <a:pt x="3528210" y="194459"/>
                  </a:moveTo>
                  <a:lnTo>
                    <a:pt x="3528210" y="484076"/>
                  </a:lnTo>
                  <a:lnTo>
                    <a:pt x="3528743" y="483543"/>
                  </a:lnTo>
                  <a:lnTo>
                    <a:pt x="3528743" y="484076"/>
                  </a:lnTo>
                  <a:cubicBezTo>
                    <a:pt x="3508509" y="505375"/>
                    <a:pt x="3468041" y="540519"/>
                    <a:pt x="3495197" y="562883"/>
                  </a:cubicBezTo>
                  <a:cubicBezTo>
                    <a:pt x="3505314" y="561285"/>
                    <a:pt x="3512103" y="557558"/>
                    <a:pt x="3517161" y="553165"/>
                  </a:cubicBezTo>
                  <a:lnTo>
                    <a:pt x="3528210" y="540085"/>
                  </a:lnTo>
                  <a:lnTo>
                    <a:pt x="3528210" y="656599"/>
                  </a:lnTo>
                  <a:lnTo>
                    <a:pt x="3528743" y="656327"/>
                  </a:lnTo>
                  <a:lnTo>
                    <a:pt x="3528743" y="656599"/>
                  </a:lnTo>
                  <a:cubicBezTo>
                    <a:pt x="3488274" y="681626"/>
                    <a:pt x="3448871" y="708250"/>
                    <a:pt x="3406273" y="719432"/>
                  </a:cubicBezTo>
                  <a:cubicBezTo>
                    <a:pt x="3405208" y="715172"/>
                    <a:pt x="3403078" y="711445"/>
                    <a:pt x="3403078" y="707185"/>
                  </a:cubicBezTo>
                  <a:cubicBezTo>
                    <a:pt x="3430235" y="686951"/>
                    <a:pt x="3492002" y="651807"/>
                    <a:pt x="3496262" y="620391"/>
                  </a:cubicBezTo>
                  <a:cubicBezTo>
                    <a:pt x="3436624" y="593234"/>
                    <a:pt x="3443547" y="596962"/>
                    <a:pt x="3394026" y="629443"/>
                  </a:cubicBezTo>
                  <a:cubicBezTo>
                    <a:pt x="3321076" y="652872"/>
                    <a:pt x="3292855" y="661924"/>
                    <a:pt x="3246529" y="710380"/>
                  </a:cubicBezTo>
                  <a:cubicBezTo>
                    <a:pt x="3242269" y="722627"/>
                    <a:pt x="3238542" y="737536"/>
                    <a:pt x="3235347" y="750848"/>
                  </a:cubicBezTo>
                  <a:lnTo>
                    <a:pt x="3235347" y="665652"/>
                  </a:lnTo>
                  <a:cubicBezTo>
                    <a:pt x="3275815" y="624118"/>
                    <a:pt x="3325336" y="599092"/>
                    <a:pt x="3367934" y="560753"/>
                  </a:cubicBezTo>
                  <a:cubicBezTo>
                    <a:pt x="3368999" y="548506"/>
                    <a:pt x="3368999" y="535726"/>
                    <a:pt x="3370064" y="524544"/>
                  </a:cubicBezTo>
                  <a:cubicBezTo>
                    <a:pt x="3386039" y="523479"/>
                    <a:pt x="3402545" y="522414"/>
                    <a:pt x="3419585" y="520285"/>
                  </a:cubicBezTo>
                  <a:cubicBezTo>
                    <a:pt x="3457923" y="476621"/>
                    <a:pt x="3518626" y="380774"/>
                    <a:pt x="3511704" y="329123"/>
                  </a:cubicBezTo>
                  <a:cubicBezTo>
                    <a:pt x="3474430" y="329123"/>
                    <a:pt x="3438754" y="354150"/>
                    <a:pt x="3411598" y="341370"/>
                  </a:cubicBezTo>
                  <a:cubicBezTo>
                    <a:pt x="3410532" y="301967"/>
                    <a:pt x="3417455" y="305162"/>
                    <a:pt x="3447806" y="282798"/>
                  </a:cubicBezTo>
                  <a:close/>
                  <a:moveTo>
                    <a:pt x="52315" y="184090"/>
                  </a:moveTo>
                  <a:cubicBezTo>
                    <a:pt x="64296" y="184023"/>
                    <a:pt x="76676" y="185088"/>
                    <a:pt x="88391" y="188017"/>
                  </a:cubicBezTo>
                  <a:cubicBezTo>
                    <a:pt x="129925" y="196004"/>
                    <a:pt x="167198" y="221030"/>
                    <a:pt x="158146" y="272682"/>
                  </a:cubicBezTo>
                  <a:cubicBezTo>
                    <a:pt x="156016" y="288124"/>
                    <a:pt x="149094" y="290254"/>
                    <a:pt x="137912" y="296111"/>
                  </a:cubicBezTo>
                  <a:cubicBezTo>
                    <a:pt x="125132" y="301436"/>
                    <a:pt x="113950" y="306228"/>
                    <a:pt x="102768" y="308358"/>
                  </a:cubicBezTo>
                  <a:cubicBezTo>
                    <a:pt x="98508" y="309423"/>
                    <a:pt x="92651" y="309423"/>
                    <a:pt x="88391" y="309423"/>
                  </a:cubicBezTo>
                  <a:cubicBezTo>
                    <a:pt x="85729" y="309423"/>
                    <a:pt x="83599" y="309423"/>
                    <a:pt x="81469" y="309423"/>
                  </a:cubicBezTo>
                  <a:cubicBezTo>
                    <a:pt x="75612" y="306228"/>
                    <a:pt x="69754" y="303566"/>
                    <a:pt x="65494" y="299306"/>
                  </a:cubicBezTo>
                  <a:cubicBezTo>
                    <a:pt x="29286" y="271617"/>
                    <a:pt x="10117" y="229550"/>
                    <a:pt x="18636" y="186952"/>
                  </a:cubicBezTo>
                  <a:cubicBezTo>
                    <a:pt x="28753" y="185354"/>
                    <a:pt x="40334" y="184156"/>
                    <a:pt x="52315" y="184090"/>
                  </a:cubicBezTo>
                  <a:close/>
                  <a:moveTo>
                    <a:pt x="697548" y="95897"/>
                  </a:moveTo>
                  <a:cubicBezTo>
                    <a:pt x="698613" y="118261"/>
                    <a:pt x="698613" y="141690"/>
                    <a:pt x="698613" y="166717"/>
                  </a:cubicBezTo>
                  <a:cubicBezTo>
                    <a:pt x="703938" y="163522"/>
                    <a:pt x="708730" y="160859"/>
                    <a:pt x="712990" y="157665"/>
                  </a:cubicBezTo>
                  <a:cubicBezTo>
                    <a:pt x="717250" y="154470"/>
                    <a:pt x="721510" y="150210"/>
                    <a:pt x="727367" y="144353"/>
                  </a:cubicBezTo>
                  <a:cubicBezTo>
                    <a:pt x="727367" y="122521"/>
                    <a:pt x="723107" y="107079"/>
                    <a:pt x="712990" y="99092"/>
                  </a:cubicBezTo>
                  <a:cubicBezTo>
                    <a:pt x="708198" y="96962"/>
                    <a:pt x="703938" y="95897"/>
                    <a:pt x="697548" y="95897"/>
                  </a:cubicBezTo>
                  <a:close/>
                  <a:moveTo>
                    <a:pt x="1785205" y="42774"/>
                  </a:moveTo>
                  <a:cubicBezTo>
                    <a:pt x="1804873" y="40852"/>
                    <a:pt x="1812561" y="45445"/>
                    <a:pt x="1825341" y="84183"/>
                  </a:cubicBezTo>
                  <a:cubicBezTo>
                    <a:pt x="1816289" y="113469"/>
                    <a:pt x="1785937" y="129444"/>
                    <a:pt x="1779015" y="158730"/>
                  </a:cubicBezTo>
                  <a:cubicBezTo>
                    <a:pt x="1800314" y="148613"/>
                    <a:pt x="1820548" y="141691"/>
                    <a:pt x="1835458" y="118262"/>
                  </a:cubicBezTo>
                  <a:cubicBezTo>
                    <a:pt x="1858887" y="111339"/>
                    <a:pt x="1892966" y="127314"/>
                    <a:pt x="1895628" y="150211"/>
                  </a:cubicBezTo>
                  <a:lnTo>
                    <a:pt x="1895628" y="158198"/>
                  </a:lnTo>
                  <a:cubicBezTo>
                    <a:pt x="1893498" y="168315"/>
                    <a:pt x="1887641" y="179497"/>
                    <a:pt x="1873264" y="191744"/>
                  </a:cubicBezTo>
                  <a:cubicBezTo>
                    <a:pt x="1795522" y="219433"/>
                    <a:pt x="1708728" y="253512"/>
                    <a:pt x="1646959" y="304097"/>
                  </a:cubicBezTo>
                  <a:cubicBezTo>
                    <a:pt x="1623530" y="332319"/>
                    <a:pt x="1600633" y="360540"/>
                    <a:pt x="1578269" y="388761"/>
                  </a:cubicBezTo>
                  <a:cubicBezTo>
                    <a:pt x="1564425" y="398879"/>
                    <a:pt x="1556438" y="404736"/>
                    <a:pt x="1552177" y="408996"/>
                  </a:cubicBezTo>
                  <a:cubicBezTo>
                    <a:pt x="1544190" y="418048"/>
                    <a:pt x="1543126" y="424438"/>
                    <a:pt x="1536203" y="450529"/>
                  </a:cubicBezTo>
                  <a:cubicBezTo>
                    <a:pt x="1540996" y="449464"/>
                    <a:pt x="1546320" y="448399"/>
                    <a:pt x="1552177" y="446269"/>
                  </a:cubicBezTo>
                  <a:cubicBezTo>
                    <a:pt x="1560165" y="443074"/>
                    <a:pt x="1569217" y="438815"/>
                    <a:pt x="1578269" y="432957"/>
                  </a:cubicBezTo>
                  <a:cubicBezTo>
                    <a:pt x="1645894" y="395684"/>
                    <a:pt x="1747066" y="322734"/>
                    <a:pt x="1765170" y="431892"/>
                  </a:cubicBezTo>
                  <a:cubicBezTo>
                    <a:pt x="1802444" y="468101"/>
                    <a:pt x="1780080" y="479283"/>
                    <a:pt x="1742807" y="521882"/>
                  </a:cubicBezTo>
                  <a:cubicBezTo>
                    <a:pt x="1680505" y="573533"/>
                    <a:pt x="1641102" y="655535"/>
                    <a:pt x="1578269" y="711978"/>
                  </a:cubicBezTo>
                  <a:cubicBezTo>
                    <a:pt x="1570282" y="719965"/>
                    <a:pt x="1561230" y="726355"/>
                    <a:pt x="1552177" y="732212"/>
                  </a:cubicBezTo>
                  <a:cubicBezTo>
                    <a:pt x="1552177" y="735407"/>
                    <a:pt x="1552177" y="740199"/>
                    <a:pt x="1552177" y="744459"/>
                  </a:cubicBezTo>
                  <a:cubicBezTo>
                    <a:pt x="1559100" y="744459"/>
                    <a:pt x="1568152" y="741797"/>
                    <a:pt x="1578269" y="737537"/>
                  </a:cubicBezTo>
                  <a:cubicBezTo>
                    <a:pt x="1624595" y="718900"/>
                    <a:pt x="1705533" y="668847"/>
                    <a:pt x="1734819" y="654470"/>
                  </a:cubicBezTo>
                  <a:cubicBezTo>
                    <a:pt x="1760378" y="662990"/>
                    <a:pt x="1767300" y="669912"/>
                    <a:pt x="1767300" y="708250"/>
                  </a:cubicBezTo>
                  <a:cubicBezTo>
                    <a:pt x="1722572" y="744459"/>
                    <a:pt x="1679440" y="774810"/>
                    <a:pt x="1648024" y="823266"/>
                  </a:cubicBezTo>
                  <a:cubicBezTo>
                    <a:pt x="1648024" y="866929"/>
                    <a:pt x="1683168" y="866929"/>
                    <a:pt x="1726832" y="893021"/>
                  </a:cubicBezTo>
                  <a:cubicBezTo>
                    <a:pt x="1753988" y="933489"/>
                    <a:pt x="1649089" y="994724"/>
                    <a:pt x="1578269" y="1037323"/>
                  </a:cubicBezTo>
                  <a:cubicBezTo>
                    <a:pt x="1569217" y="1043180"/>
                    <a:pt x="1560165" y="1048505"/>
                    <a:pt x="1552177" y="1054362"/>
                  </a:cubicBezTo>
                  <a:cubicBezTo>
                    <a:pt x="1542061" y="1060219"/>
                    <a:pt x="1534606" y="1066077"/>
                    <a:pt x="1528749" y="1070337"/>
                  </a:cubicBezTo>
                  <a:cubicBezTo>
                    <a:pt x="1524489" y="1079389"/>
                    <a:pt x="1524489" y="1079389"/>
                    <a:pt x="1518631" y="1185352"/>
                  </a:cubicBezTo>
                  <a:cubicBezTo>
                    <a:pt x="1518631" y="1217833"/>
                    <a:pt x="1520761" y="1250847"/>
                    <a:pt x="1521826" y="1284393"/>
                  </a:cubicBezTo>
                  <a:cubicBezTo>
                    <a:pt x="1521826" y="1296641"/>
                    <a:pt x="1512774" y="1310485"/>
                    <a:pt x="1499462" y="1313680"/>
                  </a:cubicBezTo>
                  <a:cubicBezTo>
                    <a:pt x="1444617" y="1265224"/>
                    <a:pt x="1447812" y="1175235"/>
                    <a:pt x="1437694" y="1117727"/>
                  </a:cubicBezTo>
                  <a:cubicBezTo>
                    <a:pt x="1387109" y="1109740"/>
                    <a:pt x="1384446" y="1111870"/>
                    <a:pt x="1380187" y="1071402"/>
                  </a:cubicBezTo>
                  <a:cubicBezTo>
                    <a:pt x="1410538" y="1064479"/>
                    <a:pt x="1410538" y="1064479"/>
                    <a:pt x="1437694" y="1051167"/>
                  </a:cubicBezTo>
                  <a:cubicBezTo>
                    <a:pt x="1451539" y="1021881"/>
                    <a:pt x="1442487" y="936152"/>
                    <a:pt x="1434500" y="916982"/>
                  </a:cubicBezTo>
                  <a:cubicBezTo>
                    <a:pt x="1383914" y="918047"/>
                    <a:pt x="1327471" y="990465"/>
                    <a:pt x="1285938" y="1011764"/>
                  </a:cubicBezTo>
                  <a:cubicBezTo>
                    <a:pt x="1239612" y="1064479"/>
                    <a:pt x="1219378" y="1061284"/>
                    <a:pt x="1167727" y="1035193"/>
                  </a:cubicBezTo>
                  <a:cubicBezTo>
                    <a:pt x="1168792" y="1030933"/>
                    <a:pt x="1169857" y="1027206"/>
                    <a:pt x="1169857" y="1024011"/>
                  </a:cubicBezTo>
                  <a:cubicBezTo>
                    <a:pt x="1220975" y="1004842"/>
                    <a:pt x="1411070" y="886631"/>
                    <a:pt x="1422253" y="824863"/>
                  </a:cubicBezTo>
                  <a:cubicBezTo>
                    <a:pt x="1408408" y="822733"/>
                    <a:pt x="1408408" y="822733"/>
                    <a:pt x="1397226" y="814746"/>
                  </a:cubicBezTo>
                  <a:cubicBezTo>
                    <a:pt x="1397226" y="810486"/>
                    <a:pt x="1397226" y="805694"/>
                    <a:pt x="1397226" y="802499"/>
                  </a:cubicBezTo>
                  <a:cubicBezTo>
                    <a:pt x="1406278" y="795045"/>
                    <a:pt x="1417460" y="787057"/>
                    <a:pt x="1427577" y="779070"/>
                  </a:cubicBezTo>
                  <a:cubicBezTo>
                    <a:pt x="1435565" y="760966"/>
                    <a:pt x="1443552" y="703458"/>
                    <a:pt x="1435565" y="692276"/>
                  </a:cubicBezTo>
                  <a:cubicBezTo>
                    <a:pt x="1378057" y="692276"/>
                    <a:pt x="1354628" y="803564"/>
                    <a:pt x="1289133" y="782265"/>
                  </a:cubicBezTo>
                  <a:cubicBezTo>
                    <a:pt x="1253989" y="803564"/>
                    <a:pt x="1192221" y="854150"/>
                    <a:pt x="1153883" y="833916"/>
                  </a:cubicBezTo>
                  <a:cubicBezTo>
                    <a:pt x="1153883" y="824863"/>
                    <a:pt x="1154948" y="816876"/>
                    <a:pt x="1156013" y="808889"/>
                  </a:cubicBezTo>
                  <a:cubicBezTo>
                    <a:pt x="1188494" y="793447"/>
                    <a:pt x="1216715" y="771615"/>
                    <a:pt x="1263041" y="748186"/>
                  </a:cubicBezTo>
                  <a:cubicBezTo>
                    <a:pt x="1285405" y="708783"/>
                    <a:pt x="1263041" y="666184"/>
                    <a:pt x="1306704" y="656067"/>
                  </a:cubicBezTo>
                  <a:cubicBezTo>
                    <a:pt x="1312562" y="662990"/>
                    <a:pt x="1316822" y="669379"/>
                    <a:pt x="1323744" y="676302"/>
                  </a:cubicBezTo>
                  <a:cubicBezTo>
                    <a:pt x="1436630" y="675237"/>
                    <a:pt x="1438759" y="507505"/>
                    <a:pt x="1440889" y="435620"/>
                  </a:cubicBezTo>
                  <a:cubicBezTo>
                    <a:pt x="1463254" y="394086"/>
                    <a:pt x="1518099" y="401009"/>
                    <a:pt x="1523956" y="343501"/>
                  </a:cubicBezTo>
                  <a:cubicBezTo>
                    <a:pt x="1433967" y="356280"/>
                    <a:pt x="1443019" y="445204"/>
                    <a:pt x="1376459" y="458516"/>
                  </a:cubicBezTo>
                  <a:cubicBezTo>
                    <a:pt x="1366342" y="454256"/>
                    <a:pt x="1357290" y="450529"/>
                    <a:pt x="1348238" y="446269"/>
                  </a:cubicBezTo>
                  <a:cubicBezTo>
                    <a:pt x="1270496" y="446269"/>
                    <a:pt x="1234287" y="529337"/>
                    <a:pt x="1161337" y="469698"/>
                  </a:cubicBezTo>
                  <a:cubicBezTo>
                    <a:pt x="1161337" y="466503"/>
                    <a:pt x="1161337" y="462776"/>
                    <a:pt x="1161337" y="459581"/>
                  </a:cubicBezTo>
                  <a:cubicBezTo>
                    <a:pt x="1269431" y="405801"/>
                    <a:pt x="1269431" y="405801"/>
                    <a:pt x="1337056" y="376514"/>
                  </a:cubicBezTo>
                  <a:cubicBezTo>
                    <a:pt x="1385511" y="333916"/>
                    <a:pt x="1353030" y="247122"/>
                    <a:pt x="1363147" y="194406"/>
                  </a:cubicBezTo>
                  <a:cubicBezTo>
                    <a:pt x="1417993" y="193341"/>
                    <a:pt x="1415863" y="282265"/>
                    <a:pt x="1453136" y="312617"/>
                  </a:cubicBezTo>
                  <a:cubicBezTo>
                    <a:pt x="1485617" y="299305"/>
                    <a:pt x="1518631" y="285460"/>
                    <a:pt x="1552177" y="273213"/>
                  </a:cubicBezTo>
                  <a:cubicBezTo>
                    <a:pt x="1561230" y="270018"/>
                    <a:pt x="1569217" y="266291"/>
                    <a:pt x="1578269" y="263096"/>
                  </a:cubicBezTo>
                  <a:cubicBezTo>
                    <a:pt x="1584126" y="260434"/>
                    <a:pt x="1590516" y="258304"/>
                    <a:pt x="1596374" y="256174"/>
                  </a:cubicBezTo>
                  <a:cubicBezTo>
                    <a:pt x="1649622" y="190147"/>
                    <a:pt x="1705533" y="112404"/>
                    <a:pt x="1760911" y="45844"/>
                  </a:cubicBezTo>
                  <a:cubicBezTo>
                    <a:pt x="1770762" y="44779"/>
                    <a:pt x="1778649" y="43415"/>
                    <a:pt x="1785205" y="42774"/>
                  </a:cubicBezTo>
                  <a:close/>
                  <a:moveTo>
                    <a:pt x="677122" y="5334"/>
                  </a:moveTo>
                  <a:cubicBezTo>
                    <a:pt x="695418" y="7505"/>
                    <a:pt x="706600" y="24278"/>
                    <a:pt x="708198" y="55428"/>
                  </a:cubicBezTo>
                  <a:cubicBezTo>
                    <a:pt x="710328" y="55428"/>
                    <a:pt x="711393" y="55428"/>
                    <a:pt x="712458" y="55428"/>
                  </a:cubicBezTo>
                  <a:cubicBezTo>
                    <a:pt x="749731" y="57558"/>
                    <a:pt x="810434" y="104949"/>
                    <a:pt x="836526" y="143288"/>
                  </a:cubicBezTo>
                  <a:cubicBezTo>
                    <a:pt x="831733" y="191743"/>
                    <a:pt x="761978" y="242329"/>
                    <a:pt x="712458" y="269485"/>
                  </a:cubicBezTo>
                  <a:cubicBezTo>
                    <a:pt x="703406" y="273745"/>
                    <a:pt x="697016" y="277472"/>
                    <a:pt x="690094" y="280667"/>
                  </a:cubicBezTo>
                  <a:cubicBezTo>
                    <a:pt x="638443" y="327526"/>
                    <a:pt x="659742" y="366929"/>
                    <a:pt x="668794" y="420177"/>
                  </a:cubicBezTo>
                  <a:cubicBezTo>
                    <a:pt x="670924" y="428164"/>
                    <a:pt x="670924" y="429229"/>
                    <a:pt x="666664" y="435086"/>
                  </a:cubicBezTo>
                  <a:cubicBezTo>
                    <a:pt x="665599" y="437749"/>
                    <a:pt x="663470" y="439879"/>
                    <a:pt x="662405" y="440944"/>
                  </a:cubicBezTo>
                  <a:cubicBezTo>
                    <a:pt x="645898" y="465438"/>
                    <a:pt x="624599" y="494724"/>
                    <a:pt x="608624" y="524011"/>
                  </a:cubicBezTo>
                  <a:cubicBezTo>
                    <a:pt x="596377" y="546375"/>
                    <a:pt x="585195" y="569271"/>
                    <a:pt x="579338" y="591636"/>
                  </a:cubicBezTo>
                  <a:cubicBezTo>
                    <a:pt x="589455" y="584713"/>
                    <a:pt x="598507" y="577259"/>
                    <a:pt x="608624" y="570336"/>
                  </a:cubicBezTo>
                  <a:cubicBezTo>
                    <a:pt x="640573" y="545310"/>
                    <a:pt x="674119" y="521881"/>
                    <a:pt x="712458" y="512829"/>
                  </a:cubicBezTo>
                  <a:cubicBezTo>
                    <a:pt x="713523" y="511764"/>
                    <a:pt x="714588" y="511764"/>
                    <a:pt x="716718" y="511764"/>
                  </a:cubicBezTo>
                  <a:cubicBezTo>
                    <a:pt x="743874" y="531998"/>
                    <a:pt x="731627" y="555959"/>
                    <a:pt x="712458" y="579389"/>
                  </a:cubicBezTo>
                  <a:cubicBezTo>
                    <a:pt x="693288" y="603350"/>
                    <a:pt x="666664" y="626779"/>
                    <a:pt x="660807" y="645949"/>
                  </a:cubicBezTo>
                  <a:cubicBezTo>
                    <a:pt x="666132" y="664053"/>
                    <a:pt x="697548" y="660858"/>
                    <a:pt x="704471" y="713573"/>
                  </a:cubicBezTo>
                  <a:cubicBezTo>
                    <a:pt x="667729" y="863200"/>
                    <a:pt x="684236" y="1013360"/>
                    <a:pt x="710328" y="1175233"/>
                  </a:cubicBezTo>
                  <a:cubicBezTo>
                    <a:pt x="702341" y="1210910"/>
                    <a:pt x="652820" y="1217832"/>
                    <a:pt x="625663" y="1217832"/>
                  </a:cubicBezTo>
                  <a:cubicBezTo>
                    <a:pt x="619806" y="1213040"/>
                    <a:pt x="614481" y="1207715"/>
                    <a:pt x="608624" y="1200792"/>
                  </a:cubicBezTo>
                  <a:cubicBezTo>
                    <a:pt x="581468" y="1169376"/>
                    <a:pt x="558038" y="1116661"/>
                    <a:pt x="561233" y="1090569"/>
                  </a:cubicBezTo>
                  <a:cubicBezTo>
                    <a:pt x="592650" y="1103349"/>
                    <a:pt x="594247" y="1104414"/>
                    <a:pt x="608624" y="1105479"/>
                  </a:cubicBezTo>
                  <a:cubicBezTo>
                    <a:pt x="608624" y="1105479"/>
                    <a:pt x="609689" y="1105479"/>
                    <a:pt x="610754" y="1105479"/>
                  </a:cubicBezTo>
                  <a:cubicBezTo>
                    <a:pt x="620871" y="1076192"/>
                    <a:pt x="617676" y="1029866"/>
                    <a:pt x="608624" y="1008567"/>
                  </a:cubicBezTo>
                  <a:cubicBezTo>
                    <a:pt x="607559" y="1007502"/>
                    <a:pt x="606494" y="1006437"/>
                    <a:pt x="606494" y="1005372"/>
                  </a:cubicBezTo>
                  <a:cubicBezTo>
                    <a:pt x="572948" y="994190"/>
                    <a:pt x="567091" y="994190"/>
                    <a:pt x="555909" y="972891"/>
                  </a:cubicBezTo>
                  <a:cubicBezTo>
                    <a:pt x="551649" y="972891"/>
                    <a:pt x="546856" y="972891"/>
                    <a:pt x="543662" y="973956"/>
                  </a:cubicBezTo>
                  <a:cubicBezTo>
                    <a:pt x="534609" y="995255"/>
                    <a:pt x="531947" y="1026672"/>
                    <a:pt x="518635" y="1072997"/>
                  </a:cubicBezTo>
                  <a:cubicBezTo>
                    <a:pt x="514375" y="1104946"/>
                    <a:pt x="518635" y="1256703"/>
                    <a:pt x="449945" y="1246586"/>
                  </a:cubicBezTo>
                  <a:cubicBezTo>
                    <a:pt x="417464" y="1219429"/>
                    <a:pt x="420659" y="1221559"/>
                    <a:pt x="419594" y="1188013"/>
                  </a:cubicBezTo>
                  <a:cubicBezTo>
                    <a:pt x="441958" y="1074062"/>
                    <a:pt x="465387" y="975021"/>
                    <a:pt x="500531" y="866928"/>
                  </a:cubicBezTo>
                  <a:cubicBezTo>
                    <a:pt x="503726" y="815277"/>
                    <a:pt x="529817" y="776939"/>
                    <a:pt x="542064" y="734340"/>
                  </a:cubicBezTo>
                  <a:cubicBezTo>
                    <a:pt x="499998" y="734340"/>
                    <a:pt x="463257" y="778536"/>
                    <a:pt x="438230" y="730080"/>
                  </a:cubicBezTo>
                  <a:cubicBezTo>
                    <a:pt x="438230" y="723158"/>
                    <a:pt x="438230" y="716768"/>
                    <a:pt x="439296" y="709846"/>
                  </a:cubicBezTo>
                  <a:cubicBezTo>
                    <a:pt x="497868" y="644351"/>
                    <a:pt x="505855" y="583648"/>
                    <a:pt x="487751" y="504841"/>
                  </a:cubicBezTo>
                  <a:cubicBezTo>
                    <a:pt x="486686" y="498984"/>
                    <a:pt x="492543" y="492062"/>
                    <a:pt x="494673" y="487802"/>
                  </a:cubicBezTo>
                  <a:cubicBezTo>
                    <a:pt x="508518" y="462775"/>
                    <a:pt x="528752" y="433489"/>
                    <a:pt x="520765" y="410060"/>
                  </a:cubicBezTo>
                  <a:cubicBezTo>
                    <a:pt x="481361" y="410060"/>
                    <a:pt x="436633" y="468633"/>
                    <a:pt x="410542" y="492062"/>
                  </a:cubicBezTo>
                  <a:cubicBezTo>
                    <a:pt x="350904" y="535725"/>
                    <a:pt x="344514" y="545842"/>
                    <a:pt x="317358" y="562882"/>
                  </a:cubicBezTo>
                  <a:cubicBezTo>
                    <a:pt x="230563" y="587908"/>
                    <a:pt x="229498" y="586843"/>
                    <a:pt x="217251" y="666715"/>
                  </a:cubicBezTo>
                  <a:cubicBezTo>
                    <a:pt x="223109" y="787056"/>
                    <a:pt x="199147" y="934553"/>
                    <a:pt x="155484" y="1054893"/>
                  </a:cubicBezTo>
                  <a:cubicBezTo>
                    <a:pt x="148561" y="1096959"/>
                    <a:pt x="143237" y="1138492"/>
                    <a:pt x="136314" y="1180026"/>
                  </a:cubicBezTo>
                  <a:cubicBezTo>
                    <a:pt x="136314" y="1218897"/>
                    <a:pt x="147496" y="1292379"/>
                    <a:pt x="100106" y="1312613"/>
                  </a:cubicBezTo>
                  <a:cubicBezTo>
                    <a:pt x="95846" y="1309951"/>
                    <a:pt x="91054" y="1307821"/>
                    <a:pt x="87859" y="1305691"/>
                  </a:cubicBezTo>
                  <a:cubicBezTo>
                    <a:pt x="58572" y="1289717"/>
                    <a:pt x="38338" y="1276405"/>
                    <a:pt x="21299" y="1256170"/>
                  </a:cubicBezTo>
                  <a:cubicBezTo>
                    <a:pt x="9052" y="1192805"/>
                    <a:pt x="9052" y="1192805"/>
                    <a:pt x="1064" y="1121985"/>
                  </a:cubicBezTo>
                  <a:cubicBezTo>
                    <a:pt x="1064" y="1084179"/>
                    <a:pt x="2129" y="1045841"/>
                    <a:pt x="2129" y="1009632"/>
                  </a:cubicBezTo>
                  <a:cubicBezTo>
                    <a:pt x="4259" y="937215"/>
                    <a:pt x="5324" y="866395"/>
                    <a:pt x="6389" y="796640"/>
                  </a:cubicBezTo>
                  <a:cubicBezTo>
                    <a:pt x="5324" y="770549"/>
                    <a:pt x="5324" y="744990"/>
                    <a:pt x="4259" y="718898"/>
                  </a:cubicBezTo>
                  <a:cubicBezTo>
                    <a:pt x="2129" y="692807"/>
                    <a:pt x="0" y="666183"/>
                    <a:pt x="0" y="639026"/>
                  </a:cubicBezTo>
                  <a:lnTo>
                    <a:pt x="0" y="632104"/>
                  </a:lnTo>
                  <a:cubicBezTo>
                    <a:pt x="0" y="576726"/>
                    <a:pt x="12779" y="526141"/>
                    <a:pt x="65495" y="504841"/>
                  </a:cubicBezTo>
                  <a:cubicBezTo>
                    <a:pt x="76677" y="510166"/>
                    <a:pt x="82001" y="521881"/>
                    <a:pt x="87859" y="536258"/>
                  </a:cubicBezTo>
                  <a:cubicBezTo>
                    <a:pt x="95846" y="559687"/>
                    <a:pt x="100106" y="590038"/>
                    <a:pt x="116080" y="617195"/>
                  </a:cubicBezTo>
                  <a:cubicBezTo>
                    <a:pt x="177848" y="637429"/>
                    <a:pt x="144302" y="715171"/>
                    <a:pt x="144302" y="775874"/>
                  </a:cubicBezTo>
                  <a:cubicBezTo>
                    <a:pt x="157614" y="754574"/>
                    <a:pt x="162406" y="724223"/>
                    <a:pt x="165601" y="702924"/>
                  </a:cubicBezTo>
                  <a:cubicBezTo>
                    <a:pt x="173588" y="601220"/>
                    <a:pt x="165601" y="565544"/>
                    <a:pt x="223109" y="498984"/>
                  </a:cubicBezTo>
                  <a:cubicBezTo>
                    <a:pt x="258252" y="476087"/>
                    <a:pt x="313098" y="445736"/>
                    <a:pt x="339189" y="424437"/>
                  </a:cubicBezTo>
                  <a:cubicBezTo>
                    <a:pt x="521830" y="322733"/>
                    <a:pt x="521830" y="322733"/>
                    <a:pt x="536207" y="310486"/>
                  </a:cubicBezTo>
                  <a:cubicBezTo>
                    <a:pt x="577740" y="245524"/>
                    <a:pt x="584130" y="161924"/>
                    <a:pt x="609157" y="91105"/>
                  </a:cubicBezTo>
                  <a:cubicBezTo>
                    <a:pt x="619274" y="60753"/>
                    <a:pt x="634183" y="31467"/>
                    <a:pt x="656547" y="8038"/>
                  </a:cubicBezTo>
                  <a:cubicBezTo>
                    <a:pt x="664135" y="5509"/>
                    <a:pt x="671024" y="4610"/>
                    <a:pt x="677122" y="5334"/>
                  </a:cubicBezTo>
                  <a:close/>
                  <a:moveTo>
                    <a:pt x="3645157" y="983"/>
                  </a:moveTo>
                  <a:cubicBezTo>
                    <a:pt x="3663860" y="4710"/>
                    <a:pt x="3686358" y="18421"/>
                    <a:pt x="3704994" y="31467"/>
                  </a:cubicBezTo>
                  <a:cubicBezTo>
                    <a:pt x="3740138" y="88975"/>
                    <a:pt x="3691682" y="112404"/>
                    <a:pt x="3640564" y="159795"/>
                  </a:cubicBezTo>
                  <a:cubicBezTo>
                    <a:pt x="3611278" y="197068"/>
                    <a:pt x="3580926" y="237537"/>
                    <a:pt x="3543652" y="268953"/>
                  </a:cubicBezTo>
                  <a:cubicBezTo>
                    <a:pt x="3543652" y="271083"/>
                    <a:pt x="3544718" y="275875"/>
                    <a:pt x="3544718" y="279070"/>
                  </a:cubicBezTo>
                  <a:cubicBezTo>
                    <a:pt x="3595303" y="289187"/>
                    <a:pt x="3619265" y="274810"/>
                    <a:pt x="3621394" y="334448"/>
                  </a:cubicBezTo>
                  <a:cubicBezTo>
                    <a:pt x="3606485" y="359475"/>
                    <a:pt x="3580926" y="382904"/>
                    <a:pt x="3587849" y="419112"/>
                  </a:cubicBezTo>
                  <a:cubicBezTo>
                    <a:pt x="3663460" y="393021"/>
                    <a:pt x="3731086" y="354682"/>
                    <a:pt x="3812022" y="414853"/>
                  </a:cubicBezTo>
                  <a:cubicBezTo>
                    <a:pt x="3812022" y="416450"/>
                    <a:pt x="3812022" y="419112"/>
                    <a:pt x="3812022" y="421242"/>
                  </a:cubicBezTo>
                  <a:lnTo>
                    <a:pt x="3812022" y="443606"/>
                  </a:lnTo>
                  <a:cubicBezTo>
                    <a:pt x="3804035" y="511232"/>
                    <a:pt x="3718306" y="538389"/>
                    <a:pt x="3680500" y="594299"/>
                  </a:cubicBezTo>
                  <a:cubicBezTo>
                    <a:pt x="3671448" y="598559"/>
                    <a:pt x="3662396" y="604416"/>
                    <a:pt x="3654409" y="611339"/>
                  </a:cubicBezTo>
                  <a:cubicBezTo>
                    <a:pt x="3631245" y="611871"/>
                    <a:pt x="3609547" y="617462"/>
                    <a:pt x="3588713" y="625782"/>
                  </a:cubicBezTo>
                  <a:lnTo>
                    <a:pt x="3528743" y="656327"/>
                  </a:lnTo>
                  <a:lnTo>
                    <a:pt x="3528743" y="539454"/>
                  </a:lnTo>
                  <a:lnTo>
                    <a:pt x="3528210" y="540085"/>
                  </a:lnTo>
                  <a:lnTo>
                    <a:pt x="3528210" y="539454"/>
                  </a:lnTo>
                  <a:cubicBezTo>
                    <a:pt x="3539393" y="525077"/>
                    <a:pt x="3549510" y="514427"/>
                    <a:pt x="3607018" y="543714"/>
                  </a:cubicBezTo>
                  <a:cubicBezTo>
                    <a:pt x="3662396" y="536791"/>
                    <a:pt x="3687954" y="488336"/>
                    <a:pt x="3715111" y="446801"/>
                  </a:cubicBezTo>
                  <a:cubicBezTo>
                    <a:pt x="3702864" y="404203"/>
                    <a:pt x="3566549" y="469165"/>
                    <a:pt x="3537263" y="475024"/>
                  </a:cubicBezTo>
                  <a:lnTo>
                    <a:pt x="3528743" y="483543"/>
                  </a:lnTo>
                  <a:lnTo>
                    <a:pt x="3528743" y="193873"/>
                  </a:lnTo>
                  <a:lnTo>
                    <a:pt x="3528210" y="194459"/>
                  </a:lnTo>
                  <a:lnTo>
                    <a:pt x="3528210" y="193873"/>
                  </a:lnTo>
                  <a:cubicBezTo>
                    <a:pt x="3574537" y="146483"/>
                    <a:pt x="3615005" y="96962"/>
                    <a:pt x="3608082" y="30402"/>
                  </a:cubicBezTo>
                  <a:cubicBezTo>
                    <a:pt x="3611543" y="3512"/>
                    <a:pt x="3626453" y="-2745"/>
                    <a:pt x="3645157" y="983"/>
                  </a:cubicBezTo>
                  <a:close/>
                </a:path>
              </a:pathLst>
            </a:custGeom>
            <a:solidFill>
              <a:srgbClr val="81308C"/>
            </a:solidFill>
            <a:ln w="5325" cap="flat">
              <a:noFill/>
              <a:prstDash val="solid"/>
              <a:miter/>
            </a:ln>
          </p:spPr>
          <p:txBody>
            <a:bodyPr rtlCol="0" anchor="ctr"/>
            <a:lstStyle/>
            <a:p>
              <a:endParaRPr lang="zh-CN" altLang="en-US"/>
            </a:p>
          </p:txBody>
        </p:sp>
        <p:sp>
          <p:nvSpPr>
            <p:cNvPr id="47" name="îṥlîḋê"/>
            <p:cNvSpPr/>
            <p:nvPr userDrawn="1"/>
          </p:nvSpPr>
          <p:spPr>
            <a:xfrm>
              <a:off x="4486927" y="4159426"/>
              <a:ext cx="3700885" cy="373260"/>
            </a:xfrm>
            <a:custGeom>
              <a:avLst/>
              <a:gdLst>
                <a:gd name="connsiteX0" fmla="*/ 2873364 w 3817880"/>
                <a:gd name="connsiteY0" fmla="*/ 329175 h 420659"/>
                <a:gd name="connsiteX1" fmla="*/ 2873364 w 3817880"/>
                <a:gd name="connsiteY1" fmla="*/ 302019 h 420659"/>
                <a:gd name="connsiteX2" fmla="*/ 2893598 w 3817880"/>
                <a:gd name="connsiteY2" fmla="*/ 304149 h 420659"/>
                <a:gd name="connsiteX3" fmla="*/ 2926080 w 3817880"/>
                <a:gd name="connsiteY3" fmla="*/ 298291 h 420659"/>
                <a:gd name="connsiteX4" fmla="*/ 2962288 w 3817880"/>
                <a:gd name="connsiteY4" fmla="*/ 278057 h 420659"/>
                <a:gd name="connsiteX5" fmla="*/ 2962288 w 3817880"/>
                <a:gd name="connsiteY5" fmla="*/ 303084 h 420659"/>
                <a:gd name="connsiteX6" fmla="*/ 2921820 w 3817880"/>
                <a:gd name="connsiteY6" fmla="*/ 322253 h 420659"/>
                <a:gd name="connsiteX7" fmla="*/ 2880286 w 3817880"/>
                <a:gd name="connsiteY7" fmla="*/ 329175 h 420659"/>
                <a:gd name="connsiteX8" fmla="*/ 2873364 w 3817880"/>
                <a:gd name="connsiteY8" fmla="*/ 329175 h 420659"/>
                <a:gd name="connsiteX9" fmla="*/ 2873364 w 3817880"/>
                <a:gd name="connsiteY9" fmla="*/ 329175 h 420659"/>
                <a:gd name="connsiteX10" fmla="*/ 2873364 w 3817880"/>
                <a:gd name="connsiteY10" fmla="*/ 209367 h 420659"/>
                <a:gd name="connsiteX11" fmla="*/ 2873364 w 3817880"/>
                <a:gd name="connsiteY11" fmla="*/ 191263 h 420659"/>
                <a:gd name="connsiteX12" fmla="*/ 2922885 w 3817880"/>
                <a:gd name="connsiteY12" fmla="*/ 191263 h 420659"/>
                <a:gd name="connsiteX13" fmla="*/ 2922885 w 3817880"/>
                <a:gd name="connsiteY13" fmla="*/ 184341 h 420659"/>
                <a:gd name="connsiteX14" fmla="*/ 2911703 w 3817880"/>
                <a:gd name="connsiteY14" fmla="*/ 143872 h 420659"/>
                <a:gd name="connsiteX15" fmla="*/ 2878156 w 3817880"/>
                <a:gd name="connsiteY15" fmla="*/ 128963 h 420659"/>
                <a:gd name="connsiteX16" fmla="*/ 2873897 w 3817880"/>
                <a:gd name="connsiteY16" fmla="*/ 128963 h 420659"/>
                <a:gd name="connsiteX17" fmla="*/ 2873897 w 3817880"/>
                <a:gd name="connsiteY17" fmla="*/ 109794 h 420659"/>
                <a:gd name="connsiteX18" fmla="*/ 2884014 w 3817880"/>
                <a:gd name="connsiteY18" fmla="*/ 108729 h 420659"/>
                <a:gd name="connsiteX19" fmla="*/ 2941522 w 3817880"/>
                <a:gd name="connsiteY19" fmla="*/ 132158 h 420659"/>
                <a:gd name="connsiteX20" fmla="*/ 2962821 w 3817880"/>
                <a:gd name="connsiteY20" fmla="*/ 194990 h 420659"/>
                <a:gd name="connsiteX21" fmla="*/ 2962821 w 3817880"/>
                <a:gd name="connsiteY21" fmla="*/ 202978 h 420659"/>
                <a:gd name="connsiteX22" fmla="*/ 2962821 w 3817880"/>
                <a:gd name="connsiteY22" fmla="*/ 208835 h 420659"/>
                <a:gd name="connsiteX23" fmla="*/ 2873364 w 3817880"/>
                <a:gd name="connsiteY23" fmla="*/ 208835 h 420659"/>
                <a:gd name="connsiteX24" fmla="*/ 2873364 w 3817880"/>
                <a:gd name="connsiteY24" fmla="*/ 209367 h 420659"/>
                <a:gd name="connsiteX25" fmla="*/ 2994770 w 3817880"/>
                <a:gd name="connsiteY25" fmla="*/ 325448 h 420659"/>
                <a:gd name="connsiteX26" fmla="*/ 2994770 w 3817880"/>
                <a:gd name="connsiteY26" fmla="*/ 309473 h 420659"/>
                <a:gd name="connsiteX27" fmla="*/ 3017134 w 3817880"/>
                <a:gd name="connsiteY27" fmla="*/ 307343 h 420659"/>
                <a:gd name="connsiteX28" fmla="*/ 3025121 w 3817880"/>
                <a:gd name="connsiteY28" fmla="*/ 299356 h 420659"/>
                <a:gd name="connsiteX29" fmla="*/ 3025121 w 3817880"/>
                <a:gd name="connsiteY29" fmla="*/ 141742 h 420659"/>
                <a:gd name="connsiteX30" fmla="*/ 2994770 w 3817880"/>
                <a:gd name="connsiteY30" fmla="*/ 141742 h 420659"/>
                <a:gd name="connsiteX31" fmla="*/ 2994770 w 3817880"/>
                <a:gd name="connsiteY31" fmla="*/ 127365 h 420659"/>
                <a:gd name="connsiteX32" fmla="*/ 3045355 w 3817880"/>
                <a:gd name="connsiteY32" fmla="*/ 112456 h 420659"/>
                <a:gd name="connsiteX33" fmla="*/ 3062395 w 3817880"/>
                <a:gd name="connsiteY33" fmla="*/ 112456 h 420659"/>
                <a:gd name="connsiteX34" fmla="*/ 3062395 w 3817880"/>
                <a:gd name="connsiteY34" fmla="*/ 152924 h 420659"/>
                <a:gd name="connsiteX35" fmla="*/ 3083694 w 3817880"/>
                <a:gd name="connsiteY35" fmla="*/ 131625 h 420659"/>
                <a:gd name="connsiteX36" fmla="*/ 3108720 w 3817880"/>
                <a:gd name="connsiteY36" fmla="*/ 110326 h 420659"/>
                <a:gd name="connsiteX37" fmla="*/ 3112980 w 3817880"/>
                <a:gd name="connsiteY37" fmla="*/ 110326 h 420659"/>
                <a:gd name="connsiteX38" fmla="*/ 3119902 w 3817880"/>
                <a:gd name="connsiteY38" fmla="*/ 109261 h 420659"/>
                <a:gd name="connsiteX39" fmla="*/ 3132149 w 3817880"/>
                <a:gd name="connsiteY39" fmla="*/ 111391 h 420659"/>
                <a:gd name="connsiteX40" fmla="*/ 3145461 w 3817880"/>
                <a:gd name="connsiteY40" fmla="*/ 115651 h 420659"/>
                <a:gd name="connsiteX41" fmla="*/ 3145461 w 3817880"/>
                <a:gd name="connsiteY41" fmla="*/ 152924 h 420659"/>
                <a:gd name="connsiteX42" fmla="*/ 3132149 w 3817880"/>
                <a:gd name="connsiteY42" fmla="*/ 152924 h 420659"/>
                <a:gd name="connsiteX43" fmla="*/ 3122032 w 3817880"/>
                <a:gd name="connsiteY43" fmla="*/ 144937 h 420659"/>
                <a:gd name="connsiteX44" fmla="*/ 3109785 w 3817880"/>
                <a:gd name="connsiteY44" fmla="*/ 142807 h 420659"/>
                <a:gd name="connsiteX45" fmla="*/ 3087421 w 3817880"/>
                <a:gd name="connsiteY45" fmla="*/ 150794 h 420659"/>
                <a:gd name="connsiteX46" fmla="*/ 3062395 w 3817880"/>
                <a:gd name="connsiteY46" fmla="*/ 174223 h 420659"/>
                <a:gd name="connsiteX47" fmla="*/ 3062395 w 3817880"/>
                <a:gd name="connsiteY47" fmla="*/ 299356 h 420659"/>
                <a:gd name="connsiteX48" fmla="*/ 3069317 w 3817880"/>
                <a:gd name="connsiteY48" fmla="*/ 307343 h 420659"/>
                <a:gd name="connsiteX49" fmla="*/ 3099668 w 3817880"/>
                <a:gd name="connsiteY49" fmla="*/ 309473 h 420659"/>
                <a:gd name="connsiteX50" fmla="*/ 3099668 w 3817880"/>
                <a:gd name="connsiteY50" fmla="*/ 325448 h 420659"/>
                <a:gd name="connsiteX51" fmla="*/ 2994770 w 3817880"/>
                <a:gd name="connsiteY51" fmla="*/ 325448 h 420659"/>
                <a:gd name="connsiteX52" fmla="*/ 2994770 w 3817880"/>
                <a:gd name="connsiteY52" fmla="*/ 325448 h 420659"/>
                <a:gd name="connsiteX53" fmla="*/ 3299880 w 3817880"/>
                <a:gd name="connsiteY53" fmla="*/ 119378 h 420659"/>
                <a:gd name="connsiteX54" fmla="*/ 3299880 w 3817880"/>
                <a:gd name="connsiteY54" fmla="*/ 168899 h 420659"/>
                <a:gd name="connsiteX55" fmla="*/ 3277516 w 3817880"/>
                <a:gd name="connsiteY55" fmla="*/ 168899 h 420659"/>
                <a:gd name="connsiteX56" fmla="*/ 3274322 w 3817880"/>
                <a:gd name="connsiteY56" fmla="*/ 138547 h 420659"/>
                <a:gd name="connsiteX57" fmla="*/ 3257282 w 3817880"/>
                <a:gd name="connsiteY57" fmla="*/ 130560 h 420659"/>
                <a:gd name="connsiteX58" fmla="*/ 3241308 w 3817880"/>
                <a:gd name="connsiteY58" fmla="*/ 128430 h 420659"/>
                <a:gd name="connsiteX59" fmla="*/ 3215216 w 3817880"/>
                <a:gd name="connsiteY59" fmla="*/ 137482 h 420659"/>
                <a:gd name="connsiteX60" fmla="*/ 3205099 w 3817880"/>
                <a:gd name="connsiteY60" fmla="*/ 159847 h 420659"/>
                <a:gd name="connsiteX61" fmla="*/ 3213086 w 3817880"/>
                <a:gd name="connsiteY61" fmla="*/ 181146 h 420659"/>
                <a:gd name="connsiteX62" fmla="*/ 3242373 w 3817880"/>
                <a:gd name="connsiteY62" fmla="*/ 200315 h 420659"/>
                <a:gd name="connsiteX63" fmla="*/ 3253555 w 3817880"/>
                <a:gd name="connsiteY63" fmla="*/ 204575 h 420659"/>
                <a:gd name="connsiteX64" fmla="*/ 3288699 w 3817880"/>
                <a:gd name="connsiteY64" fmla="*/ 224809 h 420659"/>
                <a:gd name="connsiteX65" fmla="*/ 3300946 w 3817880"/>
                <a:gd name="connsiteY65" fmla="*/ 241848 h 420659"/>
                <a:gd name="connsiteX66" fmla="*/ 3305205 w 3817880"/>
                <a:gd name="connsiteY66" fmla="*/ 263148 h 420659"/>
                <a:gd name="connsiteX67" fmla="*/ 3283906 w 3817880"/>
                <a:gd name="connsiteY67" fmla="*/ 311603 h 420659"/>
                <a:gd name="connsiteX68" fmla="*/ 3223203 w 3817880"/>
                <a:gd name="connsiteY68" fmla="*/ 328643 h 420659"/>
                <a:gd name="connsiteX69" fmla="*/ 3193917 w 3817880"/>
                <a:gd name="connsiteY69" fmla="*/ 326513 h 420659"/>
                <a:gd name="connsiteX70" fmla="*/ 3166761 w 3817880"/>
                <a:gd name="connsiteY70" fmla="*/ 319591 h 420659"/>
                <a:gd name="connsiteX71" fmla="*/ 3166761 w 3817880"/>
                <a:gd name="connsiteY71" fmla="*/ 262083 h 420659"/>
                <a:gd name="connsiteX72" fmla="*/ 3188060 w 3817880"/>
                <a:gd name="connsiteY72" fmla="*/ 262083 h 420659"/>
                <a:gd name="connsiteX73" fmla="*/ 3192319 w 3817880"/>
                <a:gd name="connsiteY73" fmla="*/ 299356 h 420659"/>
                <a:gd name="connsiteX74" fmla="*/ 3211489 w 3817880"/>
                <a:gd name="connsiteY74" fmla="*/ 307343 h 420659"/>
                <a:gd name="connsiteX75" fmla="*/ 3229593 w 3817880"/>
                <a:gd name="connsiteY75" fmla="*/ 310538 h 420659"/>
                <a:gd name="connsiteX76" fmla="*/ 3259944 w 3817880"/>
                <a:gd name="connsiteY76" fmla="*/ 300421 h 420659"/>
                <a:gd name="connsiteX77" fmla="*/ 3271126 w 3817880"/>
                <a:gd name="connsiteY77" fmla="*/ 274330 h 420659"/>
                <a:gd name="connsiteX78" fmla="*/ 3263139 w 3817880"/>
                <a:gd name="connsiteY78" fmla="*/ 253031 h 420659"/>
                <a:gd name="connsiteX79" fmla="*/ 3225866 w 3817880"/>
                <a:gd name="connsiteY79" fmla="*/ 230666 h 420659"/>
                <a:gd name="connsiteX80" fmla="*/ 3182203 w 3817880"/>
                <a:gd name="connsiteY80" fmla="*/ 203510 h 420659"/>
                <a:gd name="connsiteX81" fmla="*/ 3169955 w 3817880"/>
                <a:gd name="connsiteY81" fmla="*/ 171029 h 420659"/>
                <a:gd name="connsiteX82" fmla="*/ 3190190 w 3817880"/>
                <a:gd name="connsiteY82" fmla="*/ 125768 h 420659"/>
                <a:gd name="connsiteX83" fmla="*/ 3247698 w 3817880"/>
                <a:gd name="connsiteY83" fmla="*/ 108729 h 420659"/>
                <a:gd name="connsiteX84" fmla="*/ 3274854 w 3817880"/>
                <a:gd name="connsiteY84" fmla="*/ 111923 h 420659"/>
                <a:gd name="connsiteX85" fmla="*/ 3299880 w 3817880"/>
                <a:gd name="connsiteY85" fmla="*/ 119378 h 420659"/>
                <a:gd name="connsiteX86" fmla="*/ 3299880 w 3817880"/>
                <a:gd name="connsiteY86" fmla="*/ 119378 h 420659"/>
                <a:gd name="connsiteX87" fmla="*/ 3389870 w 3817880"/>
                <a:gd name="connsiteY87" fmla="*/ 112988 h 420659"/>
                <a:gd name="connsiteX88" fmla="*/ 3406909 w 3817880"/>
                <a:gd name="connsiteY88" fmla="*/ 112988 h 420659"/>
                <a:gd name="connsiteX89" fmla="*/ 3406909 w 3817880"/>
                <a:gd name="connsiteY89" fmla="*/ 299889 h 420659"/>
                <a:gd name="connsiteX90" fmla="*/ 3413831 w 3817880"/>
                <a:gd name="connsiteY90" fmla="*/ 307876 h 420659"/>
                <a:gd name="connsiteX91" fmla="*/ 3437261 w 3817880"/>
                <a:gd name="connsiteY91" fmla="*/ 310006 h 420659"/>
                <a:gd name="connsiteX92" fmla="*/ 3437261 w 3817880"/>
                <a:gd name="connsiteY92" fmla="*/ 325980 h 420659"/>
                <a:gd name="connsiteX93" fmla="*/ 3339284 w 3817880"/>
                <a:gd name="connsiteY93" fmla="*/ 325980 h 420659"/>
                <a:gd name="connsiteX94" fmla="*/ 3339284 w 3817880"/>
                <a:gd name="connsiteY94" fmla="*/ 310006 h 420659"/>
                <a:gd name="connsiteX95" fmla="*/ 3361648 w 3817880"/>
                <a:gd name="connsiteY95" fmla="*/ 307876 h 420659"/>
                <a:gd name="connsiteX96" fmla="*/ 3369635 w 3817880"/>
                <a:gd name="connsiteY96" fmla="*/ 299889 h 420659"/>
                <a:gd name="connsiteX97" fmla="*/ 3369635 w 3817880"/>
                <a:gd name="connsiteY97" fmla="*/ 142275 h 420659"/>
                <a:gd name="connsiteX98" fmla="*/ 3339284 w 3817880"/>
                <a:gd name="connsiteY98" fmla="*/ 142275 h 420659"/>
                <a:gd name="connsiteX99" fmla="*/ 3339284 w 3817880"/>
                <a:gd name="connsiteY99" fmla="*/ 127365 h 420659"/>
                <a:gd name="connsiteX100" fmla="*/ 3389870 w 3817880"/>
                <a:gd name="connsiteY100" fmla="*/ 112988 h 420659"/>
                <a:gd name="connsiteX101" fmla="*/ 3389870 w 3817880"/>
                <a:gd name="connsiteY101" fmla="*/ 112988 h 420659"/>
                <a:gd name="connsiteX102" fmla="*/ 3390934 w 3817880"/>
                <a:gd name="connsiteY102" fmla="*/ 15012 h 420659"/>
                <a:gd name="connsiteX103" fmla="*/ 3409039 w 3817880"/>
                <a:gd name="connsiteY103" fmla="*/ 22999 h 420659"/>
                <a:gd name="connsiteX104" fmla="*/ 3417026 w 3817880"/>
                <a:gd name="connsiteY104" fmla="*/ 41104 h 420659"/>
                <a:gd name="connsiteX105" fmla="*/ 3409039 w 3817880"/>
                <a:gd name="connsiteY105" fmla="*/ 58143 h 420659"/>
                <a:gd name="connsiteX106" fmla="*/ 3390934 w 3817880"/>
                <a:gd name="connsiteY106" fmla="*/ 66130 h 420659"/>
                <a:gd name="connsiteX107" fmla="*/ 3372830 w 3817880"/>
                <a:gd name="connsiteY107" fmla="*/ 58143 h 420659"/>
                <a:gd name="connsiteX108" fmla="*/ 3365908 w 3817880"/>
                <a:gd name="connsiteY108" fmla="*/ 41104 h 420659"/>
                <a:gd name="connsiteX109" fmla="*/ 3372830 w 3817880"/>
                <a:gd name="connsiteY109" fmla="*/ 22999 h 420659"/>
                <a:gd name="connsiteX110" fmla="*/ 3390934 w 3817880"/>
                <a:gd name="connsiteY110" fmla="*/ 15012 h 420659"/>
                <a:gd name="connsiteX111" fmla="*/ 3390934 w 3817880"/>
                <a:gd name="connsiteY111" fmla="*/ 15012 h 420659"/>
                <a:gd name="connsiteX112" fmla="*/ 3484651 w 3817880"/>
                <a:gd name="connsiteY112" fmla="*/ 140677 h 420659"/>
                <a:gd name="connsiteX113" fmla="*/ 3457494 w 3817880"/>
                <a:gd name="connsiteY113" fmla="*/ 140677 h 420659"/>
                <a:gd name="connsiteX114" fmla="*/ 3457494 w 3817880"/>
                <a:gd name="connsiteY114" fmla="*/ 127365 h 420659"/>
                <a:gd name="connsiteX115" fmla="*/ 3485716 w 3817880"/>
                <a:gd name="connsiteY115" fmla="*/ 114053 h 420659"/>
                <a:gd name="connsiteX116" fmla="*/ 3504885 w 3817880"/>
                <a:gd name="connsiteY116" fmla="*/ 73585 h 420659"/>
                <a:gd name="connsiteX117" fmla="*/ 3521924 w 3817880"/>
                <a:gd name="connsiteY117" fmla="*/ 73585 h 420659"/>
                <a:gd name="connsiteX118" fmla="*/ 3521924 w 3817880"/>
                <a:gd name="connsiteY118" fmla="*/ 120975 h 420659"/>
                <a:gd name="connsiteX119" fmla="*/ 3588484 w 3817880"/>
                <a:gd name="connsiteY119" fmla="*/ 120975 h 420659"/>
                <a:gd name="connsiteX120" fmla="*/ 3588484 w 3817880"/>
                <a:gd name="connsiteY120" fmla="*/ 141210 h 420659"/>
                <a:gd name="connsiteX121" fmla="*/ 3521924 w 3817880"/>
                <a:gd name="connsiteY121" fmla="*/ 141210 h 420659"/>
                <a:gd name="connsiteX122" fmla="*/ 3521924 w 3817880"/>
                <a:gd name="connsiteY122" fmla="*/ 256225 h 420659"/>
                <a:gd name="connsiteX123" fmla="*/ 3529912 w 3817880"/>
                <a:gd name="connsiteY123" fmla="*/ 294564 h 420659"/>
                <a:gd name="connsiteX124" fmla="*/ 3558133 w 3817880"/>
                <a:gd name="connsiteY124" fmla="*/ 304681 h 420659"/>
                <a:gd name="connsiteX125" fmla="*/ 3573043 w 3817880"/>
                <a:gd name="connsiteY125" fmla="*/ 303616 h 420659"/>
                <a:gd name="connsiteX126" fmla="*/ 3589017 w 3817880"/>
                <a:gd name="connsiteY126" fmla="*/ 301486 h 420659"/>
                <a:gd name="connsiteX127" fmla="*/ 3589017 w 3817880"/>
                <a:gd name="connsiteY127" fmla="*/ 317461 h 420659"/>
                <a:gd name="connsiteX128" fmla="*/ 3559731 w 3817880"/>
                <a:gd name="connsiteY128" fmla="*/ 325448 h 420659"/>
                <a:gd name="connsiteX129" fmla="*/ 3531509 w 3817880"/>
                <a:gd name="connsiteY129" fmla="*/ 327578 h 420659"/>
                <a:gd name="connsiteX130" fmla="*/ 3495300 w 3817880"/>
                <a:gd name="connsiteY130" fmla="*/ 317461 h 420659"/>
                <a:gd name="connsiteX131" fmla="*/ 3485184 w 3817880"/>
                <a:gd name="connsiteY131" fmla="*/ 282317 h 420659"/>
                <a:gd name="connsiteX132" fmla="*/ 3485184 w 3817880"/>
                <a:gd name="connsiteY132" fmla="*/ 140677 h 420659"/>
                <a:gd name="connsiteX133" fmla="*/ 3484651 w 3817880"/>
                <a:gd name="connsiteY133" fmla="*/ 140677 h 420659"/>
                <a:gd name="connsiteX134" fmla="*/ 3592744 w 3817880"/>
                <a:gd name="connsiteY134" fmla="*/ 114053 h 420659"/>
                <a:gd name="connsiteX135" fmla="*/ 3687526 w 3817880"/>
                <a:gd name="connsiteY135" fmla="*/ 114053 h 420659"/>
                <a:gd name="connsiteX136" fmla="*/ 3687526 w 3817880"/>
                <a:gd name="connsiteY136" fmla="*/ 131093 h 420659"/>
                <a:gd name="connsiteX137" fmla="*/ 3665162 w 3817880"/>
                <a:gd name="connsiteY137" fmla="*/ 132158 h 420659"/>
                <a:gd name="connsiteX138" fmla="*/ 3659304 w 3817880"/>
                <a:gd name="connsiteY138" fmla="*/ 140145 h 420659"/>
                <a:gd name="connsiteX139" fmla="*/ 3712020 w 3817880"/>
                <a:gd name="connsiteY139" fmla="*/ 276460 h 420659"/>
                <a:gd name="connsiteX140" fmla="*/ 3765800 w 3817880"/>
                <a:gd name="connsiteY140" fmla="*/ 140145 h 420659"/>
                <a:gd name="connsiteX141" fmla="*/ 3762606 w 3817880"/>
                <a:gd name="connsiteY141" fmla="*/ 132158 h 420659"/>
                <a:gd name="connsiteX142" fmla="*/ 3739176 w 3817880"/>
                <a:gd name="connsiteY142" fmla="*/ 131093 h 420659"/>
                <a:gd name="connsiteX143" fmla="*/ 3739176 w 3817880"/>
                <a:gd name="connsiteY143" fmla="*/ 114053 h 420659"/>
                <a:gd name="connsiteX144" fmla="*/ 3817984 w 3817880"/>
                <a:gd name="connsiteY144" fmla="*/ 114053 h 420659"/>
                <a:gd name="connsiteX145" fmla="*/ 3817984 w 3817880"/>
                <a:gd name="connsiteY145" fmla="*/ 131093 h 420659"/>
                <a:gd name="connsiteX146" fmla="*/ 3791892 w 3817880"/>
                <a:gd name="connsiteY146" fmla="*/ 134287 h 420659"/>
                <a:gd name="connsiteX147" fmla="*/ 3704033 w 3817880"/>
                <a:gd name="connsiteY147" fmla="*/ 347279 h 420659"/>
                <a:gd name="connsiteX148" fmla="*/ 3671552 w 3817880"/>
                <a:gd name="connsiteY148" fmla="*/ 403722 h 420659"/>
                <a:gd name="connsiteX149" fmla="*/ 3634278 w 3817880"/>
                <a:gd name="connsiteY149" fmla="*/ 420762 h 420659"/>
                <a:gd name="connsiteX150" fmla="*/ 3611914 w 3817880"/>
                <a:gd name="connsiteY150" fmla="*/ 413839 h 420659"/>
                <a:gd name="connsiteX151" fmla="*/ 3603926 w 3817880"/>
                <a:gd name="connsiteY151" fmla="*/ 396800 h 420659"/>
                <a:gd name="connsiteX152" fmla="*/ 3606056 w 3817880"/>
                <a:gd name="connsiteY152" fmla="*/ 384553 h 420659"/>
                <a:gd name="connsiteX153" fmla="*/ 3615108 w 3817880"/>
                <a:gd name="connsiteY153" fmla="*/ 373371 h 420659"/>
                <a:gd name="connsiteX154" fmla="*/ 3656642 w 3817880"/>
                <a:gd name="connsiteY154" fmla="*/ 389345 h 420659"/>
                <a:gd name="connsiteX155" fmla="*/ 3675811 w 3817880"/>
                <a:gd name="connsiteY155" fmla="*/ 362189 h 420659"/>
                <a:gd name="connsiteX156" fmla="*/ 3692851 w 3817880"/>
                <a:gd name="connsiteY156" fmla="*/ 323850 h 420659"/>
                <a:gd name="connsiteX157" fmla="*/ 3618304 w 3817880"/>
                <a:gd name="connsiteY157" fmla="*/ 133755 h 420659"/>
                <a:gd name="connsiteX158" fmla="*/ 3592212 w 3817880"/>
                <a:gd name="connsiteY158" fmla="*/ 131625 h 420659"/>
                <a:gd name="connsiteX159" fmla="*/ 3592212 w 3817880"/>
                <a:gd name="connsiteY159" fmla="*/ 114053 h 420659"/>
                <a:gd name="connsiteX160" fmla="*/ 2548019 w 3817880"/>
                <a:gd name="connsiteY160" fmla="*/ 114053 h 420659"/>
                <a:gd name="connsiteX161" fmla="*/ 2643865 w 3817880"/>
                <a:gd name="connsiteY161" fmla="*/ 114053 h 420659"/>
                <a:gd name="connsiteX162" fmla="*/ 2643865 w 3817880"/>
                <a:gd name="connsiteY162" fmla="*/ 131093 h 420659"/>
                <a:gd name="connsiteX163" fmla="*/ 2620436 w 3817880"/>
                <a:gd name="connsiteY163" fmla="*/ 132158 h 420659"/>
                <a:gd name="connsiteX164" fmla="*/ 2616176 w 3817880"/>
                <a:gd name="connsiteY164" fmla="*/ 140145 h 420659"/>
                <a:gd name="connsiteX165" fmla="*/ 2666762 w 3817880"/>
                <a:gd name="connsiteY165" fmla="*/ 283382 h 420659"/>
                <a:gd name="connsiteX166" fmla="*/ 2723205 w 3817880"/>
                <a:gd name="connsiteY166" fmla="*/ 140145 h 420659"/>
                <a:gd name="connsiteX167" fmla="*/ 2720010 w 3817880"/>
                <a:gd name="connsiteY167" fmla="*/ 132158 h 420659"/>
                <a:gd name="connsiteX168" fmla="*/ 2696581 w 3817880"/>
                <a:gd name="connsiteY168" fmla="*/ 131093 h 420659"/>
                <a:gd name="connsiteX169" fmla="*/ 2696581 w 3817880"/>
                <a:gd name="connsiteY169" fmla="*/ 114053 h 420659"/>
                <a:gd name="connsiteX170" fmla="*/ 2773258 w 3817880"/>
                <a:gd name="connsiteY170" fmla="*/ 114053 h 420659"/>
                <a:gd name="connsiteX171" fmla="*/ 2773258 w 3817880"/>
                <a:gd name="connsiteY171" fmla="*/ 131093 h 420659"/>
                <a:gd name="connsiteX172" fmla="*/ 2748231 w 3817880"/>
                <a:gd name="connsiteY172" fmla="*/ 134287 h 420659"/>
                <a:gd name="connsiteX173" fmla="*/ 2671554 w 3817880"/>
                <a:gd name="connsiteY173" fmla="*/ 325448 h 420659"/>
                <a:gd name="connsiteX174" fmla="*/ 2646528 w 3817880"/>
                <a:gd name="connsiteY174" fmla="*/ 325448 h 420659"/>
                <a:gd name="connsiteX175" fmla="*/ 2575708 w 3817880"/>
                <a:gd name="connsiteY175" fmla="*/ 132690 h 420659"/>
                <a:gd name="connsiteX176" fmla="*/ 2548552 w 3817880"/>
                <a:gd name="connsiteY176" fmla="*/ 130560 h 420659"/>
                <a:gd name="connsiteX177" fmla="*/ 2548552 w 3817880"/>
                <a:gd name="connsiteY177" fmla="*/ 114053 h 420659"/>
                <a:gd name="connsiteX178" fmla="*/ 2548019 w 3817880"/>
                <a:gd name="connsiteY178" fmla="*/ 114053 h 420659"/>
                <a:gd name="connsiteX179" fmla="*/ 2873364 w 3817880"/>
                <a:gd name="connsiteY179" fmla="*/ 110326 h 420659"/>
                <a:gd name="connsiteX180" fmla="*/ 2873364 w 3817880"/>
                <a:gd name="connsiteY180" fmla="*/ 129495 h 420659"/>
                <a:gd name="connsiteX181" fmla="*/ 2839818 w 3817880"/>
                <a:gd name="connsiteY181" fmla="*/ 147599 h 420659"/>
                <a:gd name="connsiteX182" fmla="*/ 2822779 w 3817880"/>
                <a:gd name="connsiteY182" fmla="*/ 191263 h 420659"/>
                <a:gd name="connsiteX183" fmla="*/ 2873364 w 3817880"/>
                <a:gd name="connsiteY183" fmla="*/ 191263 h 420659"/>
                <a:gd name="connsiteX184" fmla="*/ 2873364 w 3817880"/>
                <a:gd name="connsiteY184" fmla="*/ 209367 h 420659"/>
                <a:gd name="connsiteX185" fmla="*/ 2820649 w 3817880"/>
                <a:gd name="connsiteY185" fmla="*/ 209367 h 420659"/>
                <a:gd name="connsiteX186" fmla="*/ 2820649 w 3817880"/>
                <a:gd name="connsiteY186" fmla="*/ 215224 h 420659"/>
                <a:gd name="connsiteX187" fmla="*/ 2839818 w 3817880"/>
                <a:gd name="connsiteY187" fmla="*/ 280719 h 420659"/>
                <a:gd name="connsiteX188" fmla="*/ 2873364 w 3817880"/>
                <a:gd name="connsiteY188" fmla="*/ 302019 h 420659"/>
                <a:gd name="connsiteX189" fmla="*/ 2873364 w 3817880"/>
                <a:gd name="connsiteY189" fmla="*/ 329175 h 420659"/>
                <a:gd name="connsiteX190" fmla="*/ 2808934 w 3817880"/>
                <a:gd name="connsiteY190" fmla="*/ 299889 h 420659"/>
                <a:gd name="connsiteX191" fmla="*/ 2781778 w 3817880"/>
                <a:gd name="connsiteY191" fmla="*/ 221082 h 420659"/>
                <a:gd name="connsiteX192" fmla="*/ 2809999 w 3817880"/>
                <a:gd name="connsiteY192" fmla="*/ 141210 h 420659"/>
                <a:gd name="connsiteX193" fmla="*/ 2873364 w 3817880"/>
                <a:gd name="connsiteY193" fmla="*/ 110326 h 420659"/>
                <a:gd name="connsiteX194" fmla="*/ 2873364 w 3817880"/>
                <a:gd name="connsiteY194" fmla="*/ 110326 h 420659"/>
                <a:gd name="connsiteX195" fmla="*/ 1632686 w 3817880"/>
                <a:gd name="connsiteY195" fmla="*/ 323318 h 420659"/>
                <a:gd name="connsiteX196" fmla="*/ 1632686 w 3817880"/>
                <a:gd name="connsiteY196" fmla="*/ 304149 h 420659"/>
                <a:gd name="connsiteX197" fmla="*/ 1647063 w 3817880"/>
                <a:gd name="connsiteY197" fmla="*/ 299889 h 420659"/>
                <a:gd name="connsiteX198" fmla="*/ 1677414 w 3817880"/>
                <a:gd name="connsiteY198" fmla="*/ 285512 h 420659"/>
                <a:gd name="connsiteX199" fmla="*/ 1677414 w 3817880"/>
                <a:gd name="connsiteY199" fmla="*/ 207237 h 420659"/>
                <a:gd name="connsiteX200" fmla="*/ 1632153 w 3817880"/>
                <a:gd name="connsiteY200" fmla="*/ 222147 h 420659"/>
                <a:gd name="connsiteX201" fmla="*/ 1632153 w 3817880"/>
                <a:gd name="connsiteY201" fmla="*/ 204042 h 420659"/>
                <a:gd name="connsiteX202" fmla="*/ 1677414 w 3817880"/>
                <a:gd name="connsiteY202" fmla="*/ 192860 h 420659"/>
                <a:gd name="connsiteX203" fmla="*/ 1677414 w 3817880"/>
                <a:gd name="connsiteY203" fmla="*/ 178483 h 420659"/>
                <a:gd name="connsiteX204" fmla="*/ 1668362 w 3817880"/>
                <a:gd name="connsiteY204" fmla="*/ 140145 h 420659"/>
                <a:gd name="connsiteX205" fmla="*/ 1636946 w 3817880"/>
                <a:gd name="connsiteY205" fmla="*/ 130028 h 420659"/>
                <a:gd name="connsiteX206" fmla="*/ 1632686 w 3817880"/>
                <a:gd name="connsiteY206" fmla="*/ 130028 h 420659"/>
                <a:gd name="connsiteX207" fmla="*/ 1632686 w 3817880"/>
                <a:gd name="connsiteY207" fmla="*/ 110858 h 420659"/>
                <a:gd name="connsiteX208" fmla="*/ 1648660 w 3817880"/>
                <a:gd name="connsiteY208" fmla="*/ 109794 h 420659"/>
                <a:gd name="connsiteX209" fmla="*/ 1699246 w 3817880"/>
                <a:gd name="connsiteY209" fmla="*/ 125768 h 420659"/>
                <a:gd name="connsiteX210" fmla="*/ 1715220 w 3817880"/>
                <a:gd name="connsiteY210" fmla="*/ 174223 h 420659"/>
                <a:gd name="connsiteX211" fmla="*/ 1715220 w 3817880"/>
                <a:gd name="connsiteY211" fmla="*/ 300421 h 420659"/>
                <a:gd name="connsiteX212" fmla="*/ 1722143 w 3817880"/>
                <a:gd name="connsiteY212" fmla="*/ 308408 h 420659"/>
                <a:gd name="connsiteX213" fmla="*/ 1745572 w 3817880"/>
                <a:gd name="connsiteY213" fmla="*/ 310538 h 420659"/>
                <a:gd name="connsiteX214" fmla="*/ 1745572 w 3817880"/>
                <a:gd name="connsiteY214" fmla="*/ 326513 h 420659"/>
                <a:gd name="connsiteX215" fmla="*/ 1683804 w 3817880"/>
                <a:gd name="connsiteY215" fmla="*/ 326513 h 420659"/>
                <a:gd name="connsiteX216" fmla="*/ 1677947 w 3817880"/>
                <a:gd name="connsiteY216" fmla="*/ 300421 h 420659"/>
                <a:gd name="connsiteX217" fmla="*/ 1638543 w 3817880"/>
                <a:gd name="connsiteY217" fmla="*/ 321720 h 420659"/>
                <a:gd name="connsiteX218" fmla="*/ 1632686 w 3817880"/>
                <a:gd name="connsiteY218" fmla="*/ 323318 h 420659"/>
                <a:gd name="connsiteX219" fmla="*/ 1632686 w 3817880"/>
                <a:gd name="connsiteY219" fmla="*/ 323318 h 420659"/>
                <a:gd name="connsiteX220" fmla="*/ 2494771 w 3817880"/>
                <a:gd name="connsiteY220" fmla="*/ 15012 h 420659"/>
                <a:gd name="connsiteX221" fmla="*/ 2512875 w 3817880"/>
                <a:gd name="connsiteY221" fmla="*/ 22999 h 420659"/>
                <a:gd name="connsiteX222" fmla="*/ 2520862 w 3817880"/>
                <a:gd name="connsiteY222" fmla="*/ 41104 h 420659"/>
                <a:gd name="connsiteX223" fmla="*/ 2512875 w 3817880"/>
                <a:gd name="connsiteY223" fmla="*/ 58143 h 420659"/>
                <a:gd name="connsiteX224" fmla="*/ 2494771 w 3817880"/>
                <a:gd name="connsiteY224" fmla="*/ 66130 h 420659"/>
                <a:gd name="connsiteX225" fmla="*/ 2477731 w 3817880"/>
                <a:gd name="connsiteY225" fmla="*/ 58143 h 420659"/>
                <a:gd name="connsiteX226" fmla="*/ 2469744 w 3817880"/>
                <a:gd name="connsiteY226" fmla="*/ 41104 h 420659"/>
                <a:gd name="connsiteX227" fmla="*/ 2477731 w 3817880"/>
                <a:gd name="connsiteY227" fmla="*/ 22999 h 420659"/>
                <a:gd name="connsiteX228" fmla="*/ 2494771 w 3817880"/>
                <a:gd name="connsiteY228" fmla="*/ 15012 h 420659"/>
                <a:gd name="connsiteX229" fmla="*/ 2494771 w 3817880"/>
                <a:gd name="connsiteY229" fmla="*/ 15012 h 420659"/>
                <a:gd name="connsiteX230" fmla="*/ 2493706 w 3817880"/>
                <a:gd name="connsiteY230" fmla="*/ 112988 h 420659"/>
                <a:gd name="connsiteX231" fmla="*/ 2510745 w 3817880"/>
                <a:gd name="connsiteY231" fmla="*/ 112988 h 420659"/>
                <a:gd name="connsiteX232" fmla="*/ 2510745 w 3817880"/>
                <a:gd name="connsiteY232" fmla="*/ 299889 h 420659"/>
                <a:gd name="connsiteX233" fmla="*/ 2518732 w 3817880"/>
                <a:gd name="connsiteY233" fmla="*/ 307876 h 420659"/>
                <a:gd name="connsiteX234" fmla="*/ 2542162 w 3817880"/>
                <a:gd name="connsiteY234" fmla="*/ 310006 h 420659"/>
                <a:gd name="connsiteX235" fmla="*/ 2542162 w 3817880"/>
                <a:gd name="connsiteY235" fmla="*/ 325980 h 420659"/>
                <a:gd name="connsiteX236" fmla="*/ 2443120 w 3817880"/>
                <a:gd name="connsiteY236" fmla="*/ 325980 h 420659"/>
                <a:gd name="connsiteX237" fmla="*/ 2443120 w 3817880"/>
                <a:gd name="connsiteY237" fmla="*/ 310006 h 420659"/>
                <a:gd name="connsiteX238" fmla="*/ 2466549 w 3817880"/>
                <a:gd name="connsiteY238" fmla="*/ 307876 h 420659"/>
                <a:gd name="connsiteX239" fmla="*/ 2473472 w 3817880"/>
                <a:gd name="connsiteY239" fmla="*/ 299889 h 420659"/>
                <a:gd name="connsiteX240" fmla="*/ 2473472 w 3817880"/>
                <a:gd name="connsiteY240" fmla="*/ 142275 h 420659"/>
                <a:gd name="connsiteX241" fmla="*/ 2443120 w 3817880"/>
                <a:gd name="connsiteY241" fmla="*/ 142275 h 420659"/>
                <a:gd name="connsiteX242" fmla="*/ 2443120 w 3817880"/>
                <a:gd name="connsiteY242" fmla="*/ 127365 h 420659"/>
                <a:gd name="connsiteX243" fmla="*/ 2493706 w 3817880"/>
                <a:gd name="connsiteY243" fmla="*/ 112988 h 420659"/>
                <a:gd name="connsiteX244" fmla="*/ 2493706 w 3817880"/>
                <a:gd name="connsiteY244" fmla="*/ 112988 h 420659"/>
                <a:gd name="connsiteX245" fmla="*/ 2191790 w 3817880"/>
                <a:gd name="connsiteY245" fmla="*/ 325448 h 420659"/>
                <a:gd name="connsiteX246" fmla="*/ 2191790 w 3817880"/>
                <a:gd name="connsiteY246" fmla="*/ 309473 h 420659"/>
                <a:gd name="connsiteX247" fmla="*/ 2215219 w 3817880"/>
                <a:gd name="connsiteY247" fmla="*/ 307343 h 420659"/>
                <a:gd name="connsiteX248" fmla="*/ 2223206 w 3817880"/>
                <a:gd name="connsiteY248" fmla="*/ 299356 h 420659"/>
                <a:gd name="connsiteX249" fmla="*/ 2223206 w 3817880"/>
                <a:gd name="connsiteY249" fmla="*/ 141742 h 420659"/>
                <a:gd name="connsiteX250" fmla="*/ 2191790 w 3817880"/>
                <a:gd name="connsiteY250" fmla="*/ 141742 h 420659"/>
                <a:gd name="connsiteX251" fmla="*/ 2191790 w 3817880"/>
                <a:gd name="connsiteY251" fmla="*/ 127365 h 420659"/>
                <a:gd name="connsiteX252" fmla="*/ 2242376 w 3817880"/>
                <a:gd name="connsiteY252" fmla="*/ 112456 h 420659"/>
                <a:gd name="connsiteX253" fmla="*/ 2259415 w 3817880"/>
                <a:gd name="connsiteY253" fmla="*/ 112456 h 420659"/>
                <a:gd name="connsiteX254" fmla="*/ 2259415 w 3817880"/>
                <a:gd name="connsiteY254" fmla="*/ 135885 h 420659"/>
                <a:gd name="connsiteX255" fmla="*/ 2302013 w 3817880"/>
                <a:gd name="connsiteY255" fmla="*/ 115651 h 420659"/>
                <a:gd name="connsiteX256" fmla="*/ 2330235 w 3817880"/>
                <a:gd name="connsiteY256" fmla="*/ 108729 h 420659"/>
                <a:gd name="connsiteX257" fmla="*/ 2373898 w 3817880"/>
                <a:gd name="connsiteY257" fmla="*/ 126833 h 420659"/>
                <a:gd name="connsiteX258" fmla="*/ 2388275 w 3817880"/>
                <a:gd name="connsiteY258" fmla="*/ 176354 h 420659"/>
                <a:gd name="connsiteX259" fmla="*/ 2388275 w 3817880"/>
                <a:gd name="connsiteY259" fmla="*/ 298824 h 420659"/>
                <a:gd name="connsiteX260" fmla="*/ 2396262 w 3817880"/>
                <a:gd name="connsiteY260" fmla="*/ 306811 h 420659"/>
                <a:gd name="connsiteX261" fmla="*/ 2419691 w 3817880"/>
                <a:gd name="connsiteY261" fmla="*/ 308941 h 420659"/>
                <a:gd name="connsiteX262" fmla="*/ 2419691 w 3817880"/>
                <a:gd name="connsiteY262" fmla="*/ 324915 h 420659"/>
                <a:gd name="connsiteX263" fmla="*/ 2323845 w 3817880"/>
                <a:gd name="connsiteY263" fmla="*/ 324915 h 420659"/>
                <a:gd name="connsiteX264" fmla="*/ 2323845 w 3817880"/>
                <a:gd name="connsiteY264" fmla="*/ 308941 h 420659"/>
                <a:gd name="connsiteX265" fmla="*/ 2344079 w 3817880"/>
                <a:gd name="connsiteY265" fmla="*/ 306811 h 420659"/>
                <a:gd name="connsiteX266" fmla="*/ 2352066 w 3817880"/>
                <a:gd name="connsiteY266" fmla="*/ 298824 h 420659"/>
                <a:gd name="connsiteX267" fmla="*/ 2352066 w 3817880"/>
                <a:gd name="connsiteY267" fmla="*/ 182743 h 420659"/>
                <a:gd name="connsiteX268" fmla="*/ 2341949 w 3817880"/>
                <a:gd name="connsiteY268" fmla="*/ 147599 h 420659"/>
                <a:gd name="connsiteX269" fmla="*/ 2308403 w 3817880"/>
                <a:gd name="connsiteY269" fmla="*/ 137482 h 420659"/>
                <a:gd name="connsiteX270" fmla="*/ 2284974 w 3817880"/>
                <a:gd name="connsiteY270" fmla="*/ 140677 h 420659"/>
                <a:gd name="connsiteX271" fmla="*/ 2258882 w 3817880"/>
                <a:gd name="connsiteY271" fmla="*/ 151859 h 420659"/>
                <a:gd name="connsiteX272" fmla="*/ 2258882 w 3817880"/>
                <a:gd name="connsiteY272" fmla="*/ 298291 h 420659"/>
                <a:gd name="connsiteX273" fmla="*/ 2266870 w 3817880"/>
                <a:gd name="connsiteY273" fmla="*/ 306279 h 420659"/>
                <a:gd name="connsiteX274" fmla="*/ 2287104 w 3817880"/>
                <a:gd name="connsiteY274" fmla="*/ 308408 h 420659"/>
                <a:gd name="connsiteX275" fmla="*/ 2287104 w 3817880"/>
                <a:gd name="connsiteY275" fmla="*/ 324383 h 420659"/>
                <a:gd name="connsiteX276" fmla="*/ 2191790 w 3817880"/>
                <a:gd name="connsiteY276" fmla="*/ 324383 h 420659"/>
                <a:gd name="connsiteX277" fmla="*/ 2191790 w 3817880"/>
                <a:gd name="connsiteY277" fmla="*/ 325448 h 420659"/>
                <a:gd name="connsiteX278" fmla="*/ 1885614 w 3817880"/>
                <a:gd name="connsiteY278" fmla="*/ 31519 h 420659"/>
                <a:gd name="connsiteX279" fmla="*/ 1992642 w 3817880"/>
                <a:gd name="connsiteY279" fmla="*/ 31519 h 420659"/>
                <a:gd name="connsiteX280" fmla="*/ 1992642 w 3817880"/>
                <a:gd name="connsiteY280" fmla="*/ 48558 h 420659"/>
                <a:gd name="connsiteX281" fmla="*/ 1965486 w 3817880"/>
                <a:gd name="connsiteY281" fmla="*/ 50688 h 420659"/>
                <a:gd name="connsiteX282" fmla="*/ 1958563 w 3817880"/>
                <a:gd name="connsiteY282" fmla="*/ 57610 h 420659"/>
                <a:gd name="connsiteX283" fmla="*/ 1958563 w 3817880"/>
                <a:gd name="connsiteY283" fmla="*/ 216289 h 420659"/>
                <a:gd name="connsiteX284" fmla="*/ 1976668 w 3817880"/>
                <a:gd name="connsiteY284" fmla="*/ 282849 h 420659"/>
                <a:gd name="connsiteX285" fmla="*/ 2036306 w 3817880"/>
                <a:gd name="connsiteY285" fmla="*/ 303084 h 420659"/>
                <a:gd name="connsiteX286" fmla="*/ 2095944 w 3817880"/>
                <a:gd name="connsiteY286" fmla="*/ 282849 h 420659"/>
                <a:gd name="connsiteX287" fmla="*/ 2114048 w 3817880"/>
                <a:gd name="connsiteY287" fmla="*/ 216289 h 420659"/>
                <a:gd name="connsiteX288" fmla="*/ 2114048 w 3817880"/>
                <a:gd name="connsiteY288" fmla="*/ 60805 h 420659"/>
                <a:gd name="connsiteX289" fmla="*/ 2106061 w 3817880"/>
                <a:gd name="connsiteY289" fmla="*/ 52818 h 420659"/>
                <a:gd name="connsiteX290" fmla="*/ 2078904 w 3817880"/>
                <a:gd name="connsiteY290" fmla="*/ 48558 h 420659"/>
                <a:gd name="connsiteX291" fmla="*/ 2078904 w 3817880"/>
                <a:gd name="connsiteY291" fmla="*/ 31519 h 420659"/>
                <a:gd name="connsiteX292" fmla="*/ 2172088 w 3817880"/>
                <a:gd name="connsiteY292" fmla="*/ 31519 h 420659"/>
                <a:gd name="connsiteX293" fmla="*/ 2172088 w 3817880"/>
                <a:gd name="connsiteY293" fmla="*/ 48558 h 420659"/>
                <a:gd name="connsiteX294" fmla="*/ 2144932 w 3817880"/>
                <a:gd name="connsiteY294" fmla="*/ 52818 h 420659"/>
                <a:gd name="connsiteX295" fmla="*/ 2136944 w 3817880"/>
                <a:gd name="connsiteY295" fmla="*/ 60805 h 420659"/>
                <a:gd name="connsiteX296" fmla="*/ 2136944 w 3817880"/>
                <a:gd name="connsiteY296" fmla="*/ 219484 h 420659"/>
                <a:gd name="connsiteX297" fmla="*/ 2132685 w 3817880"/>
                <a:gd name="connsiteY297" fmla="*/ 267940 h 420659"/>
                <a:gd name="connsiteX298" fmla="*/ 2118308 w 3817880"/>
                <a:gd name="connsiteY298" fmla="*/ 297226 h 420659"/>
                <a:gd name="connsiteX299" fmla="*/ 2081034 w 3817880"/>
                <a:gd name="connsiteY299" fmla="*/ 320655 h 420659"/>
                <a:gd name="connsiteX300" fmla="*/ 2028319 w 3817880"/>
                <a:gd name="connsiteY300" fmla="*/ 329708 h 420659"/>
                <a:gd name="connsiteX301" fmla="*/ 1974538 w 3817880"/>
                <a:gd name="connsiteY301" fmla="*/ 320655 h 420659"/>
                <a:gd name="connsiteX302" fmla="*/ 1937264 w 3817880"/>
                <a:gd name="connsiteY302" fmla="*/ 297226 h 420659"/>
                <a:gd name="connsiteX303" fmla="*/ 1922888 w 3817880"/>
                <a:gd name="connsiteY303" fmla="*/ 267940 h 420659"/>
                <a:gd name="connsiteX304" fmla="*/ 1918627 w 3817880"/>
                <a:gd name="connsiteY304" fmla="*/ 219484 h 420659"/>
                <a:gd name="connsiteX305" fmla="*/ 1918627 w 3817880"/>
                <a:gd name="connsiteY305" fmla="*/ 57610 h 420659"/>
                <a:gd name="connsiteX306" fmla="*/ 1910640 w 3817880"/>
                <a:gd name="connsiteY306" fmla="*/ 50688 h 420659"/>
                <a:gd name="connsiteX307" fmla="*/ 1885614 w 3817880"/>
                <a:gd name="connsiteY307" fmla="*/ 48558 h 420659"/>
                <a:gd name="connsiteX308" fmla="*/ 1885614 w 3817880"/>
                <a:gd name="connsiteY308" fmla="*/ 31519 h 420659"/>
                <a:gd name="connsiteX309" fmla="*/ 1632686 w 3817880"/>
                <a:gd name="connsiteY309" fmla="*/ 110326 h 420659"/>
                <a:gd name="connsiteX310" fmla="*/ 1632686 w 3817880"/>
                <a:gd name="connsiteY310" fmla="*/ 129495 h 420659"/>
                <a:gd name="connsiteX311" fmla="*/ 1621504 w 3817880"/>
                <a:gd name="connsiteY311" fmla="*/ 130560 h 420659"/>
                <a:gd name="connsiteX312" fmla="*/ 1604464 w 3817880"/>
                <a:gd name="connsiteY312" fmla="*/ 136418 h 420659"/>
                <a:gd name="connsiteX313" fmla="*/ 1604464 w 3817880"/>
                <a:gd name="connsiteY313" fmla="*/ 173691 h 420659"/>
                <a:gd name="connsiteX314" fmla="*/ 1574113 w 3817880"/>
                <a:gd name="connsiteY314" fmla="*/ 173691 h 420659"/>
                <a:gd name="connsiteX315" fmla="*/ 1562931 w 3817880"/>
                <a:gd name="connsiteY315" fmla="*/ 170496 h 420659"/>
                <a:gd name="connsiteX316" fmla="*/ 1560801 w 3817880"/>
                <a:gd name="connsiteY316" fmla="*/ 160379 h 420659"/>
                <a:gd name="connsiteX317" fmla="*/ 1584230 w 3817880"/>
                <a:gd name="connsiteY317" fmla="*/ 124170 h 420659"/>
                <a:gd name="connsiteX318" fmla="*/ 1632686 w 3817880"/>
                <a:gd name="connsiteY318" fmla="*/ 110326 h 420659"/>
                <a:gd name="connsiteX319" fmla="*/ 1632686 w 3817880"/>
                <a:gd name="connsiteY319" fmla="*/ 110326 h 420659"/>
                <a:gd name="connsiteX320" fmla="*/ 1632686 w 3817880"/>
                <a:gd name="connsiteY320" fmla="*/ 204042 h 420659"/>
                <a:gd name="connsiteX321" fmla="*/ 1632686 w 3817880"/>
                <a:gd name="connsiteY321" fmla="*/ 222147 h 420659"/>
                <a:gd name="connsiteX322" fmla="*/ 1605529 w 3817880"/>
                <a:gd name="connsiteY322" fmla="*/ 235459 h 420659"/>
                <a:gd name="connsiteX323" fmla="*/ 1587425 w 3817880"/>
                <a:gd name="connsiteY323" fmla="*/ 269005 h 420659"/>
                <a:gd name="connsiteX324" fmla="*/ 1597542 w 3817880"/>
                <a:gd name="connsiteY324" fmla="*/ 295096 h 420659"/>
                <a:gd name="connsiteX325" fmla="*/ 1623634 w 3817880"/>
                <a:gd name="connsiteY325" fmla="*/ 304149 h 420659"/>
                <a:gd name="connsiteX326" fmla="*/ 1632686 w 3817880"/>
                <a:gd name="connsiteY326" fmla="*/ 304149 h 420659"/>
                <a:gd name="connsiteX327" fmla="*/ 1632686 w 3817880"/>
                <a:gd name="connsiteY327" fmla="*/ 323318 h 420659"/>
                <a:gd name="connsiteX328" fmla="*/ 1605529 w 3817880"/>
                <a:gd name="connsiteY328" fmla="*/ 327578 h 420659"/>
                <a:gd name="connsiteX329" fmla="*/ 1565061 w 3817880"/>
                <a:gd name="connsiteY329" fmla="*/ 313201 h 420659"/>
                <a:gd name="connsiteX330" fmla="*/ 1549087 w 3817880"/>
                <a:gd name="connsiteY330" fmla="*/ 272732 h 420659"/>
                <a:gd name="connsiteX331" fmla="*/ 1572516 w 3817880"/>
                <a:gd name="connsiteY331" fmla="*/ 227471 h 420659"/>
                <a:gd name="connsiteX332" fmla="*/ 1632686 w 3817880"/>
                <a:gd name="connsiteY332" fmla="*/ 204042 h 420659"/>
                <a:gd name="connsiteX333" fmla="*/ 1632686 w 3817880"/>
                <a:gd name="connsiteY333" fmla="*/ 204042 h 420659"/>
                <a:gd name="connsiteX334" fmla="*/ 913306 w 3817880"/>
                <a:gd name="connsiteY334" fmla="*/ 420229 h 420659"/>
                <a:gd name="connsiteX335" fmla="*/ 913306 w 3817880"/>
                <a:gd name="connsiteY335" fmla="*/ 401060 h 420659"/>
                <a:gd name="connsiteX336" fmla="*/ 917565 w 3817880"/>
                <a:gd name="connsiteY336" fmla="*/ 401060 h 420659"/>
                <a:gd name="connsiteX337" fmla="*/ 963891 w 3817880"/>
                <a:gd name="connsiteY337" fmla="*/ 387748 h 420659"/>
                <a:gd name="connsiteX338" fmla="*/ 983061 w 3817880"/>
                <a:gd name="connsiteY338" fmla="*/ 354202 h 420659"/>
                <a:gd name="connsiteX339" fmla="*/ 975073 w 3817880"/>
                <a:gd name="connsiteY339" fmla="*/ 332903 h 420659"/>
                <a:gd name="connsiteX340" fmla="*/ 937800 w 3817880"/>
                <a:gd name="connsiteY340" fmla="*/ 320655 h 420659"/>
                <a:gd name="connsiteX341" fmla="*/ 912773 w 3817880"/>
                <a:gd name="connsiteY341" fmla="*/ 316396 h 420659"/>
                <a:gd name="connsiteX342" fmla="*/ 912773 w 3817880"/>
                <a:gd name="connsiteY342" fmla="*/ 284979 h 420659"/>
                <a:gd name="connsiteX343" fmla="*/ 940995 w 3817880"/>
                <a:gd name="connsiteY343" fmla="*/ 289239 h 420659"/>
                <a:gd name="connsiteX344" fmla="*/ 998502 w 3817880"/>
                <a:gd name="connsiteY344" fmla="*/ 308408 h 420659"/>
                <a:gd name="connsiteX345" fmla="*/ 1015542 w 3817880"/>
                <a:gd name="connsiteY345" fmla="*/ 343552 h 420659"/>
                <a:gd name="connsiteX346" fmla="*/ 1008620 w 3817880"/>
                <a:gd name="connsiteY346" fmla="*/ 369644 h 420659"/>
                <a:gd name="connsiteX347" fmla="*/ 988385 w 3817880"/>
                <a:gd name="connsiteY347" fmla="*/ 393073 h 420659"/>
                <a:gd name="connsiteX348" fmla="*/ 948982 w 3817880"/>
                <a:gd name="connsiteY348" fmla="*/ 414372 h 420659"/>
                <a:gd name="connsiteX349" fmla="*/ 913306 w 3817880"/>
                <a:gd name="connsiteY349" fmla="*/ 420229 h 420659"/>
                <a:gd name="connsiteX350" fmla="*/ 913306 w 3817880"/>
                <a:gd name="connsiteY350" fmla="*/ 420229 h 420659"/>
                <a:gd name="connsiteX351" fmla="*/ 913306 w 3817880"/>
                <a:gd name="connsiteY351" fmla="*/ 252498 h 420659"/>
                <a:gd name="connsiteX352" fmla="*/ 913306 w 3817880"/>
                <a:gd name="connsiteY352" fmla="*/ 234394 h 420659"/>
                <a:gd name="connsiteX353" fmla="*/ 913306 w 3817880"/>
                <a:gd name="connsiteY353" fmla="*/ 234394 h 420659"/>
                <a:gd name="connsiteX354" fmla="*/ 944722 w 3817880"/>
                <a:gd name="connsiteY354" fmla="*/ 219484 h 420659"/>
                <a:gd name="connsiteX355" fmla="*/ 955904 w 3817880"/>
                <a:gd name="connsiteY355" fmla="*/ 181146 h 420659"/>
                <a:gd name="connsiteX356" fmla="*/ 944722 w 3817880"/>
                <a:gd name="connsiteY356" fmla="*/ 141742 h 420659"/>
                <a:gd name="connsiteX357" fmla="*/ 913306 w 3817880"/>
                <a:gd name="connsiteY357" fmla="*/ 127365 h 420659"/>
                <a:gd name="connsiteX358" fmla="*/ 913306 w 3817880"/>
                <a:gd name="connsiteY358" fmla="*/ 127365 h 420659"/>
                <a:gd name="connsiteX359" fmla="*/ 913306 w 3817880"/>
                <a:gd name="connsiteY359" fmla="*/ 110326 h 420659"/>
                <a:gd name="connsiteX360" fmla="*/ 917565 w 3817880"/>
                <a:gd name="connsiteY360" fmla="*/ 109261 h 420659"/>
                <a:gd name="connsiteX361" fmla="*/ 942592 w 3817880"/>
                <a:gd name="connsiteY361" fmla="*/ 112456 h 420659"/>
                <a:gd name="connsiteX362" fmla="*/ 967619 w 3817880"/>
                <a:gd name="connsiteY362" fmla="*/ 122573 h 420659"/>
                <a:gd name="connsiteX363" fmla="*/ 1030451 w 3817880"/>
                <a:gd name="connsiteY363" fmla="*/ 122573 h 420659"/>
                <a:gd name="connsiteX364" fmla="*/ 1030451 w 3817880"/>
                <a:gd name="connsiteY364" fmla="*/ 142807 h 420659"/>
                <a:gd name="connsiteX365" fmla="*/ 981996 w 3817880"/>
                <a:gd name="connsiteY365" fmla="*/ 142807 h 420659"/>
                <a:gd name="connsiteX366" fmla="*/ 991048 w 3817880"/>
                <a:gd name="connsiteY366" fmla="*/ 161976 h 420659"/>
                <a:gd name="connsiteX367" fmla="*/ 994243 w 3817880"/>
                <a:gd name="connsiteY367" fmla="*/ 183276 h 420659"/>
                <a:gd name="connsiteX368" fmla="*/ 970813 w 3817880"/>
                <a:gd name="connsiteY368" fmla="*/ 232796 h 420659"/>
                <a:gd name="connsiteX369" fmla="*/ 913306 w 3817880"/>
                <a:gd name="connsiteY369" fmla="*/ 252498 h 420659"/>
                <a:gd name="connsiteX370" fmla="*/ 913306 w 3817880"/>
                <a:gd name="connsiteY370" fmla="*/ 252498 h 420659"/>
                <a:gd name="connsiteX371" fmla="*/ 1344082 w 3817880"/>
                <a:gd name="connsiteY371" fmla="*/ 109261 h 420659"/>
                <a:gd name="connsiteX372" fmla="*/ 1361121 w 3817880"/>
                <a:gd name="connsiteY372" fmla="*/ 109261 h 420659"/>
                <a:gd name="connsiteX373" fmla="*/ 1361121 w 3817880"/>
                <a:gd name="connsiteY373" fmla="*/ 254628 h 420659"/>
                <a:gd name="connsiteX374" fmla="*/ 1371238 w 3817880"/>
                <a:gd name="connsiteY374" fmla="*/ 290837 h 420659"/>
                <a:gd name="connsiteX375" fmla="*/ 1402655 w 3817880"/>
                <a:gd name="connsiteY375" fmla="*/ 302019 h 420659"/>
                <a:gd name="connsiteX376" fmla="*/ 1427681 w 3817880"/>
                <a:gd name="connsiteY376" fmla="*/ 298824 h 420659"/>
                <a:gd name="connsiteX377" fmla="*/ 1453773 w 3817880"/>
                <a:gd name="connsiteY377" fmla="*/ 288707 h 420659"/>
                <a:gd name="connsiteX378" fmla="*/ 1453773 w 3817880"/>
                <a:gd name="connsiteY378" fmla="*/ 140145 h 420659"/>
                <a:gd name="connsiteX379" fmla="*/ 1422889 w 3817880"/>
                <a:gd name="connsiteY379" fmla="*/ 140145 h 420659"/>
                <a:gd name="connsiteX380" fmla="*/ 1422889 w 3817880"/>
                <a:gd name="connsiteY380" fmla="*/ 126833 h 420659"/>
                <a:gd name="connsiteX381" fmla="*/ 1473474 w 3817880"/>
                <a:gd name="connsiteY381" fmla="*/ 109794 h 420659"/>
                <a:gd name="connsiteX382" fmla="*/ 1490514 w 3817880"/>
                <a:gd name="connsiteY382" fmla="*/ 109794 h 420659"/>
                <a:gd name="connsiteX383" fmla="*/ 1490514 w 3817880"/>
                <a:gd name="connsiteY383" fmla="*/ 299889 h 420659"/>
                <a:gd name="connsiteX384" fmla="*/ 1498501 w 3817880"/>
                <a:gd name="connsiteY384" fmla="*/ 307876 h 420659"/>
                <a:gd name="connsiteX385" fmla="*/ 1518735 w 3817880"/>
                <a:gd name="connsiteY385" fmla="*/ 310006 h 420659"/>
                <a:gd name="connsiteX386" fmla="*/ 1518735 w 3817880"/>
                <a:gd name="connsiteY386" fmla="*/ 325980 h 420659"/>
                <a:gd name="connsiteX387" fmla="*/ 1453240 w 3817880"/>
                <a:gd name="connsiteY387" fmla="*/ 325980 h 420659"/>
                <a:gd name="connsiteX388" fmla="*/ 1453240 w 3817880"/>
                <a:gd name="connsiteY388" fmla="*/ 300954 h 420659"/>
                <a:gd name="connsiteX389" fmla="*/ 1415967 w 3817880"/>
                <a:gd name="connsiteY389" fmla="*/ 322253 h 420659"/>
                <a:gd name="connsiteX390" fmla="*/ 1382421 w 3817880"/>
                <a:gd name="connsiteY390" fmla="*/ 329175 h 420659"/>
                <a:gd name="connsiteX391" fmla="*/ 1339822 w 3817880"/>
                <a:gd name="connsiteY391" fmla="*/ 312136 h 420659"/>
                <a:gd name="connsiteX392" fmla="*/ 1323848 w 3817880"/>
                <a:gd name="connsiteY392" fmla="*/ 262615 h 420659"/>
                <a:gd name="connsiteX393" fmla="*/ 1323848 w 3817880"/>
                <a:gd name="connsiteY393" fmla="*/ 140145 h 420659"/>
                <a:gd name="connsiteX394" fmla="*/ 1292431 w 3817880"/>
                <a:gd name="connsiteY394" fmla="*/ 140145 h 420659"/>
                <a:gd name="connsiteX395" fmla="*/ 1292431 w 3817880"/>
                <a:gd name="connsiteY395" fmla="*/ 126833 h 420659"/>
                <a:gd name="connsiteX396" fmla="*/ 1344082 w 3817880"/>
                <a:gd name="connsiteY396" fmla="*/ 109261 h 420659"/>
                <a:gd name="connsiteX397" fmla="*/ 1344082 w 3817880"/>
                <a:gd name="connsiteY397" fmla="*/ 109261 h 420659"/>
                <a:gd name="connsiteX398" fmla="*/ 1096479 w 3817880"/>
                <a:gd name="connsiteY398" fmla="*/ 2233 h 420659"/>
                <a:gd name="connsiteX399" fmla="*/ 1113518 w 3817880"/>
                <a:gd name="connsiteY399" fmla="*/ 2233 h 420659"/>
                <a:gd name="connsiteX400" fmla="*/ 1113518 w 3817880"/>
                <a:gd name="connsiteY400" fmla="*/ 136418 h 420659"/>
                <a:gd name="connsiteX401" fmla="*/ 1155052 w 3817880"/>
                <a:gd name="connsiteY401" fmla="*/ 116183 h 420659"/>
                <a:gd name="connsiteX402" fmla="*/ 1184338 w 3817880"/>
                <a:gd name="connsiteY402" fmla="*/ 109261 h 420659"/>
                <a:gd name="connsiteX403" fmla="*/ 1228001 w 3817880"/>
                <a:gd name="connsiteY403" fmla="*/ 127365 h 420659"/>
                <a:gd name="connsiteX404" fmla="*/ 1242911 w 3817880"/>
                <a:gd name="connsiteY404" fmla="*/ 176886 h 420659"/>
                <a:gd name="connsiteX405" fmla="*/ 1242911 w 3817880"/>
                <a:gd name="connsiteY405" fmla="*/ 299356 h 420659"/>
                <a:gd name="connsiteX406" fmla="*/ 1250898 w 3817880"/>
                <a:gd name="connsiteY406" fmla="*/ 307343 h 420659"/>
                <a:gd name="connsiteX407" fmla="*/ 1273262 w 3817880"/>
                <a:gd name="connsiteY407" fmla="*/ 309473 h 420659"/>
                <a:gd name="connsiteX408" fmla="*/ 1273262 w 3817880"/>
                <a:gd name="connsiteY408" fmla="*/ 325448 h 420659"/>
                <a:gd name="connsiteX409" fmla="*/ 1178480 w 3817880"/>
                <a:gd name="connsiteY409" fmla="*/ 325448 h 420659"/>
                <a:gd name="connsiteX410" fmla="*/ 1178480 w 3817880"/>
                <a:gd name="connsiteY410" fmla="*/ 309473 h 420659"/>
                <a:gd name="connsiteX411" fmla="*/ 1198715 w 3817880"/>
                <a:gd name="connsiteY411" fmla="*/ 307343 h 420659"/>
                <a:gd name="connsiteX412" fmla="*/ 1205637 w 3817880"/>
                <a:gd name="connsiteY412" fmla="*/ 299356 h 420659"/>
                <a:gd name="connsiteX413" fmla="*/ 1205637 w 3817880"/>
                <a:gd name="connsiteY413" fmla="*/ 183276 h 420659"/>
                <a:gd name="connsiteX414" fmla="*/ 1195520 w 3817880"/>
                <a:gd name="connsiteY414" fmla="*/ 148132 h 420659"/>
                <a:gd name="connsiteX415" fmla="*/ 1161974 w 3817880"/>
                <a:gd name="connsiteY415" fmla="*/ 138015 h 420659"/>
                <a:gd name="connsiteX416" fmla="*/ 1139610 w 3817880"/>
                <a:gd name="connsiteY416" fmla="*/ 141210 h 420659"/>
                <a:gd name="connsiteX417" fmla="*/ 1113518 w 3817880"/>
                <a:gd name="connsiteY417" fmla="*/ 152392 h 420659"/>
                <a:gd name="connsiteX418" fmla="*/ 1113518 w 3817880"/>
                <a:gd name="connsiteY418" fmla="*/ 298824 h 420659"/>
                <a:gd name="connsiteX419" fmla="*/ 1121505 w 3817880"/>
                <a:gd name="connsiteY419" fmla="*/ 306811 h 420659"/>
                <a:gd name="connsiteX420" fmla="*/ 1141740 w 3817880"/>
                <a:gd name="connsiteY420" fmla="*/ 308941 h 420659"/>
                <a:gd name="connsiteX421" fmla="*/ 1141740 w 3817880"/>
                <a:gd name="connsiteY421" fmla="*/ 324915 h 420659"/>
                <a:gd name="connsiteX422" fmla="*/ 1045893 w 3817880"/>
                <a:gd name="connsiteY422" fmla="*/ 324915 h 420659"/>
                <a:gd name="connsiteX423" fmla="*/ 1045893 w 3817880"/>
                <a:gd name="connsiteY423" fmla="*/ 308941 h 420659"/>
                <a:gd name="connsiteX424" fmla="*/ 1069322 w 3817880"/>
                <a:gd name="connsiteY424" fmla="*/ 306811 h 420659"/>
                <a:gd name="connsiteX425" fmla="*/ 1076245 w 3817880"/>
                <a:gd name="connsiteY425" fmla="*/ 298824 h 420659"/>
                <a:gd name="connsiteX426" fmla="*/ 1076245 w 3817880"/>
                <a:gd name="connsiteY426" fmla="*/ 31519 h 420659"/>
                <a:gd name="connsiteX427" fmla="*/ 1042698 w 3817880"/>
                <a:gd name="connsiteY427" fmla="*/ 31519 h 420659"/>
                <a:gd name="connsiteX428" fmla="*/ 1042698 w 3817880"/>
                <a:gd name="connsiteY428" fmla="*/ 18207 h 420659"/>
                <a:gd name="connsiteX429" fmla="*/ 1096479 w 3817880"/>
                <a:gd name="connsiteY429" fmla="*/ 2233 h 420659"/>
                <a:gd name="connsiteX430" fmla="*/ 913306 w 3817880"/>
                <a:gd name="connsiteY430" fmla="*/ 110326 h 420659"/>
                <a:gd name="connsiteX431" fmla="*/ 913306 w 3817880"/>
                <a:gd name="connsiteY431" fmla="*/ 127365 h 420659"/>
                <a:gd name="connsiteX432" fmla="*/ 881889 w 3817880"/>
                <a:gd name="connsiteY432" fmla="*/ 141742 h 420659"/>
                <a:gd name="connsiteX433" fmla="*/ 870707 w 3817880"/>
                <a:gd name="connsiteY433" fmla="*/ 181146 h 420659"/>
                <a:gd name="connsiteX434" fmla="*/ 882954 w 3817880"/>
                <a:gd name="connsiteY434" fmla="*/ 219484 h 420659"/>
                <a:gd name="connsiteX435" fmla="*/ 913306 w 3817880"/>
                <a:gd name="connsiteY435" fmla="*/ 234394 h 420659"/>
                <a:gd name="connsiteX436" fmla="*/ 913306 w 3817880"/>
                <a:gd name="connsiteY436" fmla="*/ 252498 h 420659"/>
                <a:gd name="connsiteX437" fmla="*/ 910111 w 3817880"/>
                <a:gd name="connsiteY437" fmla="*/ 252498 h 420659"/>
                <a:gd name="connsiteX438" fmla="*/ 903189 w 3817880"/>
                <a:gd name="connsiteY438" fmla="*/ 252498 h 420659"/>
                <a:gd name="connsiteX439" fmla="*/ 898929 w 3817880"/>
                <a:gd name="connsiteY439" fmla="*/ 261550 h 420659"/>
                <a:gd name="connsiteX440" fmla="*/ 897864 w 3817880"/>
                <a:gd name="connsiteY440" fmla="*/ 271667 h 420659"/>
                <a:gd name="connsiteX441" fmla="*/ 898929 w 3817880"/>
                <a:gd name="connsiteY441" fmla="*/ 278590 h 420659"/>
                <a:gd name="connsiteX442" fmla="*/ 898929 w 3817880"/>
                <a:gd name="connsiteY442" fmla="*/ 281784 h 420659"/>
                <a:gd name="connsiteX443" fmla="*/ 913838 w 3817880"/>
                <a:gd name="connsiteY443" fmla="*/ 283914 h 420659"/>
                <a:gd name="connsiteX444" fmla="*/ 913838 w 3817880"/>
                <a:gd name="connsiteY444" fmla="*/ 315331 h 420659"/>
                <a:gd name="connsiteX445" fmla="*/ 896799 w 3817880"/>
                <a:gd name="connsiteY445" fmla="*/ 312136 h 420659"/>
                <a:gd name="connsiteX446" fmla="*/ 868577 w 3817880"/>
                <a:gd name="connsiteY446" fmla="*/ 329175 h 420659"/>
                <a:gd name="connsiteX447" fmla="*/ 858460 w 3817880"/>
                <a:gd name="connsiteY447" fmla="*/ 355267 h 420659"/>
                <a:gd name="connsiteX448" fmla="*/ 875500 w 3817880"/>
                <a:gd name="connsiteY448" fmla="*/ 387748 h 420659"/>
                <a:gd name="connsiteX449" fmla="*/ 913838 w 3817880"/>
                <a:gd name="connsiteY449" fmla="*/ 401060 h 420659"/>
                <a:gd name="connsiteX450" fmla="*/ 913838 w 3817880"/>
                <a:gd name="connsiteY450" fmla="*/ 420229 h 420659"/>
                <a:gd name="connsiteX451" fmla="*/ 902656 w 3817880"/>
                <a:gd name="connsiteY451" fmla="*/ 420229 h 420659"/>
                <a:gd name="connsiteX452" fmla="*/ 845148 w 3817880"/>
                <a:gd name="connsiteY452" fmla="*/ 405852 h 420659"/>
                <a:gd name="connsiteX453" fmla="*/ 823849 w 3817880"/>
                <a:gd name="connsiteY453" fmla="*/ 364319 h 420659"/>
                <a:gd name="connsiteX454" fmla="*/ 836096 w 3817880"/>
                <a:gd name="connsiteY454" fmla="*/ 329175 h 420659"/>
                <a:gd name="connsiteX455" fmla="*/ 871240 w 3817880"/>
                <a:gd name="connsiteY455" fmla="*/ 310006 h 420659"/>
                <a:gd name="connsiteX456" fmla="*/ 868045 w 3817880"/>
                <a:gd name="connsiteY456" fmla="*/ 299889 h 420659"/>
                <a:gd name="connsiteX457" fmla="*/ 866980 w 3817880"/>
                <a:gd name="connsiteY457" fmla="*/ 289772 h 420659"/>
                <a:gd name="connsiteX458" fmla="*/ 872837 w 3817880"/>
                <a:gd name="connsiteY458" fmla="*/ 271667 h 420659"/>
                <a:gd name="connsiteX459" fmla="*/ 888812 w 3817880"/>
                <a:gd name="connsiteY459" fmla="*/ 249303 h 420659"/>
                <a:gd name="connsiteX460" fmla="*/ 848343 w 3817880"/>
                <a:gd name="connsiteY460" fmla="*/ 225874 h 420659"/>
                <a:gd name="connsiteX461" fmla="*/ 833966 w 3817880"/>
                <a:gd name="connsiteY461" fmla="*/ 183276 h 420659"/>
                <a:gd name="connsiteX462" fmla="*/ 857395 w 3817880"/>
                <a:gd name="connsiteY462" fmla="*/ 130560 h 420659"/>
                <a:gd name="connsiteX463" fmla="*/ 913306 w 3817880"/>
                <a:gd name="connsiteY463" fmla="*/ 110326 h 420659"/>
                <a:gd name="connsiteX464" fmla="*/ 913306 w 3817880"/>
                <a:gd name="connsiteY464" fmla="*/ 110326 h 420659"/>
                <a:gd name="connsiteX465" fmla="*/ 569856 w 3817880"/>
                <a:gd name="connsiteY465" fmla="*/ 325448 h 420659"/>
                <a:gd name="connsiteX466" fmla="*/ 569856 w 3817880"/>
                <a:gd name="connsiteY466" fmla="*/ 309473 h 420659"/>
                <a:gd name="connsiteX467" fmla="*/ 593285 w 3817880"/>
                <a:gd name="connsiteY467" fmla="*/ 307343 h 420659"/>
                <a:gd name="connsiteX468" fmla="*/ 601272 w 3817880"/>
                <a:gd name="connsiteY468" fmla="*/ 299356 h 420659"/>
                <a:gd name="connsiteX469" fmla="*/ 601272 w 3817880"/>
                <a:gd name="connsiteY469" fmla="*/ 141742 h 420659"/>
                <a:gd name="connsiteX470" fmla="*/ 569856 w 3817880"/>
                <a:gd name="connsiteY470" fmla="*/ 141742 h 420659"/>
                <a:gd name="connsiteX471" fmla="*/ 569856 w 3817880"/>
                <a:gd name="connsiteY471" fmla="*/ 127365 h 420659"/>
                <a:gd name="connsiteX472" fmla="*/ 620442 w 3817880"/>
                <a:gd name="connsiteY472" fmla="*/ 112456 h 420659"/>
                <a:gd name="connsiteX473" fmla="*/ 637481 w 3817880"/>
                <a:gd name="connsiteY473" fmla="*/ 112456 h 420659"/>
                <a:gd name="connsiteX474" fmla="*/ 637481 w 3817880"/>
                <a:gd name="connsiteY474" fmla="*/ 135885 h 420659"/>
                <a:gd name="connsiteX475" fmla="*/ 680079 w 3817880"/>
                <a:gd name="connsiteY475" fmla="*/ 115651 h 420659"/>
                <a:gd name="connsiteX476" fmla="*/ 708301 w 3817880"/>
                <a:gd name="connsiteY476" fmla="*/ 108729 h 420659"/>
                <a:gd name="connsiteX477" fmla="*/ 751964 w 3817880"/>
                <a:gd name="connsiteY477" fmla="*/ 126833 h 420659"/>
                <a:gd name="connsiteX478" fmla="*/ 766341 w 3817880"/>
                <a:gd name="connsiteY478" fmla="*/ 176354 h 420659"/>
                <a:gd name="connsiteX479" fmla="*/ 766341 w 3817880"/>
                <a:gd name="connsiteY479" fmla="*/ 298824 h 420659"/>
                <a:gd name="connsiteX480" fmla="*/ 774328 w 3817880"/>
                <a:gd name="connsiteY480" fmla="*/ 306811 h 420659"/>
                <a:gd name="connsiteX481" fmla="*/ 797757 w 3817880"/>
                <a:gd name="connsiteY481" fmla="*/ 308941 h 420659"/>
                <a:gd name="connsiteX482" fmla="*/ 797757 w 3817880"/>
                <a:gd name="connsiteY482" fmla="*/ 324915 h 420659"/>
                <a:gd name="connsiteX483" fmla="*/ 700846 w 3817880"/>
                <a:gd name="connsiteY483" fmla="*/ 324915 h 420659"/>
                <a:gd name="connsiteX484" fmla="*/ 700846 w 3817880"/>
                <a:gd name="connsiteY484" fmla="*/ 308941 h 420659"/>
                <a:gd name="connsiteX485" fmla="*/ 722145 w 3817880"/>
                <a:gd name="connsiteY485" fmla="*/ 306811 h 420659"/>
                <a:gd name="connsiteX486" fmla="*/ 730133 w 3817880"/>
                <a:gd name="connsiteY486" fmla="*/ 298824 h 420659"/>
                <a:gd name="connsiteX487" fmla="*/ 730133 w 3817880"/>
                <a:gd name="connsiteY487" fmla="*/ 182743 h 420659"/>
                <a:gd name="connsiteX488" fmla="*/ 720015 w 3817880"/>
                <a:gd name="connsiteY488" fmla="*/ 147599 h 420659"/>
                <a:gd name="connsiteX489" fmla="*/ 684872 w 3817880"/>
                <a:gd name="connsiteY489" fmla="*/ 137482 h 420659"/>
                <a:gd name="connsiteX490" fmla="*/ 662508 w 3817880"/>
                <a:gd name="connsiteY490" fmla="*/ 140677 h 420659"/>
                <a:gd name="connsiteX491" fmla="*/ 636416 w 3817880"/>
                <a:gd name="connsiteY491" fmla="*/ 151859 h 420659"/>
                <a:gd name="connsiteX492" fmla="*/ 636416 w 3817880"/>
                <a:gd name="connsiteY492" fmla="*/ 298291 h 420659"/>
                <a:gd name="connsiteX493" fmla="*/ 644403 w 3817880"/>
                <a:gd name="connsiteY493" fmla="*/ 306279 h 420659"/>
                <a:gd name="connsiteX494" fmla="*/ 664637 w 3817880"/>
                <a:gd name="connsiteY494" fmla="*/ 308408 h 420659"/>
                <a:gd name="connsiteX495" fmla="*/ 664637 w 3817880"/>
                <a:gd name="connsiteY495" fmla="*/ 324383 h 420659"/>
                <a:gd name="connsiteX496" fmla="*/ 569856 w 3817880"/>
                <a:gd name="connsiteY496" fmla="*/ 324383 h 420659"/>
                <a:gd name="connsiteX497" fmla="*/ 569856 w 3817880"/>
                <a:gd name="connsiteY497" fmla="*/ 325448 h 420659"/>
                <a:gd name="connsiteX498" fmla="*/ 501166 w 3817880"/>
                <a:gd name="connsiteY498" fmla="*/ 15012 h 420659"/>
                <a:gd name="connsiteX499" fmla="*/ 519270 w 3817880"/>
                <a:gd name="connsiteY499" fmla="*/ 22999 h 420659"/>
                <a:gd name="connsiteX500" fmla="*/ 527258 w 3817880"/>
                <a:gd name="connsiteY500" fmla="*/ 41104 h 420659"/>
                <a:gd name="connsiteX501" fmla="*/ 519270 w 3817880"/>
                <a:gd name="connsiteY501" fmla="*/ 58143 h 420659"/>
                <a:gd name="connsiteX502" fmla="*/ 501166 w 3817880"/>
                <a:gd name="connsiteY502" fmla="*/ 66130 h 420659"/>
                <a:gd name="connsiteX503" fmla="*/ 484127 w 3817880"/>
                <a:gd name="connsiteY503" fmla="*/ 58143 h 420659"/>
                <a:gd name="connsiteX504" fmla="*/ 476140 w 3817880"/>
                <a:gd name="connsiteY504" fmla="*/ 41104 h 420659"/>
                <a:gd name="connsiteX505" fmla="*/ 484127 w 3817880"/>
                <a:gd name="connsiteY505" fmla="*/ 22999 h 420659"/>
                <a:gd name="connsiteX506" fmla="*/ 501166 w 3817880"/>
                <a:gd name="connsiteY506" fmla="*/ 15012 h 420659"/>
                <a:gd name="connsiteX507" fmla="*/ 501166 w 3817880"/>
                <a:gd name="connsiteY507" fmla="*/ 15012 h 420659"/>
                <a:gd name="connsiteX508" fmla="*/ 500101 w 3817880"/>
                <a:gd name="connsiteY508" fmla="*/ 112988 h 420659"/>
                <a:gd name="connsiteX509" fmla="*/ 517141 w 3817880"/>
                <a:gd name="connsiteY509" fmla="*/ 112988 h 420659"/>
                <a:gd name="connsiteX510" fmla="*/ 517141 w 3817880"/>
                <a:gd name="connsiteY510" fmla="*/ 299889 h 420659"/>
                <a:gd name="connsiteX511" fmla="*/ 525128 w 3817880"/>
                <a:gd name="connsiteY511" fmla="*/ 307876 h 420659"/>
                <a:gd name="connsiteX512" fmla="*/ 547492 w 3817880"/>
                <a:gd name="connsiteY512" fmla="*/ 310006 h 420659"/>
                <a:gd name="connsiteX513" fmla="*/ 547492 w 3817880"/>
                <a:gd name="connsiteY513" fmla="*/ 325980 h 420659"/>
                <a:gd name="connsiteX514" fmla="*/ 449516 w 3817880"/>
                <a:gd name="connsiteY514" fmla="*/ 325980 h 420659"/>
                <a:gd name="connsiteX515" fmla="*/ 449516 w 3817880"/>
                <a:gd name="connsiteY515" fmla="*/ 310006 h 420659"/>
                <a:gd name="connsiteX516" fmla="*/ 472945 w 3817880"/>
                <a:gd name="connsiteY516" fmla="*/ 307876 h 420659"/>
                <a:gd name="connsiteX517" fmla="*/ 479867 w 3817880"/>
                <a:gd name="connsiteY517" fmla="*/ 299889 h 420659"/>
                <a:gd name="connsiteX518" fmla="*/ 479867 w 3817880"/>
                <a:gd name="connsiteY518" fmla="*/ 142275 h 420659"/>
                <a:gd name="connsiteX519" fmla="*/ 449516 w 3817880"/>
                <a:gd name="connsiteY519" fmla="*/ 142275 h 420659"/>
                <a:gd name="connsiteX520" fmla="*/ 449516 w 3817880"/>
                <a:gd name="connsiteY520" fmla="*/ 127365 h 420659"/>
                <a:gd name="connsiteX521" fmla="*/ 500101 w 3817880"/>
                <a:gd name="connsiteY521" fmla="*/ 112988 h 420659"/>
                <a:gd name="connsiteX522" fmla="*/ 500101 w 3817880"/>
                <a:gd name="connsiteY522" fmla="*/ 112988 h 420659"/>
                <a:gd name="connsiteX523" fmla="*/ 410112 w 3817880"/>
                <a:gd name="connsiteY523" fmla="*/ 119378 h 420659"/>
                <a:gd name="connsiteX524" fmla="*/ 410112 w 3817880"/>
                <a:gd name="connsiteY524" fmla="*/ 168899 h 420659"/>
                <a:gd name="connsiteX525" fmla="*/ 388813 w 3817880"/>
                <a:gd name="connsiteY525" fmla="*/ 168899 h 420659"/>
                <a:gd name="connsiteX526" fmla="*/ 384553 w 3817880"/>
                <a:gd name="connsiteY526" fmla="*/ 138547 h 420659"/>
                <a:gd name="connsiteX527" fmla="*/ 368579 w 3817880"/>
                <a:gd name="connsiteY527" fmla="*/ 130560 h 420659"/>
                <a:gd name="connsiteX528" fmla="*/ 352604 w 3817880"/>
                <a:gd name="connsiteY528" fmla="*/ 128430 h 420659"/>
                <a:gd name="connsiteX529" fmla="*/ 325448 w 3817880"/>
                <a:gd name="connsiteY529" fmla="*/ 137482 h 420659"/>
                <a:gd name="connsiteX530" fmla="*/ 315331 w 3817880"/>
                <a:gd name="connsiteY530" fmla="*/ 159847 h 420659"/>
                <a:gd name="connsiteX531" fmla="*/ 323318 w 3817880"/>
                <a:gd name="connsiteY531" fmla="*/ 181146 h 420659"/>
                <a:gd name="connsiteX532" fmla="*/ 352604 w 3817880"/>
                <a:gd name="connsiteY532" fmla="*/ 200315 h 420659"/>
                <a:gd name="connsiteX533" fmla="*/ 363786 w 3817880"/>
                <a:gd name="connsiteY533" fmla="*/ 204575 h 420659"/>
                <a:gd name="connsiteX534" fmla="*/ 399995 w 3817880"/>
                <a:gd name="connsiteY534" fmla="*/ 224809 h 420659"/>
                <a:gd name="connsiteX535" fmla="*/ 412242 w 3817880"/>
                <a:gd name="connsiteY535" fmla="*/ 241848 h 420659"/>
                <a:gd name="connsiteX536" fmla="*/ 415437 w 3817880"/>
                <a:gd name="connsiteY536" fmla="*/ 263148 h 420659"/>
                <a:gd name="connsiteX537" fmla="*/ 394138 w 3817880"/>
                <a:gd name="connsiteY537" fmla="*/ 311603 h 420659"/>
                <a:gd name="connsiteX538" fmla="*/ 334500 w 3817880"/>
                <a:gd name="connsiteY538" fmla="*/ 328643 h 420659"/>
                <a:gd name="connsiteX539" fmla="*/ 304149 w 3817880"/>
                <a:gd name="connsiteY539" fmla="*/ 326513 h 420659"/>
                <a:gd name="connsiteX540" fmla="*/ 276992 w 3817880"/>
                <a:gd name="connsiteY540" fmla="*/ 319591 h 420659"/>
                <a:gd name="connsiteX541" fmla="*/ 276992 w 3817880"/>
                <a:gd name="connsiteY541" fmla="*/ 262083 h 420659"/>
                <a:gd name="connsiteX542" fmla="*/ 298291 w 3817880"/>
                <a:gd name="connsiteY542" fmla="*/ 262083 h 420659"/>
                <a:gd name="connsiteX543" fmla="*/ 302551 w 3817880"/>
                <a:gd name="connsiteY543" fmla="*/ 299356 h 420659"/>
                <a:gd name="connsiteX544" fmla="*/ 321720 w 3817880"/>
                <a:gd name="connsiteY544" fmla="*/ 307343 h 420659"/>
                <a:gd name="connsiteX545" fmla="*/ 340890 w 3817880"/>
                <a:gd name="connsiteY545" fmla="*/ 310538 h 420659"/>
                <a:gd name="connsiteX546" fmla="*/ 370176 w 3817880"/>
                <a:gd name="connsiteY546" fmla="*/ 300421 h 420659"/>
                <a:gd name="connsiteX547" fmla="*/ 381358 w 3817880"/>
                <a:gd name="connsiteY547" fmla="*/ 274330 h 420659"/>
                <a:gd name="connsiteX548" fmla="*/ 373371 w 3817880"/>
                <a:gd name="connsiteY548" fmla="*/ 253031 h 420659"/>
                <a:gd name="connsiteX549" fmla="*/ 336097 w 3817880"/>
                <a:gd name="connsiteY549" fmla="*/ 230666 h 420659"/>
                <a:gd name="connsiteX550" fmla="*/ 292434 w 3817880"/>
                <a:gd name="connsiteY550" fmla="*/ 203510 h 420659"/>
                <a:gd name="connsiteX551" fmla="*/ 280187 w 3817880"/>
                <a:gd name="connsiteY551" fmla="*/ 171029 h 420659"/>
                <a:gd name="connsiteX552" fmla="*/ 300421 w 3817880"/>
                <a:gd name="connsiteY552" fmla="*/ 125768 h 420659"/>
                <a:gd name="connsiteX553" fmla="*/ 357929 w 3817880"/>
                <a:gd name="connsiteY553" fmla="*/ 108729 h 420659"/>
                <a:gd name="connsiteX554" fmla="*/ 386150 w 3817880"/>
                <a:gd name="connsiteY554" fmla="*/ 111923 h 420659"/>
                <a:gd name="connsiteX555" fmla="*/ 410112 w 3817880"/>
                <a:gd name="connsiteY555" fmla="*/ 119378 h 420659"/>
                <a:gd name="connsiteX556" fmla="*/ 410112 w 3817880"/>
                <a:gd name="connsiteY556" fmla="*/ 119378 h 420659"/>
                <a:gd name="connsiteX557" fmla="*/ 3297 w 3817880"/>
                <a:gd name="connsiteY557" fmla="*/ 31519 h 420659"/>
                <a:gd name="connsiteX558" fmla="*/ 250901 w 3817880"/>
                <a:gd name="connsiteY558" fmla="*/ 31519 h 420659"/>
                <a:gd name="connsiteX559" fmla="*/ 250901 w 3817880"/>
                <a:gd name="connsiteY559" fmla="*/ 98079 h 420659"/>
                <a:gd name="connsiteX560" fmla="*/ 227471 w 3817880"/>
                <a:gd name="connsiteY560" fmla="*/ 98079 h 420659"/>
                <a:gd name="connsiteX561" fmla="*/ 221614 w 3817880"/>
                <a:gd name="connsiteY561" fmla="*/ 57610 h 420659"/>
                <a:gd name="connsiteX562" fmla="*/ 214692 w 3817880"/>
                <a:gd name="connsiteY562" fmla="*/ 50688 h 420659"/>
                <a:gd name="connsiteX563" fmla="*/ 148132 w 3817880"/>
                <a:gd name="connsiteY563" fmla="*/ 50688 h 420659"/>
                <a:gd name="connsiteX564" fmla="*/ 148132 w 3817880"/>
                <a:gd name="connsiteY564" fmla="*/ 298291 h 420659"/>
                <a:gd name="connsiteX565" fmla="*/ 155054 w 3817880"/>
                <a:gd name="connsiteY565" fmla="*/ 305214 h 420659"/>
                <a:gd name="connsiteX566" fmla="*/ 184341 w 3817880"/>
                <a:gd name="connsiteY566" fmla="*/ 307343 h 420659"/>
                <a:gd name="connsiteX567" fmla="*/ 184341 w 3817880"/>
                <a:gd name="connsiteY567" fmla="*/ 325448 h 420659"/>
                <a:gd name="connsiteX568" fmla="*/ 70390 w 3817880"/>
                <a:gd name="connsiteY568" fmla="*/ 325448 h 420659"/>
                <a:gd name="connsiteX569" fmla="*/ 70390 w 3817880"/>
                <a:gd name="connsiteY569" fmla="*/ 307343 h 420659"/>
                <a:gd name="connsiteX570" fmla="*/ 99676 w 3817880"/>
                <a:gd name="connsiteY570" fmla="*/ 305214 h 420659"/>
                <a:gd name="connsiteX571" fmla="*/ 106598 w 3817880"/>
                <a:gd name="connsiteY571" fmla="*/ 298291 h 420659"/>
                <a:gd name="connsiteX572" fmla="*/ 106598 w 3817880"/>
                <a:gd name="connsiteY572" fmla="*/ 50688 h 420659"/>
                <a:gd name="connsiteX573" fmla="*/ 40039 w 3817880"/>
                <a:gd name="connsiteY573" fmla="*/ 50688 h 420659"/>
                <a:gd name="connsiteX574" fmla="*/ 33116 w 3817880"/>
                <a:gd name="connsiteY574" fmla="*/ 57610 h 420659"/>
                <a:gd name="connsiteX575" fmla="*/ 27259 w 3817880"/>
                <a:gd name="connsiteY575" fmla="*/ 98079 h 420659"/>
                <a:gd name="connsiteX576" fmla="*/ 2233 w 3817880"/>
                <a:gd name="connsiteY576" fmla="*/ 98079 h 420659"/>
                <a:gd name="connsiteX577" fmla="*/ 2233 w 3817880"/>
                <a:gd name="connsiteY577" fmla="*/ 31519 h 4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Lst>
              <a:rect l="l" t="t" r="r" b="b"/>
              <a:pathLst>
                <a:path w="3817880" h="420659">
                  <a:moveTo>
                    <a:pt x="2873364" y="329175"/>
                  </a:moveTo>
                  <a:lnTo>
                    <a:pt x="2873364" y="302019"/>
                  </a:lnTo>
                  <a:cubicBezTo>
                    <a:pt x="2879221" y="303084"/>
                    <a:pt x="2885611" y="304149"/>
                    <a:pt x="2893598" y="304149"/>
                  </a:cubicBezTo>
                  <a:cubicBezTo>
                    <a:pt x="2903715" y="304149"/>
                    <a:pt x="2914898" y="302019"/>
                    <a:pt x="2926080" y="298291"/>
                  </a:cubicBezTo>
                  <a:cubicBezTo>
                    <a:pt x="2937262" y="294031"/>
                    <a:pt x="2949509" y="287109"/>
                    <a:pt x="2962288" y="278057"/>
                  </a:cubicBezTo>
                  <a:lnTo>
                    <a:pt x="2962288" y="303084"/>
                  </a:lnTo>
                  <a:cubicBezTo>
                    <a:pt x="2950041" y="312136"/>
                    <a:pt x="2936197" y="317993"/>
                    <a:pt x="2921820" y="322253"/>
                  </a:cubicBezTo>
                  <a:cubicBezTo>
                    <a:pt x="2908508" y="326513"/>
                    <a:pt x="2893598" y="329175"/>
                    <a:pt x="2880286" y="329175"/>
                  </a:cubicBezTo>
                  <a:cubicBezTo>
                    <a:pt x="2877624" y="329175"/>
                    <a:pt x="2875494" y="329175"/>
                    <a:pt x="2873364" y="329175"/>
                  </a:cubicBezTo>
                  <a:lnTo>
                    <a:pt x="2873364" y="329175"/>
                  </a:lnTo>
                  <a:close/>
                  <a:moveTo>
                    <a:pt x="2873364" y="209367"/>
                  </a:moveTo>
                  <a:lnTo>
                    <a:pt x="2873364" y="191263"/>
                  </a:lnTo>
                  <a:lnTo>
                    <a:pt x="2922885" y="191263"/>
                  </a:lnTo>
                  <a:lnTo>
                    <a:pt x="2922885" y="184341"/>
                  </a:lnTo>
                  <a:cubicBezTo>
                    <a:pt x="2922885" y="166236"/>
                    <a:pt x="2919690" y="152924"/>
                    <a:pt x="2911703" y="143872"/>
                  </a:cubicBezTo>
                  <a:cubicBezTo>
                    <a:pt x="2903715" y="133755"/>
                    <a:pt x="2892533" y="128963"/>
                    <a:pt x="2878156" y="128963"/>
                  </a:cubicBezTo>
                  <a:cubicBezTo>
                    <a:pt x="2876027" y="128963"/>
                    <a:pt x="2874962" y="128963"/>
                    <a:pt x="2873897" y="128963"/>
                  </a:cubicBezTo>
                  <a:lnTo>
                    <a:pt x="2873897" y="109794"/>
                  </a:lnTo>
                  <a:cubicBezTo>
                    <a:pt x="2877091" y="109794"/>
                    <a:pt x="2880819" y="108729"/>
                    <a:pt x="2884014" y="108729"/>
                  </a:cubicBezTo>
                  <a:cubicBezTo>
                    <a:pt x="2909040" y="108729"/>
                    <a:pt x="2927677" y="116716"/>
                    <a:pt x="2941522" y="132158"/>
                  </a:cubicBezTo>
                  <a:cubicBezTo>
                    <a:pt x="2956431" y="148132"/>
                    <a:pt x="2962821" y="169431"/>
                    <a:pt x="2962821" y="194990"/>
                  </a:cubicBezTo>
                  <a:cubicBezTo>
                    <a:pt x="2962821" y="198185"/>
                    <a:pt x="2962821" y="201912"/>
                    <a:pt x="2962821" y="202978"/>
                  </a:cubicBezTo>
                  <a:cubicBezTo>
                    <a:pt x="2962821" y="205107"/>
                    <a:pt x="2962821" y="207237"/>
                    <a:pt x="2962821" y="208835"/>
                  </a:cubicBezTo>
                  <a:lnTo>
                    <a:pt x="2873364" y="208835"/>
                  </a:lnTo>
                  <a:lnTo>
                    <a:pt x="2873364" y="209367"/>
                  </a:lnTo>
                  <a:close/>
                  <a:moveTo>
                    <a:pt x="2994770" y="325448"/>
                  </a:moveTo>
                  <a:lnTo>
                    <a:pt x="2994770" y="309473"/>
                  </a:lnTo>
                  <a:lnTo>
                    <a:pt x="3017134" y="307343"/>
                  </a:lnTo>
                  <a:lnTo>
                    <a:pt x="3025121" y="299356"/>
                  </a:lnTo>
                  <a:lnTo>
                    <a:pt x="3025121" y="141742"/>
                  </a:lnTo>
                  <a:lnTo>
                    <a:pt x="2994770" y="141742"/>
                  </a:lnTo>
                  <a:lnTo>
                    <a:pt x="2994770" y="127365"/>
                  </a:lnTo>
                  <a:lnTo>
                    <a:pt x="3045355" y="112456"/>
                  </a:lnTo>
                  <a:lnTo>
                    <a:pt x="3062395" y="112456"/>
                  </a:lnTo>
                  <a:lnTo>
                    <a:pt x="3062395" y="152924"/>
                  </a:lnTo>
                  <a:cubicBezTo>
                    <a:pt x="3069317" y="146002"/>
                    <a:pt x="3077304" y="138015"/>
                    <a:pt x="3083694" y="131625"/>
                  </a:cubicBezTo>
                  <a:cubicBezTo>
                    <a:pt x="3091681" y="124703"/>
                    <a:pt x="3100733" y="116716"/>
                    <a:pt x="3108720" y="110326"/>
                  </a:cubicBezTo>
                  <a:cubicBezTo>
                    <a:pt x="3109785" y="110326"/>
                    <a:pt x="3111915" y="110326"/>
                    <a:pt x="3112980" y="110326"/>
                  </a:cubicBezTo>
                  <a:cubicBezTo>
                    <a:pt x="3114045" y="110326"/>
                    <a:pt x="3116175" y="109261"/>
                    <a:pt x="3119902" y="109261"/>
                  </a:cubicBezTo>
                  <a:cubicBezTo>
                    <a:pt x="3124162" y="109261"/>
                    <a:pt x="3128955" y="110326"/>
                    <a:pt x="3132149" y="111391"/>
                  </a:cubicBezTo>
                  <a:cubicBezTo>
                    <a:pt x="3136409" y="112456"/>
                    <a:pt x="3141202" y="113521"/>
                    <a:pt x="3145461" y="115651"/>
                  </a:cubicBezTo>
                  <a:lnTo>
                    <a:pt x="3145461" y="152924"/>
                  </a:lnTo>
                  <a:lnTo>
                    <a:pt x="3132149" y="152924"/>
                  </a:lnTo>
                  <a:cubicBezTo>
                    <a:pt x="3128955" y="149730"/>
                    <a:pt x="3125227" y="147067"/>
                    <a:pt x="3122032" y="144937"/>
                  </a:cubicBezTo>
                  <a:cubicBezTo>
                    <a:pt x="3118837" y="143872"/>
                    <a:pt x="3114045" y="142807"/>
                    <a:pt x="3109785" y="142807"/>
                  </a:cubicBezTo>
                  <a:cubicBezTo>
                    <a:pt x="3102863" y="142807"/>
                    <a:pt x="3094876" y="144937"/>
                    <a:pt x="3087421" y="150794"/>
                  </a:cubicBezTo>
                  <a:cubicBezTo>
                    <a:pt x="3079434" y="155054"/>
                    <a:pt x="3071446" y="163042"/>
                    <a:pt x="3062395" y="174223"/>
                  </a:cubicBezTo>
                  <a:lnTo>
                    <a:pt x="3062395" y="299356"/>
                  </a:lnTo>
                  <a:lnTo>
                    <a:pt x="3069317" y="307343"/>
                  </a:lnTo>
                  <a:lnTo>
                    <a:pt x="3099668" y="309473"/>
                  </a:lnTo>
                  <a:lnTo>
                    <a:pt x="3099668" y="325448"/>
                  </a:lnTo>
                  <a:lnTo>
                    <a:pt x="2994770" y="325448"/>
                  </a:lnTo>
                  <a:lnTo>
                    <a:pt x="2994770" y="325448"/>
                  </a:lnTo>
                  <a:close/>
                  <a:moveTo>
                    <a:pt x="3299880" y="119378"/>
                  </a:moveTo>
                  <a:lnTo>
                    <a:pt x="3299880" y="168899"/>
                  </a:lnTo>
                  <a:lnTo>
                    <a:pt x="3277516" y="168899"/>
                  </a:lnTo>
                  <a:lnTo>
                    <a:pt x="3274322" y="138547"/>
                  </a:lnTo>
                  <a:cubicBezTo>
                    <a:pt x="3268464" y="135353"/>
                    <a:pt x="3263139" y="132690"/>
                    <a:pt x="3257282" y="130560"/>
                  </a:cubicBezTo>
                  <a:cubicBezTo>
                    <a:pt x="3253022" y="129495"/>
                    <a:pt x="3247165" y="128430"/>
                    <a:pt x="3241308" y="128430"/>
                  </a:cubicBezTo>
                  <a:cubicBezTo>
                    <a:pt x="3230126" y="128430"/>
                    <a:pt x="3221074" y="131625"/>
                    <a:pt x="3215216" y="137482"/>
                  </a:cubicBezTo>
                  <a:cubicBezTo>
                    <a:pt x="3208294" y="143340"/>
                    <a:pt x="3205099" y="149730"/>
                    <a:pt x="3205099" y="159847"/>
                  </a:cubicBezTo>
                  <a:cubicBezTo>
                    <a:pt x="3205099" y="168899"/>
                    <a:pt x="3207229" y="175821"/>
                    <a:pt x="3213086" y="181146"/>
                  </a:cubicBezTo>
                  <a:cubicBezTo>
                    <a:pt x="3218943" y="187003"/>
                    <a:pt x="3227463" y="192328"/>
                    <a:pt x="3242373" y="200315"/>
                  </a:cubicBezTo>
                  <a:cubicBezTo>
                    <a:pt x="3244502" y="201380"/>
                    <a:pt x="3248230" y="202445"/>
                    <a:pt x="3253555" y="204575"/>
                  </a:cubicBezTo>
                  <a:cubicBezTo>
                    <a:pt x="3269529" y="212562"/>
                    <a:pt x="3281776" y="218952"/>
                    <a:pt x="3288699" y="224809"/>
                  </a:cubicBezTo>
                  <a:cubicBezTo>
                    <a:pt x="3294556" y="229069"/>
                    <a:pt x="3298815" y="234926"/>
                    <a:pt x="3300946" y="241848"/>
                  </a:cubicBezTo>
                  <a:cubicBezTo>
                    <a:pt x="3304140" y="247706"/>
                    <a:pt x="3305205" y="255160"/>
                    <a:pt x="3305205" y="263148"/>
                  </a:cubicBezTo>
                  <a:cubicBezTo>
                    <a:pt x="3305205" y="283382"/>
                    <a:pt x="3298283" y="299356"/>
                    <a:pt x="3283906" y="311603"/>
                  </a:cubicBezTo>
                  <a:cubicBezTo>
                    <a:pt x="3269529" y="322785"/>
                    <a:pt x="3248763" y="328643"/>
                    <a:pt x="3223203" y="328643"/>
                  </a:cubicBezTo>
                  <a:cubicBezTo>
                    <a:pt x="3213086" y="328643"/>
                    <a:pt x="3202969" y="327578"/>
                    <a:pt x="3193917" y="326513"/>
                  </a:cubicBezTo>
                  <a:cubicBezTo>
                    <a:pt x="3183800" y="325448"/>
                    <a:pt x="3174748" y="323318"/>
                    <a:pt x="3166761" y="319591"/>
                  </a:cubicBezTo>
                  <a:lnTo>
                    <a:pt x="3166761" y="262083"/>
                  </a:lnTo>
                  <a:lnTo>
                    <a:pt x="3188060" y="262083"/>
                  </a:lnTo>
                  <a:lnTo>
                    <a:pt x="3192319" y="299356"/>
                  </a:lnTo>
                  <a:cubicBezTo>
                    <a:pt x="3199242" y="303616"/>
                    <a:pt x="3204566" y="306279"/>
                    <a:pt x="3211489" y="307343"/>
                  </a:cubicBezTo>
                  <a:cubicBezTo>
                    <a:pt x="3217346" y="309473"/>
                    <a:pt x="3223736" y="310538"/>
                    <a:pt x="3229593" y="310538"/>
                  </a:cubicBezTo>
                  <a:cubicBezTo>
                    <a:pt x="3241840" y="310538"/>
                    <a:pt x="3251957" y="307343"/>
                    <a:pt x="3259944" y="300421"/>
                  </a:cubicBezTo>
                  <a:cubicBezTo>
                    <a:pt x="3267932" y="293499"/>
                    <a:pt x="3271126" y="285512"/>
                    <a:pt x="3271126" y="274330"/>
                  </a:cubicBezTo>
                  <a:cubicBezTo>
                    <a:pt x="3271126" y="265278"/>
                    <a:pt x="3268997" y="258355"/>
                    <a:pt x="3263139" y="253031"/>
                  </a:cubicBezTo>
                  <a:cubicBezTo>
                    <a:pt x="3257282" y="247173"/>
                    <a:pt x="3246100" y="239719"/>
                    <a:pt x="3225866" y="230666"/>
                  </a:cubicBezTo>
                  <a:cubicBezTo>
                    <a:pt x="3204566" y="221614"/>
                    <a:pt x="3189657" y="211497"/>
                    <a:pt x="3182203" y="203510"/>
                  </a:cubicBezTo>
                  <a:cubicBezTo>
                    <a:pt x="3173150" y="194458"/>
                    <a:pt x="3169955" y="183276"/>
                    <a:pt x="3169955" y="171029"/>
                  </a:cubicBezTo>
                  <a:cubicBezTo>
                    <a:pt x="3169955" y="151859"/>
                    <a:pt x="3176878" y="135885"/>
                    <a:pt x="3190190" y="125768"/>
                  </a:cubicBezTo>
                  <a:cubicBezTo>
                    <a:pt x="3203502" y="114586"/>
                    <a:pt x="3222671" y="108729"/>
                    <a:pt x="3247698" y="108729"/>
                  </a:cubicBezTo>
                  <a:cubicBezTo>
                    <a:pt x="3257814" y="108729"/>
                    <a:pt x="3266867" y="109794"/>
                    <a:pt x="3274854" y="111923"/>
                  </a:cubicBezTo>
                  <a:cubicBezTo>
                    <a:pt x="3283906" y="114053"/>
                    <a:pt x="3291893" y="116183"/>
                    <a:pt x="3299880" y="119378"/>
                  </a:cubicBezTo>
                  <a:lnTo>
                    <a:pt x="3299880" y="119378"/>
                  </a:lnTo>
                  <a:close/>
                  <a:moveTo>
                    <a:pt x="3389870" y="112988"/>
                  </a:moveTo>
                  <a:lnTo>
                    <a:pt x="3406909" y="112988"/>
                  </a:lnTo>
                  <a:lnTo>
                    <a:pt x="3406909" y="299889"/>
                  </a:lnTo>
                  <a:lnTo>
                    <a:pt x="3413831" y="307876"/>
                  </a:lnTo>
                  <a:lnTo>
                    <a:pt x="3437261" y="310006"/>
                  </a:lnTo>
                  <a:lnTo>
                    <a:pt x="3437261" y="325980"/>
                  </a:lnTo>
                  <a:lnTo>
                    <a:pt x="3339284" y="325980"/>
                  </a:lnTo>
                  <a:lnTo>
                    <a:pt x="3339284" y="310006"/>
                  </a:lnTo>
                  <a:lnTo>
                    <a:pt x="3361648" y="307876"/>
                  </a:lnTo>
                  <a:lnTo>
                    <a:pt x="3369635" y="299889"/>
                  </a:lnTo>
                  <a:lnTo>
                    <a:pt x="3369635" y="142275"/>
                  </a:lnTo>
                  <a:lnTo>
                    <a:pt x="3339284" y="142275"/>
                  </a:lnTo>
                  <a:lnTo>
                    <a:pt x="3339284" y="127365"/>
                  </a:lnTo>
                  <a:lnTo>
                    <a:pt x="3389870" y="112988"/>
                  </a:lnTo>
                  <a:lnTo>
                    <a:pt x="3389870" y="112988"/>
                  </a:lnTo>
                  <a:close/>
                  <a:moveTo>
                    <a:pt x="3390934" y="15012"/>
                  </a:moveTo>
                  <a:cubicBezTo>
                    <a:pt x="3398922" y="15012"/>
                    <a:pt x="3404246" y="17142"/>
                    <a:pt x="3409039" y="22999"/>
                  </a:cubicBezTo>
                  <a:cubicBezTo>
                    <a:pt x="3414896" y="27259"/>
                    <a:pt x="3417026" y="33116"/>
                    <a:pt x="3417026" y="41104"/>
                  </a:cubicBezTo>
                  <a:cubicBezTo>
                    <a:pt x="3417026" y="48026"/>
                    <a:pt x="3414896" y="53351"/>
                    <a:pt x="3409039" y="58143"/>
                  </a:cubicBezTo>
                  <a:cubicBezTo>
                    <a:pt x="3404779" y="64000"/>
                    <a:pt x="3398922" y="66130"/>
                    <a:pt x="3390934" y="66130"/>
                  </a:cubicBezTo>
                  <a:cubicBezTo>
                    <a:pt x="3384013" y="66130"/>
                    <a:pt x="3378688" y="64000"/>
                    <a:pt x="3372830" y="58143"/>
                  </a:cubicBezTo>
                  <a:cubicBezTo>
                    <a:pt x="3368571" y="53883"/>
                    <a:pt x="3365908" y="48026"/>
                    <a:pt x="3365908" y="41104"/>
                  </a:cubicBezTo>
                  <a:cubicBezTo>
                    <a:pt x="3365908" y="33116"/>
                    <a:pt x="3368038" y="27792"/>
                    <a:pt x="3372830" y="22999"/>
                  </a:cubicBezTo>
                  <a:cubicBezTo>
                    <a:pt x="3378688" y="17142"/>
                    <a:pt x="3384545" y="15012"/>
                    <a:pt x="3390934" y="15012"/>
                  </a:cubicBezTo>
                  <a:lnTo>
                    <a:pt x="3390934" y="15012"/>
                  </a:lnTo>
                  <a:close/>
                  <a:moveTo>
                    <a:pt x="3484651" y="140677"/>
                  </a:moveTo>
                  <a:lnTo>
                    <a:pt x="3457494" y="140677"/>
                  </a:lnTo>
                  <a:lnTo>
                    <a:pt x="3457494" y="127365"/>
                  </a:lnTo>
                  <a:lnTo>
                    <a:pt x="3485716" y="114053"/>
                  </a:lnTo>
                  <a:lnTo>
                    <a:pt x="3504885" y="73585"/>
                  </a:lnTo>
                  <a:lnTo>
                    <a:pt x="3521924" y="73585"/>
                  </a:lnTo>
                  <a:lnTo>
                    <a:pt x="3521924" y="120975"/>
                  </a:lnTo>
                  <a:lnTo>
                    <a:pt x="3588484" y="120975"/>
                  </a:lnTo>
                  <a:lnTo>
                    <a:pt x="3588484" y="141210"/>
                  </a:lnTo>
                  <a:lnTo>
                    <a:pt x="3521924" y="141210"/>
                  </a:lnTo>
                  <a:lnTo>
                    <a:pt x="3521924" y="256225"/>
                  </a:lnTo>
                  <a:cubicBezTo>
                    <a:pt x="3521924" y="275395"/>
                    <a:pt x="3524054" y="288707"/>
                    <a:pt x="3529912" y="294564"/>
                  </a:cubicBezTo>
                  <a:cubicBezTo>
                    <a:pt x="3534172" y="301486"/>
                    <a:pt x="3544821" y="304681"/>
                    <a:pt x="3558133" y="304681"/>
                  </a:cubicBezTo>
                  <a:cubicBezTo>
                    <a:pt x="3562393" y="304681"/>
                    <a:pt x="3567185" y="304681"/>
                    <a:pt x="3573043" y="303616"/>
                  </a:cubicBezTo>
                  <a:cubicBezTo>
                    <a:pt x="3577302" y="303616"/>
                    <a:pt x="3583160" y="302551"/>
                    <a:pt x="3589017" y="301486"/>
                  </a:cubicBezTo>
                  <a:lnTo>
                    <a:pt x="3589017" y="317461"/>
                  </a:lnTo>
                  <a:cubicBezTo>
                    <a:pt x="3578900" y="320655"/>
                    <a:pt x="3568783" y="323318"/>
                    <a:pt x="3559731" y="325448"/>
                  </a:cubicBezTo>
                  <a:cubicBezTo>
                    <a:pt x="3549614" y="326513"/>
                    <a:pt x="3540561" y="327578"/>
                    <a:pt x="3531509" y="327578"/>
                  </a:cubicBezTo>
                  <a:cubicBezTo>
                    <a:pt x="3514470" y="327578"/>
                    <a:pt x="3502223" y="324383"/>
                    <a:pt x="3495300" y="317461"/>
                  </a:cubicBezTo>
                  <a:cubicBezTo>
                    <a:pt x="3488378" y="311603"/>
                    <a:pt x="3485184" y="299356"/>
                    <a:pt x="3485184" y="282317"/>
                  </a:cubicBezTo>
                  <a:lnTo>
                    <a:pt x="3485184" y="140677"/>
                  </a:lnTo>
                  <a:lnTo>
                    <a:pt x="3484651" y="140677"/>
                  </a:lnTo>
                  <a:close/>
                  <a:moveTo>
                    <a:pt x="3592744" y="114053"/>
                  </a:moveTo>
                  <a:lnTo>
                    <a:pt x="3687526" y="114053"/>
                  </a:lnTo>
                  <a:lnTo>
                    <a:pt x="3687526" y="131093"/>
                  </a:lnTo>
                  <a:lnTo>
                    <a:pt x="3665162" y="132158"/>
                  </a:lnTo>
                  <a:lnTo>
                    <a:pt x="3659304" y="140145"/>
                  </a:lnTo>
                  <a:lnTo>
                    <a:pt x="3712020" y="276460"/>
                  </a:lnTo>
                  <a:lnTo>
                    <a:pt x="3765800" y="140145"/>
                  </a:lnTo>
                  <a:lnTo>
                    <a:pt x="3762606" y="132158"/>
                  </a:lnTo>
                  <a:lnTo>
                    <a:pt x="3739176" y="131093"/>
                  </a:lnTo>
                  <a:lnTo>
                    <a:pt x="3739176" y="114053"/>
                  </a:lnTo>
                  <a:lnTo>
                    <a:pt x="3817984" y="114053"/>
                  </a:lnTo>
                  <a:lnTo>
                    <a:pt x="3817984" y="131093"/>
                  </a:lnTo>
                  <a:lnTo>
                    <a:pt x="3791892" y="134287"/>
                  </a:lnTo>
                  <a:lnTo>
                    <a:pt x="3704033" y="347279"/>
                  </a:lnTo>
                  <a:cubicBezTo>
                    <a:pt x="3692851" y="373371"/>
                    <a:pt x="3682734" y="392540"/>
                    <a:pt x="3671552" y="403722"/>
                  </a:cubicBezTo>
                  <a:cubicBezTo>
                    <a:pt x="3660369" y="414904"/>
                    <a:pt x="3648122" y="420762"/>
                    <a:pt x="3634278" y="420762"/>
                  </a:cubicBezTo>
                  <a:cubicBezTo>
                    <a:pt x="3625226" y="420762"/>
                    <a:pt x="3617238" y="418632"/>
                    <a:pt x="3611914" y="413839"/>
                  </a:cubicBezTo>
                  <a:cubicBezTo>
                    <a:pt x="3606056" y="409580"/>
                    <a:pt x="3603926" y="403722"/>
                    <a:pt x="3603926" y="396800"/>
                  </a:cubicBezTo>
                  <a:cubicBezTo>
                    <a:pt x="3603926" y="392540"/>
                    <a:pt x="3604992" y="387748"/>
                    <a:pt x="3606056" y="384553"/>
                  </a:cubicBezTo>
                  <a:cubicBezTo>
                    <a:pt x="3608186" y="380293"/>
                    <a:pt x="3611914" y="376566"/>
                    <a:pt x="3615108" y="373371"/>
                  </a:cubicBezTo>
                  <a:lnTo>
                    <a:pt x="3656642" y="389345"/>
                  </a:lnTo>
                  <a:cubicBezTo>
                    <a:pt x="3663564" y="382423"/>
                    <a:pt x="3669954" y="373371"/>
                    <a:pt x="3675811" y="362189"/>
                  </a:cubicBezTo>
                  <a:cubicBezTo>
                    <a:pt x="3681668" y="351007"/>
                    <a:pt x="3686993" y="338760"/>
                    <a:pt x="3692851" y="323850"/>
                  </a:cubicBezTo>
                  <a:lnTo>
                    <a:pt x="3618304" y="133755"/>
                  </a:lnTo>
                  <a:lnTo>
                    <a:pt x="3592212" y="131625"/>
                  </a:lnTo>
                  <a:lnTo>
                    <a:pt x="3592212" y="114053"/>
                  </a:lnTo>
                  <a:close/>
                  <a:moveTo>
                    <a:pt x="2548019" y="114053"/>
                  </a:moveTo>
                  <a:lnTo>
                    <a:pt x="2643865" y="114053"/>
                  </a:lnTo>
                  <a:lnTo>
                    <a:pt x="2643865" y="131093"/>
                  </a:lnTo>
                  <a:lnTo>
                    <a:pt x="2620436" y="132158"/>
                  </a:lnTo>
                  <a:lnTo>
                    <a:pt x="2616176" y="140145"/>
                  </a:lnTo>
                  <a:lnTo>
                    <a:pt x="2666762" y="283382"/>
                  </a:lnTo>
                  <a:lnTo>
                    <a:pt x="2723205" y="140145"/>
                  </a:lnTo>
                  <a:lnTo>
                    <a:pt x="2720010" y="132158"/>
                  </a:lnTo>
                  <a:lnTo>
                    <a:pt x="2696581" y="131093"/>
                  </a:lnTo>
                  <a:lnTo>
                    <a:pt x="2696581" y="114053"/>
                  </a:lnTo>
                  <a:lnTo>
                    <a:pt x="2773258" y="114053"/>
                  </a:lnTo>
                  <a:lnTo>
                    <a:pt x="2773258" y="131093"/>
                  </a:lnTo>
                  <a:lnTo>
                    <a:pt x="2748231" y="134287"/>
                  </a:lnTo>
                  <a:lnTo>
                    <a:pt x="2671554" y="325448"/>
                  </a:lnTo>
                  <a:lnTo>
                    <a:pt x="2646528" y="325448"/>
                  </a:lnTo>
                  <a:lnTo>
                    <a:pt x="2575708" y="132690"/>
                  </a:lnTo>
                  <a:lnTo>
                    <a:pt x="2548552" y="130560"/>
                  </a:lnTo>
                  <a:lnTo>
                    <a:pt x="2548552" y="114053"/>
                  </a:lnTo>
                  <a:lnTo>
                    <a:pt x="2548019" y="114053"/>
                  </a:lnTo>
                  <a:close/>
                  <a:moveTo>
                    <a:pt x="2873364" y="110326"/>
                  </a:moveTo>
                  <a:lnTo>
                    <a:pt x="2873364" y="129495"/>
                  </a:lnTo>
                  <a:cubicBezTo>
                    <a:pt x="2860052" y="130560"/>
                    <a:pt x="2849935" y="137482"/>
                    <a:pt x="2839818" y="147599"/>
                  </a:cubicBezTo>
                  <a:cubicBezTo>
                    <a:pt x="2829701" y="158782"/>
                    <a:pt x="2823843" y="173691"/>
                    <a:pt x="2822779" y="191263"/>
                  </a:cubicBezTo>
                  <a:lnTo>
                    <a:pt x="2873364" y="191263"/>
                  </a:lnTo>
                  <a:lnTo>
                    <a:pt x="2873364" y="209367"/>
                  </a:lnTo>
                  <a:lnTo>
                    <a:pt x="2820649" y="209367"/>
                  </a:lnTo>
                  <a:lnTo>
                    <a:pt x="2820649" y="215224"/>
                  </a:lnTo>
                  <a:cubicBezTo>
                    <a:pt x="2820649" y="242381"/>
                    <a:pt x="2827571" y="263680"/>
                    <a:pt x="2839818" y="280719"/>
                  </a:cubicBezTo>
                  <a:cubicBezTo>
                    <a:pt x="2848870" y="290837"/>
                    <a:pt x="2860052" y="298824"/>
                    <a:pt x="2873364" y="302019"/>
                  </a:cubicBezTo>
                  <a:lnTo>
                    <a:pt x="2873364" y="329175"/>
                  </a:lnTo>
                  <a:cubicBezTo>
                    <a:pt x="2847273" y="328110"/>
                    <a:pt x="2825973" y="317993"/>
                    <a:pt x="2808934" y="299889"/>
                  </a:cubicBezTo>
                  <a:cubicBezTo>
                    <a:pt x="2790830" y="279655"/>
                    <a:pt x="2781778" y="253563"/>
                    <a:pt x="2781778" y="221082"/>
                  </a:cubicBezTo>
                  <a:cubicBezTo>
                    <a:pt x="2781778" y="188600"/>
                    <a:pt x="2791895" y="162509"/>
                    <a:pt x="2809999" y="141210"/>
                  </a:cubicBezTo>
                  <a:cubicBezTo>
                    <a:pt x="2827038" y="123106"/>
                    <a:pt x="2847273" y="112988"/>
                    <a:pt x="2873364" y="110326"/>
                  </a:cubicBezTo>
                  <a:lnTo>
                    <a:pt x="2873364" y="110326"/>
                  </a:lnTo>
                  <a:close/>
                  <a:moveTo>
                    <a:pt x="1632686" y="323318"/>
                  </a:moveTo>
                  <a:lnTo>
                    <a:pt x="1632686" y="304149"/>
                  </a:lnTo>
                  <a:cubicBezTo>
                    <a:pt x="1636946" y="303084"/>
                    <a:pt x="1641738" y="302019"/>
                    <a:pt x="1647063" y="299889"/>
                  </a:cubicBezTo>
                  <a:cubicBezTo>
                    <a:pt x="1656115" y="296694"/>
                    <a:pt x="1666232" y="291902"/>
                    <a:pt x="1677414" y="285512"/>
                  </a:cubicBezTo>
                  <a:lnTo>
                    <a:pt x="1677414" y="207237"/>
                  </a:lnTo>
                  <a:cubicBezTo>
                    <a:pt x="1659310" y="213095"/>
                    <a:pt x="1644933" y="217354"/>
                    <a:pt x="1632153" y="222147"/>
                  </a:cubicBezTo>
                  <a:lnTo>
                    <a:pt x="1632153" y="204042"/>
                  </a:lnTo>
                  <a:cubicBezTo>
                    <a:pt x="1645465" y="200847"/>
                    <a:pt x="1660375" y="196055"/>
                    <a:pt x="1677414" y="192860"/>
                  </a:cubicBezTo>
                  <a:lnTo>
                    <a:pt x="1677414" y="178483"/>
                  </a:lnTo>
                  <a:cubicBezTo>
                    <a:pt x="1677414" y="160379"/>
                    <a:pt x="1674219" y="148132"/>
                    <a:pt x="1668362" y="140145"/>
                  </a:cubicBezTo>
                  <a:cubicBezTo>
                    <a:pt x="1662505" y="133223"/>
                    <a:pt x="1651323" y="130028"/>
                    <a:pt x="1636946" y="130028"/>
                  </a:cubicBezTo>
                  <a:cubicBezTo>
                    <a:pt x="1635881" y="130028"/>
                    <a:pt x="1633751" y="130028"/>
                    <a:pt x="1632686" y="130028"/>
                  </a:cubicBezTo>
                  <a:lnTo>
                    <a:pt x="1632686" y="110858"/>
                  </a:lnTo>
                  <a:cubicBezTo>
                    <a:pt x="1638543" y="110858"/>
                    <a:pt x="1642803" y="109794"/>
                    <a:pt x="1648660" y="109794"/>
                  </a:cubicBezTo>
                  <a:cubicBezTo>
                    <a:pt x="1672089" y="109794"/>
                    <a:pt x="1688064" y="115651"/>
                    <a:pt x="1699246" y="125768"/>
                  </a:cubicBezTo>
                  <a:cubicBezTo>
                    <a:pt x="1709363" y="135885"/>
                    <a:pt x="1715220" y="151859"/>
                    <a:pt x="1715220" y="174223"/>
                  </a:cubicBezTo>
                  <a:lnTo>
                    <a:pt x="1715220" y="300421"/>
                  </a:lnTo>
                  <a:lnTo>
                    <a:pt x="1722143" y="308408"/>
                  </a:lnTo>
                  <a:lnTo>
                    <a:pt x="1745572" y="310538"/>
                  </a:lnTo>
                  <a:lnTo>
                    <a:pt x="1745572" y="326513"/>
                  </a:lnTo>
                  <a:lnTo>
                    <a:pt x="1683804" y="326513"/>
                  </a:lnTo>
                  <a:lnTo>
                    <a:pt x="1677947" y="300421"/>
                  </a:lnTo>
                  <a:cubicBezTo>
                    <a:pt x="1663570" y="310538"/>
                    <a:pt x="1650790" y="317461"/>
                    <a:pt x="1638543" y="321720"/>
                  </a:cubicBezTo>
                  <a:cubicBezTo>
                    <a:pt x="1636946" y="322253"/>
                    <a:pt x="1634816" y="322253"/>
                    <a:pt x="1632686" y="323318"/>
                  </a:cubicBezTo>
                  <a:lnTo>
                    <a:pt x="1632686" y="323318"/>
                  </a:lnTo>
                  <a:close/>
                  <a:moveTo>
                    <a:pt x="2494771" y="15012"/>
                  </a:moveTo>
                  <a:cubicBezTo>
                    <a:pt x="2502758" y="15012"/>
                    <a:pt x="2508083" y="17142"/>
                    <a:pt x="2512875" y="22999"/>
                  </a:cubicBezTo>
                  <a:cubicBezTo>
                    <a:pt x="2518732" y="27259"/>
                    <a:pt x="2520862" y="33116"/>
                    <a:pt x="2520862" y="41104"/>
                  </a:cubicBezTo>
                  <a:cubicBezTo>
                    <a:pt x="2520862" y="48026"/>
                    <a:pt x="2518732" y="53351"/>
                    <a:pt x="2512875" y="58143"/>
                  </a:cubicBezTo>
                  <a:cubicBezTo>
                    <a:pt x="2508616" y="64000"/>
                    <a:pt x="2502758" y="66130"/>
                    <a:pt x="2494771" y="66130"/>
                  </a:cubicBezTo>
                  <a:cubicBezTo>
                    <a:pt x="2487849" y="66130"/>
                    <a:pt x="2482524" y="64000"/>
                    <a:pt x="2477731" y="58143"/>
                  </a:cubicBezTo>
                  <a:cubicBezTo>
                    <a:pt x="2471874" y="53883"/>
                    <a:pt x="2469744" y="48026"/>
                    <a:pt x="2469744" y="41104"/>
                  </a:cubicBezTo>
                  <a:cubicBezTo>
                    <a:pt x="2469744" y="33116"/>
                    <a:pt x="2471874" y="27792"/>
                    <a:pt x="2477731" y="22999"/>
                  </a:cubicBezTo>
                  <a:cubicBezTo>
                    <a:pt x="2482524" y="17142"/>
                    <a:pt x="2488381" y="15012"/>
                    <a:pt x="2494771" y="15012"/>
                  </a:cubicBezTo>
                  <a:lnTo>
                    <a:pt x="2494771" y="15012"/>
                  </a:lnTo>
                  <a:close/>
                  <a:moveTo>
                    <a:pt x="2493706" y="112988"/>
                  </a:moveTo>
                  <a:lnTo>
                    <a:pt x="2510745" y="112988"/>
                  </a:lnTo>
                  <a:lnTo>
                    <a:pt x="2510745" y="299889"/>
                  </a:lnTo>
                  <a:lnTo>
                    <a:pt x="2518732" y="307876"/>
                  </a:lnTo>
                  <a:lnTo>
                    <a:pt x="2542162" y="310006"/>
                  </a:lnTo>
                  <a:lnTo>
                    <a:pt x="2542162" y="325980"/>
                  </a:lnTo>
                  <a:lnTo>
                    <a:pt x="2443120" y="325980"/>
                  </a:lnTo>
                  <a:lnTo>
                    <a:pt x="2443120" y="310006"/>
                  </a:lnTo>
                  <a:lnTo>
                    <a:pt x="2466549" y="307876"/>
                  </a:lnTo>
                  <a:lnTo>
                    <a:pt x="2473472" y="299889"/>
                  </a:lnTo>
                  <a:lnTo>
                    <a:pt x="2473472" y="142275"/>
                  </a:lnTo>
                  <a:lnTo>
                    <a:pt x="2443120" y="142275"/>
                  </a:lnTo>
                  <a:lnTo>
                    <a:pt x="2443120" y="127365"/>
                  </a:lnTo>
                  <a:lnTo>
                    <a:pt x="2493706" y="112988"/>
                  </a:lnTo>
                  <a:lnTo>
                    <a:pt x="2493706" y="112988"/>
                  </a:lnTo>
                  <a:close/>
                  <a:moveTo>
                    <a:pt x="2191790" y="325448"/>
                  </a:moveTo>
                  <a:lnTo>
                    <a:pt x="2191790" y="309473"/>
                  </a:lnTo>
                  <a:lnTo>
                    <a:pt x="2215219" y="307343"/>
                  </a:lnTo>
                  <a:lnTo>
                    <a:pt x="2223206" y="299356"/>
                  </a:lnTo>
                  <a:lnTo>
                    <a:pt x="2223206" y="141742"/>
                  </a:lnTo>
                  <a:lnTo>
                    <a:pt x="2191790" y="141742"/>
                  </a:lnTo>
                  <a:lnTo>
                    <a:pt x="2191790" y="127365"/>
                  </a:lnTo>
                  <a:lnTo>
                    <a:pt x="2242376" y="112456"/>
                  </a:lnTo>
                  <a:lnTo>
                    <a:pt x="2259415" y="112456"/>
                  </a:lnTo>
                  <a:lnTo>
                    <a:pt x="2259415" y="135885"/>
                  </a:lnTo>
                  <a:cubicBezTo>
                    <a:pt x="2277519" y="125768"/>
                    <a:pt x="2290831" y="118846"/>
                    <a:pt x="2302013" y="115651"/>
                  </a:cubicBezTo>
                  <a:cubicBezTo>
                    <a:pt x="2312130" y="111391"/>
                    <a:pt x="2321183" y="108729"/>
                    <a:pt x="2330235" y="108729"/>
                  </a:cubicBezTo>
                  <a:cubicBezTo>
                    <a:pt x="2349404" y="108729"/>
                    <a:pt x="2363781" y="115651"/>
                    <a:pt x="2373898" y="126833"/>
                  </a:cubicBezTo>
                  <a:cubicBezTo>
                    <a:pt x="2384015" y="138015"/>
                    <a:pt x="2388275" y="155054"/>
                    <a:pt x="2388275" y="176354"/>
                  </a:cubicBezTo>
                  <a:lnTo>
                    <a:pt x="2388275" y="298824"/>
                  </a:lnTo>
                  <a:lnTo>
                    <a:pt x="2396262" y="306811"/>
                  </a:lnTo>
                  <a:lnTo>
                    <a:pt x="2419691" y="308941"/>
                  </a:lnTo>
                  <a:lnTo>
                    <a:pt x="2419691" y="324915"/>
                  </a:lnTo>
                  <a:lnTo>
                    <a:pt x="2323845" y="324915"/>
                  </a:lnTo>
                  <a:lnTo>
                    <a:pt x="2323845" y="308941"/>
                  </a:lnTo>
                  <a:lnTo>
                    <a:pt x="2344079" y="306811"/>
                  </a:lnTo>
                  <a:lnTo>
                    <a:pt x="2352066" y="298824"/>
                  </a:lnTo>
                  <a:lnTo>
                    <a:pt x="2352066" y="182743"/>
                  </a:lnTo>
                  <a:cubicBezTo>
                    <a:pt x="2352066" y="166769"/>
                    <a:pt x="2348872" y="155587"/>
                    <a:pt x="2341949" y="147599"/>
                  </a:cubicBezTo>
                  <a:cubicBezTo>
                    <a:pt x="2335027" y="140677"/>
                    <a:pt x="2323845" y="137482"/>
                    <a:pt x="2308403" y="137482"/>
                  </a:cubicBezTo>
                  <a:cubicBezTo>
                    <a:pt x="2300416" y="137482"/>
                    <a:pt x="2294026" y="138547"/>
                    <a:pt x="2284974" y="140677"/>
                  </a:cubicBezTo>
                  <a:cubicBezTo>
                    <a:pt x="2276987" y="143872"/>
                    <a:pt x="2267935" y="147599"/>
                    <a:pt x="2258882" y="151859"/>
                  </a:cubicBezTo>
                  <a:lnTo>
                    <a:pt x="2258882" y="298291"/>
                  </a:lnTo>
                  <a:lnTo>
                    <a:pt x="2266870" y="306279"/>
                  </a:lnTo>
                  <a:lnTo>
                    <a:pt x="2287104" y="308408"/>
                  </a:lnTo>
                  <a:lnTo>
                    <a:pt x="2287104" y="324383"/>
                  </a:lnTo>
                  <a:lnTo>
                    <a:pt x="2191790" y="324383"/>
                  </a:lnTo>
                  <a:lnTo>
                    <a:pt x="2191790" y="325448"/>
                  </a:lnTo>
                  <a:close/>
                  <a:moveTo>
                    <a:pt x="1885614" y="31519"/>
                  </a:moveTo>
                  <a:lnTo>
                    <a:pt x="1992642" y="31519"/>
                  </a:lnTo>
                  <a:lnTo>
                    <a:pt x="1992642" y="48558"/>
                  </a:lnTo>
                  <a:lnTo>
                    <a:pt x="1965486" y="50688"/>
                  </a:lnTo>
                  <a:lnTo>
                    <a:pt x="1958563" y="57610"/>
                  </a:lnTo>
                  <a:lnTo>
                    <a:pt x="1958563" y="216289"/>
                  </a:lnTo>
                  <a:cubicBezTo>
                    <a:pt x="1958563" y="246641"/>
                    <a:pt x="1964421" y="269005"/>
                    <a:pt x="1976668" y="282849"/>
                  </a:cubicBezTo>
                  <a:cubicBezTo>
                    <a:pt x="1988915" y="296161"/>
                    <a:pt x="2009149" y="303084"/>
                    <a:pt x="2036306" y="303084"/>
                  </a:cubicBezTo>
                  <a:cubicBezTo>
                    <a:pt x="2063462" y="303084"/>
                    <a:pt x="2083696" y="296161"/>
                    <a:pt x="2095944" y="282849"/>
                  </a:cubicBezTo>
                  <a:cubicBezTo>
                    <a:pt x="2108191" y="268472"/>
                    <a:pt x="2114048" y="246641"/>
                    <a:pt x="2114048" y="216289"/>
                  </a:cubicBezTo>
                  <a:lnTo>
                    <a:pt x="2114048" y="60805"/>
                  </a:lnTo>
                  <a:lnTo>
                    <a:pt x="2106061" y="52818"/>
                  </a:lnTo>
                  <a:lnTo>
                    <a:pt x="2078904" y="48558"/>
                  </a:lnTo>
                  <a:lnTo>
                    <a:pt x="2078904" y="31519"/>
                  </a:lnTo>
                  <a:lnTo>
                    <a:pt x="2172088" y="31519"/>
                  </a:lnTo>
                  <a:lnTo>
                    <a:pt x="2172088" y="48558"/>
                  </a:lnTo>
                  <a:lnTo>
                    <a:pt x="2144932" y="52818"/>
                  </a:lnTo>
                  <a:lnTo>
                    <a:pt x="2136944" y="60805"/>
                  </a:lnTo>
                  <a:lnTo>
                    <a:pt x="2136944" y="219484"/>
                  </a:lnTo>
                  <a:cubicBezTo>
                    <a:pt x="2136944" y="240783"/>
                    <a:pt x="2135880" y="256758"/>
                    <a:pt x="2132685" y="267940"/>
                  </a:cubicBezTo>
                  <a:cubicBezTo>
                    <a:pt x="2130555" y="279122"/>
                    <a:pt x="2124697" y="288174"/>
                    <a:pt x="2118308" y="297226"/>
                  </a:cubicBezTo>
                  <a:cubicBezTo>
                    <a:pt x="2109256" y="307343"/>
                    <a:pt x="2098073" y="315331"/>
                    <a:pt x="2081034" y="320655"/>
                  </a:cubicBezTo>
                  <a:cubicBezTo>
                    <a:pt x="2065059" y="327578"/>
                    <a:pt x="2047488" y="329708"/>
                    <a:pt x="2028319" y="329708"/>
                  </a:cubicBezTo>
                  <a:cubicBezTo>
                    <a:pt x="2008084" y="329708"/>
                    <a:pt x="1989980" y="327578"/>
                    <a:pt x="1974538" y="320655"/>
                  </a:cubicBezTo>
                  <a:cubicBezTo>
                    <a:pt x="1958563" y="314798"/>
                    <a:pt x="1946317" y="307343"/>
                    <a:pt x="1937264" y="297226"/>
                  </a:cubicBezTo>
                  <a:cubicBezTo>
                    <a:pt x="1930342" y="288174"/>
                    <a:pt x="1925017" y="279122"/>
                    <a:pt x="1922888" y="267940"/>
                  </a:cubicBezTo>
                  <a:cubicBezTo>
                    <a:pt x="1919693" y="256758"/>
                    <a:pt x="1918627" y="240783"/>
                    <a:pt x="1918627" y="219484"/>
                  </a:cubicBezTo>
                  <a:lnTo>
                    <a:pt x="1918627" y="57610"/>
                  </a:lnTo>
                  <a:lnTo>
                    <a:pt x="1910640" y="50688"/>
                  </a:lnTo>
                  <a:lnTo>
                    <a:pt x="1885614" y="48558"/>
                  </a:lnTo>
                  <a:lnTo>
                    <a:pt x="1885614" y="31519"/>
                  </a:lnTo>
                  <a:close/>
                  <a:moveTo>
                    <a:pt x="1632686" y="110326"/>
                  </a:moveTo>
                  <a:lnTo>
                    <a:pt x="1632686" y="129495"/>
                  </a:lnTo>
                  <a:cubicBezTo>
                    <a:pt x="1629491" y="129495"/>
                    <a:pt x="1624699" y="130560"/>
                    <a:pt x="1621504" y="130560"/>
                  </a:cubicBezTo>
                  <a:cubicBezTo>
                    <a:pt x="1615647" y="131625"/>
                    <a:pt x="1610322" y="133755"/>
                    <a:pt x="1604464" y="136418"/>
                  </a:cubicBezTo>
                  <a:lnTo>
                    <a:pt x="1604464" y="173691"/>
                  </a:lnTo>
                  <a:lnTo>
                    <a:pt x="1574113" y="173691"/>
                  </a:lnTo>
                  <a:cubicBezTo>
                    <a:pt x="1568256" y="173691"/>
                    <a:pt x="1565061" y="172626"/>
                    <a:pt x="1562931" y="170496"/>
                  </a:cubicBezTo>
                  <a:cubicBezTo>
                    <a:pt x="1560801" y="168366"/>
                    <a:pt x="1560801" y="164639"/>
                    <a:pt x="1560801" y="160379"/>
                  </a:cubicBezTo>
                  <a:cubicBezTo>
                    <a:pt x="1560801" y="145470"/>
                    <a:pt x="1568788" y="133223"/>
                    <a:pt x="1584230" y="124170"/>
                  </a:cubicBezTo>
                  <a:cubicBezTo>
                    <a:pt x="1597542" y="116183"/>
                    <a:pt x="1613517" y="111923"/>
                    <a:pt x="1632686" y="110326"/>
                  </a:cubicBezTo>
                  <a:lnTo>
                    <a:pt x="1632686" y="110326"/>
                  </a:lnTo>
                  <a:close/>
                  <a:moveTo>
                    <a:pt x="1632686" y="204042"/>
                  </a:moveTo>
                  <a:lnTo>
                    <a:pt x="1632686" y="222147"/>
                  </a:lnTo>
                  <a:cubicBezTo>
                    <a:pt x="1620439" y="226407"/>
                    <a:pt x="1611387" y="231199"/>
                    <a:pt x="1605529" y="235459"/>
                  </a:cubicBezTo>
                  <a:cubicBezTo>
                    <a:pt x="1594347" y="244511"/>
                    <a:pt x="1587425" y="254628"/>
                    <a:pt x="1587425" y="269005"/>
                  </a:cubicBezTo>
                  <a:cubicBezTo>
                    <a:pt x="1587425" y="279122"/>
                    <a:pt x="1590620" y="288174"/>
                    <a:pt x="1597542" y="295096"/>
                  </a:cubicBezTo>
                  <a:cubicBezTo>
                    <a:pt x="1603400" y="302019"/>
                    <a:pt x="1611919" y="304149"/>
                    <a:pt x="1623634" y="304149"/>
                  </a:cubicBezTo>
                  <a:cubicBezTo>
                    <a:pt x="1625764" y="304149"/>
                    <a:pt x="1629491" y="304149"/>
                    <a:pt x="1632686" y="304149"/>
                  </a:cubicBezTo>
                  <a:lnTo>
                    <a:pt x="1632686" y="323318"/>
                  </a:lnTo>
                  <a:cubicBezTo>
                    <a:pt x="1623634" y="326513"/>
                    <a:pt x="1614582" y="327578"/>
                    <a:pt x="1605529" y="327578"/>
                  </a:cubicBezTo>
                  <a:cubicBezTo>
                    <a:pt x="1588490" y="327578"/>
                    <a:pt x="1575178" y="323318"/>
                    <a:pt x="1565061" y="313201"/>
                  </a:cubicBezTo>
                  <a:cubicBezTo>
                    <a:pt x="1554944" y="303084"/>
                    <a:pt x="1549087" y="288174"/>
                    <a:pt x="1549087" y="272732"/>
                  </a:cubicBezTo>
                  <a:cubicBezTo>
                    <a:pt x="1549087" y="253563"/>
                    <a:pt x="1557074" y="239186"/>
                    <a:pt x="1572516" y="227471"/>
                  </a:cubicBezTo>
                  <a:cubicBezTo>
                    <a:pt x="1583165" y="221082"/>
                    <a:pt x="1603400" y="213095"/>
                    <a:pt x="1632686" y="204042"/>
                  </a:cubicBezTo>
                  <a:lnTo>
                    <a:pt x="1632686" y="204042"/>
                  </a:lnTo>
                  <a:close/>
                  <a:moveTo>
                    <a:pt x="913306" y="420229"/>
                  </a:moveTo>
                  <a:lnTo>
                    <a:pt x="913306" y="401060"/>
                  </a:lnTo>
                  <a:cubicBezTo>
                    <a:pt x="914371" y="401060"/>
                    <a:pt x="916501" y="401060"/>
                    <a:pt x="917565" y="401060"/>
                  </a:cubicBezTo>
                  <a:cubicBezTo>
                    <a:pt x="936735" y="401060"/>
                    <a:pt x="951112" y="396800"/>
                    <a:pt x="963891" y="387748"/>
                  </a:cubicBezTo>
                  <a:cubicBezTo>
                    <a:pt x="976138" y="378696"/>
                    <a:pt x="983061" y="367514"/>
                    <a:pt x="983061" y="354202"/>
                  </a:cubicBezTo>
                  <a:cubicBezTo>
                    <a:pt x="983061" y="345150"/>
                    <a:pt x="980931" y="337162"/>
                    <a:pt x="975073" y="332903"/>
                  </a:cubicBezTo>
                  <a:cubicBezTo>
                    <a:pt x="969216" y="328643"/>
                    <a:pt x="956969" y="323850"/>
                    <a:pt x="937800" y="320655"/>
                  </a:cubicBezTo>
                  <a:lnTo>
                    <a:pt x="912773" y="316396"/>
                  </a:lnTo>
                  <a:lnTo>
                    <a:pt x="912773" y="284979"/>
                  </a:lnTo>
                  <a:lnTo>
                    <a:pt x="940995" y="289239"/>
                  </a:lnTo>
                  <a:cubicBezTo>
                    <a:pt x="968151" y="293499"/>
                    <a:pt x="987320" y="300421"/>
                    <a:pt x="998502" y="308408"/>
                  </a:cubicBezTo>
                  <a:cubicBezTo>
                    <a:pt x="1009685" y="316396"/>
                    <a:pt x="1015542" y="328643"/>
                    <a:pt x="1015542" y="343552"/>
                  </a:cubicBezTo>
                  <a:cubicBezTo>
                    <a:pt x="1015542" y="352604"/>
                    <a:pt x="1013412" y="360591"/>
                    <a:pt x="1008620" y="369644"/>
                  </a:cubicBezTo>
                  <a:cubicBezTo>
                    <a:pt x="1002762" y="378696"/>
                    <a:pt x="997437" y="386683"/>
                    <a:pt x="988385" y="393073"/>
                  </a:cubicBezTo>
                  <a:cubicBezTo>
                    <a:pt x="977203" y="402125"/>
                    <a:pt x="963359" y="409047"/>
                    <a:pt x="948982" y="414372"/>
                  </a:cubicBezTo>
                  <a:cubicBezTo>
                    <a:pt x="937800" y="416502"/>
                    <a:pt x="925552" y="419164"/>
                    <a:pt x="913306" y="420229"/>
                  </a:cubicBezTo>
                  <a:lnTo>
                    <a:pt x="913306" y="420229"/>
                  </a:lnTo>
                  <a:close/>
                  <a:moveTo>
                    <a:pt x="913306" y="252498"/>
                  </a:moveTo>
                  <a:lnTo>
                    <a:pt x="913306" y="234394"/>
                  </a:lnTo>
                  <a:lnTo>
                    <a:pt x="913306" y="234394"/>
                  </a:lnTo>
                  <a:cubicBezTo>
                    <a:pt x="925552" y="234394"/>
                    <a:pt x="936735" y="230134"/>
                    <a:pt x="944722" y="219484"/>
                  </a:cubicBezTo>
                  <a:cubicBezTo>
                    <a:pt x="952709" y="210432"/>
                    <a:pt x="955904" y="197120"/>
                    <a:pt x="955904" y="181146"/>
                  </a:cubicBezTo>
                  <a:cubicBezTo>
                    <a:pt x="955904" y="164106"/>
                    <a:pt x="952709" y="151859"/>
                    <a:pt x="944722" y="141742"/>
                  </a:cubicBezTo>
                  <a:cubicBezTo>
                    <a:pt x="936735" y="131625"/>
                    <a:pt x="926618" y="127365"/>
                    <a:pt x="913306" y="127365"/>
                  </a:cubicBezTo>
                  <a:lnTo>
                    <a:pt x="913306" y="127365"/>
                  </a:lnTo>
                  <a:lnTo>
                    <a:pt x="913306" y="110326"/>
                  </a:lnTo>
                  <a:cubicBezTo>
                    <a:pt x="914371" y="109261"/>
                    <a:pt x="916501" y="109261"/>
                    <a:pt x="917565" y="109261"/>
                  </a:cubicBezTo>
                  <a:cubicBezTo>
                    <a:pt x="925552" y="109261"/>
                    <a:pt x="934605" y="110326"/>
                    <a:pt x="942592" y="112456"/>
                  </a:cubicBezTo>
                  <a:cubicBezTo>
                    <a:pt x="950579" y="114586"/>
                    <a:pt x="959631" y="118313"/>
                    <a:pt x="967619" y="122573"/>
                  </a:cubicBezTo>
                  <a:lnTo>
                    <a:pt x="1030451" y="122573"/>
                  </a:lnTo>
                  <a:lnTo>
                    <a:pt x="1030451" y="142807"/>
                  </a:lnTo>
                  <a:lnTo>
                    <a:pt x="981996" y="142807"/>
                  </a:lnTo>
                  <a:cubicBezTo>
                    <a:pt x="986255" y="148665"/>
                    <a:pt x="988918" y="155054"/>
                    <a:pt x="991048" y="161976"/>
                  </a:cubicBezTo>
                  <a:cubicBezTo>
                    <a:pt x="993178" y="168899"/>
                    <a:pt x="994243" y="175288"/>
                    <a:pt x="994243" y="183276"/>
                  </a:cubicBezTo>
                  <a:cubicBezTo>
                    <a:pt x="994243" y="203510"/>
                    <a:pt x="986255" y="219484"/>
                    <a:pt x="970813" y="232796"/>
                  </a:cubicBezTo>
                  <a:cubicBezTo>
                    <a:pt x="955904" y="245576"/>
                    <a:pt x="936735" y="251433"/>
                    <a:pt x="913306" y="252498"/>
                  </a:cubicBezTo>
                  <a:lnTo>
                    <a:pt x="913306" y="252498"/>
                  </a:lnTo>
                  <a:close/>
                  <a:moveTo>
                    <a:pt x="1344082" y="109261"/>
                  </a:moveTo>
                  <a:lnTo>
                    <a:pt x="1361121" y="109261"/>
                  </a:lnTo>
                  <a:lnTo>
                    <a:pt x="1361121" y="254628"/>
                  </a:lnTo>
                  <a:cubicBezTo>
                    <a:pt x="1361121" y="271667"/>
                    <a:pt x="1364316" y="282849"/>
                    <a:pt x="1371238" y="290837"/>
                  </a:cubicBezTo>
                  <a:cubicBezTo>
                    <a:pt x="1378160" y="297759"/>
                    <a:pt x="1388278" y="302019"/>
                    <a:pt x="1402655" y="302019"/>
                  </a:cubicBezTo>
                  <a:cubicBezTo>
                    <a:pt x="1410642" y="302019"/>
                    <a:pt x="1419694" y="300954"/>
                    <a:pt x="1427681" y="298824"/>
                  </a:cubicBezTo>
                  <a:cubicBezTo>
                    <a:pt x="1436733" y="296694"/>
                    <a:pt x="1444720" y="292967"/>
                    <a:pt x="1453773" y="288707"/>
                  </a:cubicBezTo>
                  <a:lnTo>
                    <a:pt x="1453773" y="140145"/>
                  </a:lnTo>
                  <a:lnTo>
                    <a:pt x="1422889" y="140145"/>
                  </a:lnTo>
                  <a:lnTo>
                    <a:pt x="1422889" y="126833"/>
                  </a:lnTo>
                  <a:lnTo>
                    <a:pt x="1473474" y="109794"/>
                  </a:lnTo>
                  <a:lnTo>
                    <a:pt x="1490514" y="109794"/>
                  </a:lnTo>
                  <a:lnTo>
                    <a:pt x="1490514" y="299889"/>
                  </a:lnTo>
                  <a:lnTo>
                    <a:pt x="1498501" y="307876"/>
                  </a:lnTo>
                  <a:lnTo>
                    <a:pt x="1518735" y="310006"/>
                  </a:lnTo>
                  <a:lnTo>
                    <a:pt x="1518735" y="325980"/>
                  </a:lnTo>
                  <a:lnTo>
                    <a:pt x="1453240" y="325980"/>
                  </a:lnTo>
                  <a:lnTo>
                    <a:pt x="1453240" y="300954"/>
                  </a:lnTo>
                  <a:cubicBezTo>
                    <a:pt x="1439928" y="311071"/>
                    <a:pt x="1427149" y="317993"/>
                    <a:pt x="1415967" y="322253"/>
                  </a:cubicBezTo>
                  <a:cubicBezTo>
                    <a:pt x="1403720" y="326513"/>
                    <a:pt x="1393602" y="329175"/>
                    <a:pt x="1382421" y="329175"/>
                  </a:cubicBezTo>
                  <a:cubicBezTo>
                    <a:pt x="1363251" y="329175"/>
                    <a:pt x="1349939" y="323318"/>
                    <a:pt x="1339822" y="312136"/>
                  </a:cubicBezTo>
                  <a:cubicBezTo>
                    <a:pt x="1329705" y="300954"/>
                    <a:pt x="1323848" y="283914"/>
                    <a:pt x="1323848" y="262615"/>
                  </a:cubicBezTo>
                  <a:lnTo>
                    <a:pt x="1323848" y="140145"/>
                  </a:lnTo>
                  <a:lnTo>
                    <a:pt x="1292431" y="140145"/>
                  </a:lnTo>
                  <a:lnTo>
                    <a:pt x="1292431" y="126833"/>
                  </a:lnTo>
                  <a:lnTo>
                    <a:pt x="1344082" y="109261"/>
                  </a:lnTo>
                  <a:lnTo>
                    <a:pt x="1344082" y="109261"/>
                  </a:lnTo>
                  <a:close/>
                  <a:moveTo>
                    <a:pt x="1096479" y="2233"/>
                  </a:moveTo>
                  <a:lnTo>
                    <a:pt x="1113518" y="2233"/>
                  </a:lnTo>
                  <a:lnTo>
                    <a:pt x="1113518" y="136418"/>
                  </a:lnTo>
                  <a:cubicBezTo>
                    <a:pt x="1130557" y="126300"/>
                    <a:pt x="1143869" y="119378"/>
                    <a:pt x="1155052" y="116183"/>
                  </a:cubicBezTo>
                  <a:cubicBezTo>
                    <a:pt x="1166233" y="111923"/>
                    <a:pt x="1175286" y="109261"/>
                    <a:pt x="1184338" y="109261"/>
                  </a:cubicBezTo>
                  <a:cubicBezTo>
                    <a:pt x="1203507" y="109261"/>
                    <a:pt x="1217884" y="116183"/>
                    <a:pt x="1228001" y="127365"/>
                  </a:cubicBezTo>
                  <a:cubicBezTo>
                    <a:pt x="1238118" y="138547"/>
                    <a:pt x="1242911" y="155587"/>
                    <a:pt x="1242911" y="176886"/>
                  </a:cubicBezTo>
                  <a:lnTo>
                    <a:pt x="1242911" y="299356"/>
                  </a:lnTo>
                  <a:lnTo>
                    <a:pt x="1250898" y="307343"/>
                  </a:lnTo>
                  <a:lnTo>
                    <a:pt x="1273262" y="309473"/>
                  </a:lnTo>
                  <a:lnTo>
                    <a:pt x="1273262" y="325448"/>
                  </a:lnTo>
                  <a:lnTo>
                    <a:pt x="1178480" y="325448"/>
                  </a:lnTo>
                  <a:lnTo>
                    <a:pt x="1178480" y="309473"/>
                  </a:lnTo>
                  <a:lnTo>
                    <a:pt x="1198715" y="307343"/>
                  </a:lnTo>
                  <a:lnTo>
                    <a:pt x="1205637" y="299356"/>
                  </a:lnTo>
                  <a:lnTo>
                    <a:pt x="1205637" y="183276"/>
                  </a:lnTo>
                  <a:cubicBezTo>
                    <a:pt x="1205637" y="167301"/>
                    <a:pt x="1202442" y="155054"/>
                    <a:pt x="1195520" y="148132"/>
                  </a:cubicBezTo>
                  <a:cubicBezTo>
                    <a:pt x="1188598" y="141210"/>
                    <a:pt x="1177416" y="138015"/>
                    <a:pt x="1161974" y="138015"/>
                  </a:cubicBezTo>
                  <a:cubicBezTo>
                    <a:pt x="1155052" y="138015"/>
                    <a:pt x="1147597" y="139080"/>
                    <a:pt x="1139610" y="141210"/>
                  </a:cubicBezTo>
                  <a:cubicBezTo>
                    <a:pt x="1131622" y="144405"/>
                    <a:pt x="1122570" y="148132"/>
                    <a:pt x="1113518" y="152392"/>
                  </a:cubicBezTo>
                  <a:lnTo>
                    <a:pt x="1113518" y="298824"/>
                  </a:lnTo>
                  <a:lnTo>
                    <a:pt x="1121505" y="306811"/>
                  </a:lnTo>
                  <a:lnTo>
                    <a:pt x="1141740" y="308941"/>
                  </a:lnTo>
                  <a:lnTo>
                    <a:pt x="1141740" y="324915"/>
                  </a:lnTo>
                  <a:lnTo>
                    <a:pt x="1045893" y="324915"/>
                  </a:lnTo>
                  <a:lnTo>
                    <a:pt x="1045893" y="308941"/>
                  </a:lnTo>
                  <a:lnTo>
                    <a:pt x="1069322" y="306811"/>
                  </a:lnTo>
                  <a:lnTo>
                    <a:pt x="1076245" y="298824"/>
                  </a:lnTo>
                  <a:lnTo>
                    <a:pt x="1076245" y="31519"/>
                  </a:lnTo>
                  <a:lnTo>
                    <a:pt x="1042698" y="31519"/>
                  </a:lnTo>
                  <a:lnTo>
                    <a:pt x="1042698" y="18207"/>
                  </a:lnTo>
                  <a:lnTo>
                    <a:pt x="1096479" y="2233"/>
                  </a:lnTo>
                  <a:close/>
                  <a:moveTo>
                    <a:pt x="913306" y="110326"/>
                  </a:moveTo>
                  <a:lnTo>
                    <a:pt x="913306" y="127365"/>
                  </a:lnTo>
                  <a:cubicBezTo>
                    <a:pt x="899994" y="127365"/>
                    <a:pt x="889877" y="131625"/>
                    <a:pt x="881889" y="141742"/>
                  </a:cubicBezTo>
                  <a:cubicBezTo>
                    <a:pt x="873902" y="150794"/>
                    <a:pt x="870707" y="164106"/>
                    <a:pt x="870707" y="181146"/>
                  </a:cubicBezTo>
                  <a:cubicBezTo>
                    <a:pt x="870707" y="197120"/>
                    <a:pt x="873902" y="210432"/>
                    <a:pt x="882954" y="219484"/>
                  </a:cubicBezTo>
                  <a:cubicBezTo>
                    <a:pt x="890941" y="229601"/>
                    <a:pt x="901059" y="234394"/>
                    <a:pt x="913306" y="234394"/>
                  </a:cubicBezTo>
                  <a:lnTo>
                    <a:pt x="913306" y="252498"/>
                  </a:lnTo>
                  <a:cubicBezTo>
                    <a:pt x="912240" y="252498"/>
                    <a:pt x="911176" y="252498"/>
                    <a:pt x="910111" y="252498"/>
                  </a:cubicBezTo>
                  <a:lnTo>
                    <a:pt x="903189" y="252498"/>
                  </a:lnTo>
                  <a:cubicBezTo>
                    <a:pt x="901059" y="255693"/>
                    <a:pt x="899994" y="258355"/>
                    <a:pt x="898929" y="261550"/>
                  </a:cubicBezTo>
                  <a:cubicBezTo>
                    <a:pt x="898929" y="264745"/>
                    <a:pt x="897864" y="268472"/>
                    <a:pt x="897864" y="271667"/>
                  </a:cubicBezTo>
                  <a:cubicBezTo>
                    <a:pt x="897864" y="272732"/>
                    <a:pt x="898929" y="274862"/>
                    <a:pt x="898929" y="278590"/>
                  </a:cubicBezTo>
                  <a:cubicBezTo>
                    <a:pt x="898929" y="280719"/>
                    <a:pt x="898929" y="281784"/>
                    <a:pt x="898929" y="281784"/>
                  </a:cubicBezTo>
                  <a:lnTo>
                    <a:pt x="913838" y="283914"/>
                  </a:lnTo>
                  <a:lnTo>
                    <a:pt x="913838" y="315331"/>
                  </a:lnTo>
                  <a:lnTo>
                    <a:pt x="896799" y="312136"/>
                  </a:lnTo>
                  <a:cubicBezTo>
                    <a:pt x="884552" y="315331"/>
                    <a:pt x="875500" y="321188"/>
                    <a:pt x="868577" y="329175"/>
                  </a:cubicBezTo>
                  <a:cubicBezTo>
                    <a:pt x="861655" y="337162"/>
                    <a:pt x="858460" y="345150"/>
                    <a:pt x="858460" y="355267"/>
                  </a:cubicBezTo>
                  <a:cubicBezTo>
                    <a:pt x="858460" y="368579"/>
                    <a:pt x="864317" y="378696"/>
                    <a:pt x="875500" y="387748"/>
                  </a:cubicBezTo>
                  <a:cubicBezTo>
                    <a:pt x="885617" y="395735"/>
                    <a:pt x="897864" y="399995"/>
                    <a:pt x="913838" y="401060"/>
                  </a:cubicBezTo>
                  <a:lnTo>
                    <a:pt x="913838" y="420229"/>
                  </a:lnTo>
                  <a:cubicBezTo>
                    <a:pt x="910643" y="420229"/>
                    <a:pt x="906916" y="420229"/>
                    <a:pt x="902656" y="420229"/>
                  </a:cubicBezTo>
                  <a:cubicBezTo>
                    <a:pt x="877629" y="420229"/>
                    <a:pt x="858993" y="415969"/>
                    <a:pt x="845148" y="405852"/>
                  </a:cubicBezTo>
                  <a:cubicBezTo>
                    <a:pt x="830771" y="395735"/>
                    <a:pt x="823849" y="382423"/>
                    <a:pt x="823849" y="364319"/>
                  </a:cubicBezTo>
                  <a:cubicBezTo>
                    <a:pt x="823849" y="351007"/>
                    <a:pt x="828109" y="338227"/>
                    <a:pt x="836096" y="329175"/>
                  </a:cubicBezTo>
                  <a:cubicBezTo>
                    <a:pt x="845148" y="319058"/>
                    <a:pt x="856330" y="312136"/>
                    <a:pt x="871240" y="310006"/>
                  </a:cubicBezTo>
                  <a:cubicBezTo>
                    <a:pt x="870175" y="306811"/>
                    <a:pt x="869110" y="303084"/>
                    <a:pt x="868045" y="299889"/>
                  </a:cubicBezTo>
                  <a:cubicBezTo>
                    <a:pt x="866980" y="296694"/>
                    <a:pt x="866980" y="292967"/>
                    <a:pt x="866980" y="289772"/>
                  </a:cubicBezTo>
                  <a:cubicBezTo>
                    <a:pt x="866980" y="285512"/>
                    <a:pt x="869110" y="278590"/>
                    <a:pt x="872837" y="271667"/>
                  </a:cubicBezTo>
                  <a:cubicBezTo>
                    <a:pt x="876032" y="264745"/>
                    <a:pt x="880824" y="257290"/>
                    <a:pt x="888812" y="249303"/>
                  </a:cubicBezTo>
                  <a:cubicBezTo>
                    <a:pt x="871772" y="245043"/>
                    <a:pt x="858460" y="237056"/>
                    <a:pt x="848343" y="225874"/>
                  </a:cubicBezTo>
                  <a:cubicBezTo>
                    <a:pt x="839291" y="213627"/>
                    <a:pt x="833966" y="199783"/>
                    <a:pt x="833966" y="183276"/>
                  </a:cubicBezTo>
                  <a:cubicBezTo>
                    <a:pt x="833966" y="161976"/>
                    <a:pt x="841953" y="143872"/>
                    <a:pt x="857395" y="130560"/>
                  </a:cubicBezTo>
                  <a:cubicBezTo>
                    <a:pt x="870175" y="117248"/>
                    <a:pt x="889344" y="110326"/>
                    <a:pt x="913306" y="110326"/>
                  </a:cubicBezTo>
                  <a:lnTo>
                    <a:pt x="913306" y="110326"/>
                  </a:lnTo>
                  <a:close/>
                  <a:moveTo>
                    <a:pt x="569856" y="325448"/>
                  </a:moveTo>
                  <a:lnTo>
                    <a:pt x="569856" y="309473"/>
                  </a:lnTo>
                  <a:lnTo>
                    <a:pt x="593285" y="307343"/>
                  </a:lnTo>
                  <a:lnTo>
                    <a:pt x="601272" y="299356"/>
                  </a:lnTo>
                  <a:lnTo>
                    <a:pt x="601272" y="141742"/>
                  </a:lnTo>
                  <a:lnTo>
                    <a:pt x="569856" y="141742"/>
                  </a:lnTo>
                  <a:lnTo>
                    <a:pt x="569856" y="127365"/>
                  </a:lnTo>
                  <a:lnTo>
                    <a:pt x="620442" y="112456"/>
                  </a:lnTo>
                  <a:lnTo>
                    <a:pt x="637481" y="112456"/>
                  </a:lnTo>
                  <a:lnTo>
                    <a:pt x="637481" y="135885"/>
                  </a:lnTo>
                  <a:cubicBezTo>
                    <a:pt x="654520" y="125768"/>
                    <a:pt x="668897" y="118846"/>
                    <a:pt x="680079" y="115651"/>
                  </a:cubicBezTo>
                  <a:cubicBezTo>
                    <a:pt x="690197" y="111391"/>
                    <a:pt x="699249" y="108729"/>
                    <a:pt x="708301" y="108729"/>
                  </a:cubicBezTo>
                  <a:cubicBezTo>
                    <a:pt x="727470" y="108729"/>
                    <a:pt x="741847" y="115651"/>
                    <a:pt x="751964" y="126833"/>
                  </a:cubicBezTo>
                  <a:cubicBezTo>
                    <a:pt x="762081" y="138015"/>
                    <a:pt x="766341" y="155054"/>
                    <a:pt x="766341" y="176354"/>
                  </a:cubicBezTo>
                  <a:lnTo>
                    <a:pt x="766341" y="298824"/>
                  </a:lnTo>
                  <a:lnTo>
                    <a:pt x="774328" y="306811"/>
                  </a:lnTo>
                  <a:lnTo>
                    <a:pt x="797757" y="308941"/>
                  </a:lnTo>
                  <a:lnTo>
                    <a:pt x="797757" y="324915"/>
                  </a:lnTo>
                  <a:lnTo>
                    <a:pt x="700846" y="324915"/>
                  </a:lnTo>
                  <a:lnTo>
                    <a:pt x="700846" y="308941"/>
                  </a:lnTo>
                  <a:lnTo>
                    <a:pt x="722145" y="306811"/>
                  </a:lnTo>
                  <a:lnTo>
                    <a:pt x="730133" y="298824"/>
                  </a:lnTo>
                  <a:lnTo>
                    <a:pt x="730133" y="182743"/>
                  </a:lnTo>
                  <a:cubicBezTo>
                    <a:pt x="730133" y="166769"/>
                    <a:pt x="726938" y="155587"/>
                    <a:pt x="720015" y="147599"/>
                  </a:cubicBezTo>
                  <a:cubicBezTo>
                    <a:pt x="713093" y="140677"/>
                    <a:pt x="701911" y="137482"/>
                    <a:pt x="684872" y="137482"/>
                  </a:cubicBezTo>
                  <a:cubicBezTo>
                    <a:pt x="677949" y="137482"/>
                    <a:pt x="671560" y="138547"/>
                    <a:pt x="662508" y="140677"/>
                  </a:cubicBezTo>
                  <a:cubicBezTo>
                    <a:pt x="654520" y="143872"/>
                    <a:pt x="645468" y="147599"/>
                    <a:pt x="636416" y="151859"/>
                  </a:cubicBezTo>
                  <a:lnTo>
                    <a:pt x="636416" y="298291"/>
                  </a:lnTo>
                  <a:lnTo>
                    <a:pt x="644403" y="306279"/>
                  </a:lnTo>
                  <a:lnTo>
                    <a:pt x="664637" y="308408"/>
                  </a:lnTo>
                  <a:lnTo>
                    <a:pt x="664637" y="324383"/>
                  </a:lnTo>
                  <a:lnTo>
                    <a:pt x="569856" y="324383"/>
                  </a:lnTo>
                  <a:lnTo>
                    <a:pt x="569856" y="325448"/>
                  </a:lnTo>
                  <a:close/>
                  <a:moveTo>
                    <a:pt x="501166" y="15012"/>
                  </a:moveTo>
                  <a:cubicBezTo>
                    <a:pt x="509153" y="15012"/>
                    <a:pt x="514478" y="17142"/>
                    <a:pt x="519270" y="22999"/>
                  </a:cubicBezTo>
                  <a:cubicBezTo>
                    <a:pt x="525128" y="27259"/>
                    <a:pt x="527258" y="33116"/>
                    <a:pt x="527258" y="41104"/>
                  </a:cubicBezTo>
                  <a:cubicBezTo>
                    <a:pt x="527258" y="48026"/>
                    <a:pt x="525128" y="53351"/>
                    <a:pt x="519270" y="58143"/>
                  </a:cubicBezTo>
                  <a:cubicBezTo>
                    <a:pt x="515011" y="64000"/>
                    <a:pt x="509153" y="66130"/>
                    <a:pt x="501166" y="66130"/>
                  </a:cubicBezTo>
                  <a:cubicBezTo>
                    <a:pt x="494244" y="66130"/>
                    <a:pt x="488919" y="64000"/>
                    <a:pt x="484127" y="58143"/>
                  </a:cubicBezTo>
                  <a:cubicBezTo>
                    <a:pt x="478270" y="53883"/>
                    <a:pt x="476140" y="48026"/>
                    <a:pt x="476140" y="41104"/>
                  </a:cubicBezTo>
                  <a:cubicBezTo>
                    <a:pt x="476140" y="33116"/>
                    <a:pt x="478270" y="27792"/>
                    <a:pt x="484127" y="22999"/>
                  </a:cubicBezTo>
                  <a:cubicBezTo>
                    <a:pt x="488919" y="17142"/>
                    <a:pt x="494244" y="15012"/>
                    <a:pt x="501166" y="15012"/>
                  </a:cubicBezTo>
                  <a:lnTo>
                    <a:pt x="501166" y="15012"/>
                  </a:lnTo>
                  <a:close/>
                  <a:moveTo>
                    <a:pt x="500101" y="112988"/>
                  </a:moveTo>
                  <a:lnTo>
                    <a:pt x="517141" y="112988"/>
                  </a:lnTo>
                  <a:lnTo>
                    <a:pt x="517141" y="299889"/>
                  </a:lnTo>
                  <a:lnTo>
                    <a:pt x="525128" y="307876"/>
                  </a:lnTo>
                  <a:lnTo>
                    <a:pt x="547492" y="310006"/>
                  </a:lnTo>
                  <a:lnTo>
                    <a:pt x="547492" y="325980"/>
                  </a:lnTo>
                  <a:lnTo>
                    <a:pt x="449516" y="325980"/>
                  </a:lnTo>
                  <a:lnTo>
                    <a:pt x="449516" y="310006"/>
                  </a:lnTo>
                  <a:lnTo>
                    <a:pt x="472945" y="307876"/>
                  </a:lnTo>
                  <a:lnTo>
                    <a:pt x="479867" y="299889"/>
                  </a:lnTo>
                  <a:lnTo>
                    <a:pt x="479867" y="142275"/>
                  </a:lnTo>
                  <a:lnTo>
                    <a:pt x="449516" y="142275"/>
                  </a:lnTo>
                  <a:lnTo>
                    <a:pt x="449516" y="127365"/>
                  </a:lnTo>
                  <a:lnTo>
                    <a:pt x="500101" y="112988"/>
                  </a:lnTo>
                  <a:lnTo>
                    <a:pt x="500101" y="112988"/>
                  </a:lnTo>
                  <a:close/>
                  <a:moveTo>
                    <a:pt x="410112" y="119378"/>
                  </a:moveTo>
                  <a:lnTo>
                    <a:pt x="410112" y="168899"/>
                  </a:lnTo>
                  <a:lnTo>
                    <a:pt x="388813" y="168899"/>
                  </a:lnTo>
                  <a:lnTo>
                    <a:pt x="384553" y="138547"/>
                  </a:lnTo>
                  <a:cubicBezTo>
                    <a:pt x="378696" y="135353"/>
                    <a:pt x="373371" y="132690"/>
                    <a:pt x="368579" y="130560"/>
                  </a:cubicBezTo>
                  <a:cubicBezTo>
                    <a:pt x="362721" y="129495"/>
                    <a:pt x="357397" y="128430"/>
                    <a:pt x="352604" y="128430"/>
                  </a:cubicBezTo>
                  <a:cubicBezTo>
                    <a:pt x="340357" y="128430"/>
                    <a:pt x="332370" y="131625"/>
                    <a:pt x="325448" y="137482"/>
                  </a:cubicBezTo>
                  <a:cubicBezTo>
                    <a:pt x="318526" y="143340"/>
                    <a:pt x="315331" y="149730"/>
                    <a:pt x="315331" y="159847"/>
                  </a:cubicBezTo>
                  <a:cubicBezTo>
                    <a:pt x="315331" y="168899"/>
                    <a:pt x="318526" y="175821"/>
                    <a:pt x="323318" y="181146"/>
                  </a:cubicBezTo>
                  <a:cubicBezTo>
                    <a:pt x="329175" y="187003"/>
                    <a:pt x="337695" y="192328"/>
                    <a:pt x="352604" y="200315"/>
                  </a:cubicBezTo>
                  <a:cubicBezTo>
                    <a:pt x="354734" y="201380"/>
                    <a:pt x="358462" y="202445"/>
                    <a:pt x="363786" y="204575"/>
                  </a:cubicBezTo>
                  <a:cubicBezTo>
                    <a:pt x="379761" y="212562"/>
                    <a:pt x="392008" y="218952"/>
                    <a:pt x="399995" y="224809"/>
                  </a:cubicBezTo>
                  <a:cubicBezTo>
                    <a:pt x="404255" y="229069"/>
                    <a:pt x="409047" y="234926"/>
                    <a:pt x="412242" y="241848"/>
                  </a:cubicBezTo>
                  <a:cubicBezTo>
                    <a:pt x="414372" y="247706"/>
                    <a:pt x="415437" y="255160"/>
                    <a:pt x="415437" y="263148"/>
                  </a:cubicBezTo>
                  <a:cubicBezTo>
                    <a:pt x="415437" y="283382"/>
                    <a:pt x="408515" y="299356"/>
                    <a:pt x="394138" y="311603"/>
                  </a:cubicBezTo>
                  <a:cubicBezTo>
                    <a:pt x="379761" y="322785"/>
                    <a:pt x="358994" y="328643"/>
                    <a:pt x="334500" y="328643"/>
                  </a:cubicBezTo>
                  <a:cubicBezTo>
                    <a:pt x="323318" y="328643"/>
                    <a:pt x="313201" y="327578"/>
                    <a:pt x="304149" y="326513"/>
                  </a:cubicBezTo>
                  <a:cubicBezTo>
                    <a:pt x="294031" y="325448"/>
                    <a:pt x="284979" y="323318"/>
                    <a:pt x="276992" y="319591"/>
                  </a:cubicBezTo>
                  <a:lnTo>
                    <a:pt x="276992" y="262083"/>
                  </a:lnTo>
                  <a:lnTo>
                    <a:pt x="298291" y="262083"/>
                  </a:lnTo>
                  <a:lnTo>
                    <a:pt x="302551" y="299356"/>
                  </a:lnTo>
                  <a:cubicBezTo>
                    <a:pt x="309473" y="303616"/>
                    <a:pt x="314798" y="306279"/>
                    <a:pt x="321720" y="307343"/>
                  </a:cubicBezTo>
                  <a:cubicBezTo>
                    <a:pt x="327578" y="309473"/>
                    <a:pt x="333967" y="310538"/>
                    <a:pt x="340890" y="310538"/>
                  </a:cubicBezTo>
                  <a:cubicBezTo>
                    <a:pt x="353137" y="310538"/>
                    <a:pt x="362189" y="307343"/>
                    <a:pt x="370176" y="300421"/>
                  </a:cubicBezTo>
                  <a:cubicBezTo>
                    <a:pt x="378163" y="293499"/>
                    <a:pt x="381358" y="285512"/>
                    <a:pt x="381358" y="274330"/>
                  </a:cubicBezTo>
                  <a:cubicBezTo>
                    <a:pt x="381358" y="265278"/>
                    <a:pt x="379228" y="258355"/>
                    <a:pt x="373371" y="253031"/>
                  </a:cubicBezTo>
                  <a:cubicBezTo>
                    <a:pt x="369111" y="247173"/>
                    <a:pt x="356332" y="239719"/>
                    <a:pt x="336097" y="230666"/>
                  </a:cubicBezTo>
                  <a:cubicBezTo>
                    <a:pt x="314798" y="221614"/>
                    <a:pt x="299889" y="211497"/>
                    <a:pt x="292434" y="203510"/>
                  </a:cubicBezTo>
                  <a:cubicBezTo>
                    <a:pt x="284447" y="194458"/>
                    <a:pt x="280187" y="183276"/>
                    <a:pt x="280187" y="171029"/>
                  </a:cubicBezTo>
                  <a:cubicBezTo>
                    <a:pt x="280187" y="151859"/>
                    <a:pt x="287109" y="135885"/>
                    <a:pt x="300421" y="125768"/>
                  </a:cubicBezTo>
                  <a:cubicBezTo>
                    <a:pt x="313733" y="114586"/>
                    <a:pt x="332902" y="108729"/>
                    <a:pt x="357929" y="108729"/>
                  </a:cubicBezTo>
                  <a:cubicBezTo>
                    <a:pt x="368046" y="108729"/>
                    <a:pt x="377098" y="109794"/>
                    <a:pt x="386150" y="111923"/>
                  </a:cubicBezTo>
                  <a:cubicBezTo>
                    <a:pt x="394138" y="114053"/>
                    <a:pt x="402125" y="116183"/>
                    <a:pt x="410112" y="119378"/>
                  </a:cubicBezTo>
                  <a:lnTo>
                    <a:pt x="410112" y="119378"/>
                  </a:lnTo>
                  <a:close/>
                  <a:moveTo>
                    <a:pt x="3297" y="31519"/>
                  </a:moveTo>
                  <a:lnTo>
                    <a:pt x="250901" y="31519"/>
                  </a:lnTo>
                  <a:lnTo>
                    <a:pt x="250901" y="98079"/>
                  </a:lnTo>
                  <a:lnTo>
                    <a:pt x="227471" y="98079"/>
                  </a:lnTo>
                  <a:lnTo>
                    <a:pt x="221614" y="57610"/>
                  </a:lnTo>
                  <a:lnTo>
                    <a:pt x="214692" y="50688"/>
                  </a:lnTo>
                  <a:lnTo>
                    <a:pt x="148132" y="50688"/>
                  </a:lnTo>
                  <a:lnTo>
                    <a:pt x="148132" y="298291"/>
                  </a:lnTo>
                  <a:lnTo>
                    <a:pt x="155054" y="305214"/>
                  </a:lnTo>
                  <a:lnTo>
                    <a:pt x="184341" y="307343"/>
                  </a:lnTo>
                  <a:lnTo>
                    <a:pt x="184341" y="325448"/>
                  </a:lnTo>
                  <a:lnTo>
                    <a:pt x="70390" y="325448"/>
                  </a:lnTo>
                  <a:lnTo>
                    <a:pt x="70390" y="307343"/>
                  </a:lnTo>
                  <a:lnTo>
                    <a:pt x="99676" y="305214"/>
                  </a:lnTo>
                  <a:lnTo>
                    <a:pt x="106598" y="298291"/>
                  </a:lnTo>
                  <a:lnTo>
                    <a:pt x="106598" y="50688"/>
                  </a:lnTo>
                  <a:lnTo>
                    <a:pt x="40039" y="50688"/>
                  </a:lnTo>
                  <a:lnTo>
                    <a:pt x="33116" y="57610"/>
                  </a:lnTo>
                  <a:lnTo>
                    <a:pt x="27259" y="98079"/>
                  </a:lnTo>
                  <a:lnTo>
                    <a:pt x="2233" y="98079"/>
                  </a:lnTo>
                  <a:lnTo>
                    <a:pt x="2233" y="31519"/>
                  </a:lnTo>
                  <a:close/>
                </a:path>
              </a:pathLst>
            </a:custGeom>
            <a:solidFill>
              <a:srgbClr val="81308C"/>
            </a:solidFill>
            <a:ln w="5325" cap="flat">
              <a:noFill/>
              <a:prstDash val="solid"/>
              <a:miter/>
            </a:ln>
          </p:spPr>
          <p:txBody>
            <a:bodyPr rtlCol="0" anchor="ctr"/>
            <a:lstStyle/>
            <a:p>
              <a:endParaRPr lang="zh-CN" altLang="en-US" dirty="0"/>
            </a:p>
          </p:txBody>
        </p:sp>
        <p:pic>
          <p:nvPicPr>
            <p:cNvPr id="48" name="图片 4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85028" y="2913592"/>
              <a:ext cx="1584000" cy="1584000"/>
            </a:xfrm>
            <a:prstGeom prst="rect">
              <a:avLst/>
            </a:prstGeom>
          </p:spPr>
        </p:pic>
      </p:grpSp>
      <p:sp>
        <p:nvSpPr>
          <p:cNvPr id="2" name="文本框 1">
            <a:extLst>
              <a:ext uri="{FF2B5EF4-FFF2-40B4-BE49-F238E27FC236}">
                <a16:creationId xmlns:a16="http://schemas.microsoft.com/office/drawing/2014/main" id="{9150B283-813D-9AD1-1B0C-3C58F00D71D6}"/>
              </a:ext>
            </a:extLst>
          </p:cNvPr>
          <p:cNvSpPr txBox="1"/>
          <p:nvPr/>
        </p:nvSpPr>
        <p:spPr>
          <a:xfrm>
            <a:off x="7579755" y="1195682"/>
            <a:ext cx="4222416" cy="2616101"/>
          </a:xfrm>
          <a:prstGeom prst="rect">
            <a:avLst/>
          </a:prstGeom>
          <a:noFill/>
        </p:spPr>
        <p:txBody>
          <a:bodyPr wrap="square" rtlCol="0">
            <a:spAutoFit/>
          </a:bodyPr>
          <a:lstStyle/>
          <a:p>
            <a:r>
              <a:rPr lang="zh-CN" altLang="en-US" sz="1600" b="1" dirty="0">
                <a:solidFill>
                  <a:srgbClr val="703881"/>
                </a:solidFill>
                <a:latin typeface="华文宋体" panose="02010600040101010101" pitchFamily="2" charset="-122"/>
                <a:ea typeface="华文宋体" panose="02010600040101010101" pitchFamily="2" charset="-122"/>
              </a:rPr>
              <a:t>“被拒敏感”</a:t>
            </a:r>
            <a:endParaRPr lang="en-US" altLang="zh-CN" sz="1600" b="1" dirty="0">
              <a:solidFill>
                <a:srgbClr val="703881"/>
              </a:solidFill>
              <a:latin typeface="华文宋体" panose="02010600040101010101" pitchFamily="2" charset="-122"/>
              <a:ea typeface="华文宋体" panose="02010600040101010101" pitchFamily="2" charset="-122"/>
            </a:endParaRPr>
          </a:p>
          <a:p>
            <a:r>
              <a:rPr lang="en-US" altLang="zh-CN" sz="1600" b="1" dirty="0">
                <a:solidFill>
                  <a:srgbClr val="703881"/>
                </a:solidFill>
                <a:latin typeface="华文宋体" panose="02010600040101010101" pitchFamily="2" charset="-122"/>
                <a:ea typeface="华文宋体" panose="02010600040101010101" pitchFamily="2" charset="-122"/>
              </a:rPr>
              <a:t>———————————————————</a:t>
            </a:r>
          </a:p>
          <a:p>
            <a:r>
              <a:rPr lang="zh-CN" altLang="en-US" sz="1600" dirty="0">
                <a:solidFill>
                  <a:schemeClr val="tx1">
                    <a:lumMod val="65000"/>
                    <a:lumOff val="35000"/>
                  </a:schemeClr>
                </a:solidFill>
                <a:latin typeface="华文宋体" panose="02010600040101010101" pitchFamily="2" charset="-122"/>
                <a:ea typeface="华文宋体" panose="02010600040101010101" pitchFamily="2" charset="-122"/>
              </a:rPr>
              <a:t>不会拒绝，又害怕被别人拒绝 </a:t>
            </a:r>
            <a:endParaRPr lang="en-US" altLang="zh-CN" sz="1600" dirty="0">
              <a:solidFill>
                <a:schemeClr val="tx1">
                  <a:lumMod val="65000"/>
                  <a:lumOff val="35000"/>
                </a:schemeClr>
              </a:solidFill>
              <a:latin typeface="华文宋体" panose="02010600040101010101" pitchFamily="2" charset="-122"/>
              <a:ea typeface="华文宋体" panose="02010600040101010101" pitchFamily="2" charset="-122"/>
            </a:endParaRPr>
          </a:p>
          <a:p>
            <a:endParaRPr lang="en-US" altLang="zh-CN" sz="1600" dirty="0">
              <a:solidFill>
                <a:schemeClr val="tx1">
                  <a:lumMod val="65000"/>
                  <a:lumOff val="35000"/>
                </a:schemeClr>
              </a:solidFill>
              <a:latin typeface="华文宋体" panose="02010600040101010101" pitchFamily="2" charset="-122"/>
              <a:ea typeface="华文宋体" panose="02010600040101010101" pitchFamily="2" charset="-122"/>
            </a:endParaRPr>
          </a:p>
          <a:p>
            <a:r>
              <a:rPr lang="zh-CN" altLang="en-US" sz="1600" dirty="0">
                <a:solidFill>
                  <a:schemeClr val="tx1">
                    <a:lumMod val="65000"/>
                    <a:lumOff val="35000"/>
                  </a:schemeClr>
                </a:solidFill>
                <a:latin typeface="华文宋体" panose="02010600040101010101" pitchFamily="2" charset="-122"/>
                <a:ea typeface="华文宋体" panose="02010600040101010101" pitchFamily="2" charset="-122"/>
              </a:rPr>
              <a:t>“我忍”保全场面的和谐</a:t>
            </a:r>
            <a:endParaRPr lang="en-US" altLang="zh-CN" sz="1600" dirty="0">
              <a:solidFill>
                <a:schemeClr val="tx1">
                  <a:lumMod val="65000"/>
                  <a:lumOff val="35000"/>
                </a:schemeClr>
              </a:solidFill>
              <a:latin typeface="华文宋体" panose="02010600040101010101" pitchFamily="2" charset="-122"/>
              <a:ea typeface="华文宋体" panose="02010600040101010101" pitchFamily="2" charset="-122"/>
            </a:endParaRPr>
          </a:p>
          <a:p>
            <a:r>
              <a:rPr lang="zh-CN" altLang="en-US" sz="1600" dirty="0">
                <a:solidFill>
                  <a:schemeClr val="tx1">
                    <a:lumMod val="65000"/>
                    <a:lumOff val="35000"/>
                  </a:schemeClr>
                </a:solidFill>
                <a:latin typeface="华文宋体" panose="02010600040101010101" pitchFamily="2" charset="-122"/>
                <a:ea typeface="华文宋体" panose="02010600040101010101" pitchFamily="2" charset="-122"/>
              </a:rPr>
              <a:t>“我怕”为了讨好他人而服从</a:t>
            </a:r>
            <a:endParaRPr lang="en-US" altLang="zh-CN" sz="1600" dirty="0">
              <a:solidFill>
                <a:schemeClr val="tx1">
                  <a:lumMod val="65000"/>
                  <a:lumOff val="35000"/>
                </a:schemeClr>
              </a:solidFill>
              <a:latin typeface="华文宋体" panose="02010600040101010101" pitchFamily="2" charset="-122"/>
              <a:ea typeface="华文宋体" panose="02010600040101010101" pitchFamily="2" charset="-122"/>
            </a:endParaRPr>
          </a:p>
          <a:p>
            <a:r>
              <a:rPr lang="zh-CN" altLang="en-US" sz="1600" dirty="0">
                <a:solidFill>
                  <a:schemeClr val="tx1">
                    <a:lumMod val="65000"/>
                    <a:lumOff val="35000"/>
                  </a:schemeClr>
                </a:solidFill>
                <a:latin typeface="华文宋体" panose="02010600040101010101" pitchFamily="2" charset="-122"/>
                <a:ea typeface="华文宋体" panose="02010600040101010101" pitchFamily="2" charset="-122"/>
              </a:rPr>
              <a:t>“我在乎”过度寻求他人的认可和肯定</a:t>
            </a:r>
            <a:endParaRPr lang="en-US" altLang="zh-CN" sz="1600" dirty="0">
              <a:solidFill>
                <a:schemeClr val="tx1">
                  <a:lumMod val="65000"/>
                  <a:lumOff val="35000"/>
                </a:schemeClr>
              </a:solidFill>
              <a:latin typeface="华文宋体" panose="02010600040101010101" pitchFamily="2" charset="-122"/>
              <a:ea typeface="华文宋体" panose="02010600040101010101" pitchFamily="2" charset="-122"/>
            </a:endParaRPr>
          </a:p>
          <a:p>
            <a:r>
              <a:rPr lang="zh-CN" altLang="en-US" sz="1600" dirty="0">
                <a:solidFill>
                  <a:schemeClr val="tx1">
                    <a:lumMod val="65000"/>
                    <a:lumOff val="35000"/>
                  </a:schemeClr>
                </a:solidFill>
                <a:latin typeface="华文宋体" panose="02010600040101010101" pitchFamily="2" charset="-122"/>
                <a:ea typeface="华文宋体" panose="02010600040101010101" pitchFamily="2" charset="-122"/>
              </a:rPr>
              <a:t>“我可以” 没有自己帮助，别人就走投无路</a:t>
            </a:r>
            <a:endParaRPr lang="en-US" altLang="zh-CN" sz="1600" dirty="0">
              <a:solidFill>
                <a:schemeClr val="tx1">
                  <a:lumMod val="65000"/>
                  <a:lumOff val="35000"/>
                </a:schemeClr>
              </a:solidFill>
              <a:latin typeface="华文宋体" panose="02010600040101010101" pitchFamily="2" charset="-122"/>
              <a:ea typeface="华文宋体" panose="02010600040101010101" pitchFamily="2" charset="-122"/>
            </a:endParaRPr>
          </a:p>
          <a:p>
            <a:endParaRPr lang="en-US" altLang="zh-CN" dirty="0"/>
          </a:p>
          <a:p>
            <a:endParaRPr lang="zh-CN" altLang="en-US" dirty="0"/>
          </a:p>
        </p:txBody>
      </p:sp>
      <p:sp>
        <p:nvSpPr>
          <p:cNvPr id="15" name="文本框 14">
            <a:extLst>
              <a:ext uri="{FF2B5EF4-FFF2-40B4-BE49-F238E27FC236}">
                <a16:creationId xmlns:a16="http://schemas.microsoft.com/office/drawing/2014/main" id="{198D9191-94A2-6B0B-ACC0-BD9873DAFC99}"/>
              </a:ext>
            </a:extLst>
          </p:cNvPr>
          <p:cNvSpPr txBox="1"/>
          <p:nvPr/>
        </p:nvSpPr>
        <p:spPr>
          <a:xfrm>
            <a:off x="1411069" y="3811783"/>
            <a:ext cx="4749732" cy="2893100"/>
          </a:xfrm>
          <a:prstGeom prst="rect">
            <a:avLst/>
          </a:prstGeom>
          <a:noFill/>
        </p:spPr>
        <p:txBody>
          <a:bodyPr wrap="square">
            <a:spAutoFit/>
          </a:bodyPr>
          <a:lstStyle/>
          <a:p>
            <a:pPr algn="l"/>
            <a:r>
              <a:rPr lang="zh-CN" altLang="en-US" b="1" i="1" dirty="0">
                <a:solidFill>
                  <a:srgbClr val="7030A0"/>
                </a:solidFill>
                <a:effectLst/>
                <a:latin typeface="Microsoft YaHei" panose="020B0503020204020204" pitchFamily="34" charset="-122"/>
                <a:ea typeface="Microsoft YaHei" panose="020B0503020204020204" pitchFamily="34" charset="-122"/>
              </a:rPr>
              <a:t>表示感谢</a:t>
            </a:r>
            <a:r>
              <a:rPr lang="zh-CN" altLang="en-US" sz="1600" b="0" i="0" dirty="0">
                <a:solidFill>
                  <a:srgbClr val="000000"/>
                </a:solidFill>
                <a:effectLst/>
                <a:latin typeface="Microsoft YaHei" panose="020B0503020204020204" pitchFamily="34" charset="-122"/>
                <a:ea typeface="Microsoft YaHei" panose="020B0503020204020204" pitchFamily="34" charset="-122"/>
              </a:rPr>
              <a:t>，如“谢谢你在需要帮忙的时候想到我”，表达你意识到自己对对方来说很重要，也很珍惜这份关系，为之后拒绝又不伤害感情做好积极铺垫；</a:t>
            </a:r>
            <a:endParaRPr lang="en-US" altLang="zh-CN" sz="1600" b="0" i="0" dirty="0">
              <a:solidFill>
                <a:srgbClr val="000000"/>
              </a:solidFill>
              <a:effectLst/>
              <a:latin typeface="Microsoft YaHei" panose="020B0503020204020204" pitchFamily="34" charset="-122"/>
              <a:ea typeface="Microsoft YaHei" panose="020B0503020204020204" pitchFamily="34" charset="-122"/>
            </a:endParaRPr>
          </a:p>
          <a:p>
            <a:pPr algn="l"/>
            <a:endParaRPr lang="zh-CN" altLang="en-US" sz="1600" b="0" i="0" dirty="0">
              <a:solidFill>
                <a:srgbClr val="000000"/>
              </a:solidFill>
              <a:effectLst/>
              <a:latin typeface="Microsoft YaHei" panose="020B0503020204020204" pitchFamily="34" charset="-122"/>
              <a:ea typeface="Microsoft YaHei" panose="020B0503020204020204" pitchFamily="34" charset="-122"/>
            </a:endParaRPr>
          </a:p>
          <a:p>
            <a:pPr algn="l"/>
            <a:r>
              <a:rPr lang="zh-CN" altLang="en-US" b="1" i="1" dirty="0">
                <a:solidFill>
                  <a:srgbClr val="7030A0"/>
                </a:solidFill>
                <a:effectLst/>
                <a:latin typeface="Microsoft YaHei" panose="020B0503020204020204" pitchFamily="34" charset="-122"/>
                <a:ea typeface="Microsoft YaHei" panose="020B0503020204020204" pitchFamily="34" charset="-122"/>
              </a:rPr>
              <a:t>说明困难</a:t>
            </a:r>
            <a:r>
              <a:rPr lang="zh-CN" altLang="en-US" sz="1600" b="0" i="0" dirty="0">
                <a:solidFill>
                  <a:srgbClr val="000000"/>
                </a:solidFill>
                <a:effectLst/>
                <a:latin typeface="Microsoft YaHei" panose="020B0503020204020204" pitchFamily="34" charset="-122"/>
                <a:ea typeface="Microsoft YaHei" panose="020B0503020204020204" pitchFamily="34" charset="-122"/>
              </a:rPr>
              <a:t>，如“力有不逮”“暂时没有时间”“有其他活动”等，尽量详尽说明难处，让对方觉得你慎重考虑过，不是硬邦邦地拒绝；</a:t>
            </a:r>
            <a:endParaRPr lang="en-US" altLang="zh-CN" sz="1600" b="0" i="0" dirty="0">
              <a:solidFill>
                <a:srgbClr val="000000"/>
              </a:solidFill>
              <a:effectLst/>
              <a:latin typeface="Microsoft YaHei" panose="020B0503020204020204" pitchFamily="34" charset="-122"/>
              <a:ea typeface="Microsoft YaHei" panose="020B0503020204020204" pitchFamily="34" charset="-122"/>
            </a:endParaRPr>
          </a:p>
          <a:p>
            <a:pPr algn="l"/>
            <a:endParaRPr lang="zh-CN" altLang="en-US" sz="1600" b="0" i="0" dirty="0">
              <a:solidFill>
                <a:srgbClr val="000000"/>
              </a:solidFill>
              <a:effectLst/>
              <a:latin typeface="Microsoft YaHei" panose="020B0503020204020204" pitchFamily="34" charset="-122"/>
              <a:ea typeface="Microsoft YaHei" panose="020B0503020204020204" pitchFamily="34" charset="-122"/>
            </a:endParaRPr>
          </a:p>
          <a:p>
            <a:pPr algn="l"/>
            <a:r>
              <a:rPr lang="zh-CN" altLang="en-US" b="1" i="1" dirty="0">
                <a:solidFill>
                  <a:srgbClr val="7030A0"/>
                </a:solidFill>
                <a:effectLst/>
                <a:latin typeface="Microsoft YaHei" panose="020B0503020204020204" pitchFamily="34" charset="-122"/>
                <a:ea typeface="Microsoft YaHei" panose="020B0503020204020204" pitchFamily="34" charset="-122"/>
              </a:rPr>
              <a:t>提供选项</a:t>
            </a:r>
            <a:r>
              <a:rPr lang="zh-CN" altLang="en-US" sz="1600" b="0" i="0" dirty="0">
                <a:solidFill>
                  <a:srgbClr val="000000"/>
                </a:solidFill>
                <a:effectLst/>
                <a:latin typeface="Microsoft YaHei" panose="020B0503020204020204" pitchFamily="34" charset="-122"/>
                <a:ea typeface="Microsoft YaHei" panose="020B0503020204020204" pitchFamily="34" charset="-122"/>
              </a:rPr>
              <a:t>，如“其他方面有需要的话，我看是否能帮上忙”，可作为拒绝的心理弥补；</a:t>
            </a:r>
          </a:p>
        </p:txBody>
      </p:sp>
      <p:pic>
        <p:nvPicPr>
          <p:cNvPr id="19" name="图片 18">
            <a:extLst>
              <a:ext uri="{FF2B5EF4-FFF2-40B4-BE49-F238E27FC236}">
                <a16:creationId xmlns:a16="http://schemas.microsoft.com/office/drawing/2014/main" id="{0D6716DD-F18C-2FBC-AE70-135B4E980A54}"/>
              </a:ext>
            </a:extLst>
          </p:cNvPr>
          <p:cNvPicPr>
            <a:picLocks noChangeAspect="1"/>
          </p:cNvPicPr>
          <p:nvPr/>
        </p:nvPicPr>
        <p:blipFill rotWithShape="1">
          <a:blip r:embed="rId5">
            <a:extLst>
              <a:ext uri="{28A0092B-C50C-407E-A947-70E740481C1C}">
                <a14:useLocalDpi xmlns:a14="http://schemas.microsoft.com/office/drawing/2010/main" val="0"/>
              </a:ext>
            </a:extLst>
          </a:blip>
          <a:srcRect b="10284"/>
          <a:stretch/>
        </p:blipFill>
        <p:spPr>
          <a:xfrm>
            <a:off x="1411069" y="928354"/>
            <a:ext cx="4749732" cy="2616100"/>
          </a:xfrm>
          <a:prstGeom prst="rect">
            <a:avLst/>
          </a:prstGeom>
        </p:spPr>
      </p:pic>
    </p:spTree>
    <p:extLst>
      <p:ext uri="{BB962C8B-B14F-4D97-AF65-F5344CB8AC3E}">
        <p14:creationId xmlns:p14="http://schemas.microsoft.com/office/powerpoint/2010/main" val="39616025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 calcmode="lin" valueType="num">
                                      <p:cBhvr additive="base">
                                        <p:cTn id="10" dur="500" fill="hold"/>
                                        <p:tgtEl>
                                          <p:spTgt spid="44"/>
                                        </p:tgtEl>
                                        <p:attrNameLst>
                                          <p:attrName>ppt_x</p:attrName>
                                        </p:attrNameLst>
                                      </p:cBhvr>
                                      <p:tavLst>
                                        <p:tav tm="0">
                                          <p:val>
                                            <p:strVal val="#ppt_x"/>
                                          </p:val>
                                        </p:tav>
                                        <p:tav tm="100000">
                                          <p:val>
                                            <p:strVal val="#ppt_x"/>
                                          </p:val>
                                        </p:tav>
                                      </p:tavLst>
                                    </p:anim>
                                    <p:anim calcmode="lin" valueType="num">
                                      <p:cBhvr additive="base">
                                        <p:cTn id="11" dur="500" fill="hold"/>
                                        <p:tgtEl>
                                          <p:spTgt spid="44"/>
                                        </p:tgtEl>
                                        <p:attrNameLst>
                                          <p:attrName>ppt_y</p:attrName>
                                        </p:attrNameLst>
                                      </p:cBhvr>
                                      <p:tavLst>
                                        <p:tav tm="0">
                                          <p:val>
                                            <p:strVal val="1+#ppt_h/2"/>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 1"/>
          <p:cNvSpPr>
            <a:spLocks noGrp="1"/>
          </p:cNvSpPr>
          <p:nvPr/>
        </p:nvSpPr>
        <p:spPr>
          <a:xfrm>
            <a:off x="2683395" y="227549"/>
            <a:ext cx="5267762" cy="7175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400" b="1" dirty="0">
                <a:solidFill>
                  <a:srgbClr val="703881"/>
                </a:solidFill>
                <a:latin typeface="微软雅黑" panose="020B0503020204020204" pitchFamily="34" charset="-122"/>
                <a:ea typeface="微软雅黑" panose="020B0503020204020204" pitchFamily="34" charset="-122"/>
              </a:rPr>
              <a:t>接受每一次“失败”，探索更多可能</a:t>
            </a:r>
          </a:p>
        </p:txBody>
      </p:sp>
      <p:pic>
        <p:nvPicPr>
          <p:cNvPr id="44" name="图片 43"/>
          <p:cNvPicPr/>
          <p:nvPr/>
        </p:nvPicPr>
        <p:blipFill>
          <a:blip r:embed="rId3" cstate="print"/>
          <a:srcRect/>
          <a:stretch>
            <a:fillRect/>
          </a:stretch>
        </p:blipFill>
        <p:spPr bwMode="auto">
          <a:xfrm>
            <a:off x="7407674" y="2339569"/>
            <a:ext cx="1393190" cy="1049655"/>
          </a:xfrm>
          <a:prstGeom prst="rect">
            <a:avLst/>
          </a:prstGeom>
          <a:noFill/>
          <a:ln>
            <a:noFill/>
          </a:ln>
        </p:spPr>
      </p:pic>
      <p:sp>
        <p:nvSpPr>
          <p:cNvPr id="18" name="Rectangle 9"/>
          <p:cNvSpPr/>
          <p:nvPr/>
        </p:nvSpPr>
        <p:spPr>
          <a:xfrm>
            <a:off x="3141514" y="4842739"/>
            <a:ext cx="2503805" cy="700192"/>
          </a:xfrm>
          <a:prstGeom prst="rect">
            <a:avLst/>
          </a:prstGeom>
          <a:solidFill>
            <a:srgbClr val="82318E">
              <a:alpha val="9804"/>
            </a:srgbClr>
          </a:solidFill>
          <a:ln>
            <a:noFill/>
          </a:ln>
        </p:spPr>
        <p:txBody>
          <a:bodyPr wrap="square">
            <a:spAutoFit/>
          </a:bodyPr>
          <a:lstStyle/>
          <a:p>
            <a:pPr marL="284480" indent="-284480">
              <a:lnSpc>
                <a:spcPct val="150000"/>
              </a:lnSpc>
              <a:buFont typeface="Wingdings" panose="05000000000000000000" charset="0"/>
              <a:buChar char="Ø"/>
            </a:pPr>
            <a:r>
              <a:rPr lang="zh-CN" altLang="en-US" sz="1400" dirty="0">
                <a:solidFill>
                  <a:srgbClr val="222222"/>
                </a:solidFill>
                <a:latin typeface="微软雅黑" panose="020B0503020204020204" pitchFamily="34" charset="-122"/>
                <a:ea typeface="微软雅黑" panose="020B0503020204020204" pitchFamily="34" charset="-122"/>
              </a:rPr>
              <a:t>“电磁凹面镜”：仍未跳出磁谐振的思路、</a:t>
            </a:r>
            <a:r>
              <a:rPr lang="zh-CN" altLang="en-US" sz="1400" b="1" dirty="0">
                <a:solidFill>
                  <a:srgbClr val="222222"/>
                </a:solidFill>
                <a:latin typeface="微软雅黑" panose="020B0503020204020204" pitchFamily="34" charset="-122"/>
                <a:ea typeface="微软雅黑" panose="020B0503020204020204" pitchFamily="34" charset="-122"/>
              </a:rPr>
              <a:t>效率低</a:t>
            </a:r>
          </a:p>
        </p:txBody>
      </p:sp>
      <p:pic>
        <p:nvPicPr>
          <p:cNvPr id="85" name="Picture 4" descr="https://timgsa.baidu.com/timg?image&amp;quality=80&amp;size=b9999_10000&amp;sec=1550933248402&amp;di=7eef5f36ac9d6554c6c64bbf5bdfb5a1&amp;imgtype=0&amp;src=http%3A%2F%2Fwww.qichecailiao.com%2Ffile%2Fupload%2F201811%2F06%2F085942378676.jpg"/>
          <p:cNvPicPr>
            <a:picLocks noChangeAspect="1" noChangeArrowheads="1"/>
          </p:cNvPicPr>
          <p:nvPr/>
        </p:nvPicPr>
        <p:blipFill>
          <a:blip r:embed="rId4" cstate="print"/>
          <a:srcRect/>
          <a:stretch>
            <a:fillRect/>
          </a:stretch>
        </p:blipFill>
        <p:spPr bwMode="auto">
          <a:xfrm>
            <a:off x="645751" y="3530829"/>
            <a:ext cx="1934845" cy="106870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内容占位符 2"/>
          <p:cNvSpPr>
            <a:spLocks noGrp="1"/>
          </p:cNvSpPr>
          <p:nvPr>
            <p:ph idx="1"/>
          </p:nvPr>
        </p:nvSpPr>
        <p:spPr>
          <a:xfrm>
            <a:off x="444246" y="1525565"/>
            <a:ext cx="2601619" cy="705899"/>
          </a:xfrm>
        </p:spPr>
        <p:txBody>
          <a:bodyPr>
            <a:noAutofit/>
          </a:bodyPr>
          <a:lstStyle/>
          <a:p>
            <a:pPr>
              <a:lnSpc>
                <a:spcPct val="150000"/>
              </a:lnSpc>
              <a:buFont typeface="Wingdings" panose="05000000000000000000" pitchFamily="2" charset="2"/>
              <a:buChar char="§"/>
            </a:pP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方案</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1</a:t>
            </a:r>
          </a:p>
        </p:txBody>
      </p:sp>
      <p:pic>
        <p:nvPicPr>
          <p:cNvPr id="13" name="图片 40"/>
          <p:cNvPicPr>
            <a:picLocks noChangeAspect="1"/>
          </p:cNvPicPr>
          <p:nvPr/>
        </p:nvPicPr>
        <p:blipFill rotWithShape="1">
          <a:blip r:embed="rId5" cstate="print"/>
          <a:srcRect/>
          <a:stretch>
            <a:fillRect/>
          </a:stretch>
        </p:blipFill>
        <p:spPr>
          <a:xfrm>
            <a:off x="9520318" y="2886379"/>
            <a:ext cx="1453625" cy="146868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图片 1"/>
          <p:cNvPicPr>
            <a:picLocks noChangeAspect="1"/>
          </p:cNvPicPr>
          <p:nvPr/>
        </p:nvPicPr>
        <p:blipFill>
          <a:blip r:embed="rId6"/>
          <a:stretch>
            <a:fillRect/>
          </a:stretch>
        </p:blipFill>
        <p:spPr>
          <a:xfrm>
            <a:off x="3430439" y="2165579"/>
            <a:ext cx="1925320" cy="1109980"/>
          </a:xfrm>
          <a:prstGeom prst="rect">
            <a:avLst/>
          </a:prstGeom>
          <a:solidFill>
            <a:schemeClr val="bg1"/>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3" name="Picture 2444"/>
          <p:cNvPicPr>
            <a:picLocks noChangeAspect="1"/>
          </p:cNvPicPr>
          <p:nvPr/>
        </p:nvPicPr>
        <p:blipFill>
          <a:blip r:embed="rId7"/>
          <a:stretch>
            <a:fillRect/>
          </a:stretch>
        </p:blipFill>
        <p:spPr>
          <a:xfrm>
            <a:off x="10592310" y="1726159"/>
            <a:ext cx="1223645" cy="958850"/>
          </a:xfrm>
          <a:prstGeom prst="rect">
            <a:avLst/>
          </a:prstGeom>
          <a:solidFill>
            <a:schemeClr val="bg1"/>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9" name="内容占位符 2"/>
          <p:cNvSpPr txBox="1"/>
          <p:nvPr/>
        </p:nvSpPr>
        <p:spPr>
          <a:xfrm>
            <a:off x="3045864" y="1525773"/>
            <a:ext cx="3050136" cy="560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
            </a:pP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方案</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2</a:t>
            </a:r>
          </a:p>
        </p:txBody>
      </p:sp>
      <p:pic>
        <p:nvPicPr>
          <p:cNvPr id="90" name="图片 89"/>
          <p:cNvPicPr>
            <a:picLocks noChangeAspect="1"/>
          </p:cNvPicPr>
          <p:nvPr/>
        </p:nvPicPr>
        <p:blipFill>
          <a:blip r:embed="rId8"/>
          <a:stretch>
            <a:fillRect/>
          </a:stretch>
        </p:blipFill>
        <p:spPr>
          <a:xfrm>
            <a:off x="6395487" y="2186089"/>
            <a:ext cx="909842" cy="86623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直接连接符 5"/>
          <p:cNvCxnSpPr/>
          <p:nvPr/>
        </p:nvCxnSpPr>
        <p:spPr>
          <a:xfrm flipH="1">
            <a:off x="2956094" y="1780134"/>
            <a:ext cx="3175" cy="3834130"/>
          </a:xfrm>
          <a:prstGeom prst="line">
            <a:avLst/>
          </a:prstGeom>
          <a:ln w="19050">
            <a:solidFill>
              <a:srgbClr val="82318E"/>
            </a:solidFill>
          </a:ln>
        </p:spPr>
        <p:style>
          <a:lnRef idx="1">
            <a:schemeClr val="accent1"/>
          </a:lnRef>
          <a:fillRef idx="0">
            <a:schemeClr val="accent1"/>
          </a:fillRef>
          <a:effectRef idx="0">
            <a:schemeClr val="accent1"/>
          </a:effectRef>
          <a:fontRef idx="minor">
            <a:schemeClr val="tx1"/>
          </a:fontRef>
        </p:style>
      </p:cxnSp>
      <p:pic>
        <p:nvPicPr>
          <p:cNvPr id="95" name="图片 94"/>
          <p:cNvPicPr>
            <a:picLocks noChangeAspect="1"/>
          </p:cNvPicPr>
          <p:nvPr/>
        </p:nvPicPr>
        <p:blipFill>
          <a:blip r:embed="rId9"/>
          <a:stretch>
            <a:fillRect/>
          </a:stretch>
        </p:blipFill>
        <p:spPr>
          <a:xfrm>
            <a:off x="3430439" y="3530829"/>
            <a:ext cx="1925320" cy="1068705"/>
          </a:xfrm>
          <a:prstGeom prst="rect">
            <a:avLst/>
          </a:prstGeom>
          <a:solidFill>
            <a:schemeClr val="bg1"/>
          </a:solidFill>
          <a:ln w="88900" cap="sq">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 name="内容占位符 2"/>
          <p:cNvSpPr txBox="1"/>
          <p:nvPr/>
        </p:nvSpPr>
        <p:spPr>
          <a:xfrm>
            <a:off x="5003969" y="4409034"/>
            <a:ext cx="835660" cy="26944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buNone/>
            </a:pP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实物</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1.0</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版</a:t>
            </a:r>
          </a:p>
        </p:txBody>
      </p:sp>
      <p:cxnSp>
        <p:nvCxnSpPr>
          <p:cNvPr id="47" name="直接连接符 46"/>
          <p:cNvCxnSpPr/>
          <p:nvPr/>
        </p:nvCxnSpPr>
        <p:spPr>
          <a:xfrm>
            <a:off x="5992894" y="1757274"/>
            <a:ext cx="9525" cy="3822700"/>
          </a:xfrm>
          <a:prstGeom prst="line">
            <a:avLst/>
          </a:prstGeom>
          <a:ln w="19050">
            <a:solidFill>
              <a:srgbClr val="82318E"/>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9129794" y="1726159"/>
            <a:ext cx="19685" cy="3818255"/>
          </a:xfrm>
          <a:prstGeom prst="line">
            <a:avLst/>
          </a:prstGeom>
          <a:ln w="19050">
            <a:solidFill>
              <a:srgbClr val="82318E"/>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a:blip r:embed="rId10" cstate="print"/>
          <a:stretch>
            <a:fillRect/>
          </a:stretch>
        </p:blipFill>
        <p:spPr>
          <a:xfrm>
            <a:off x="6289439" y="3483839"/>
            <a:ext cx="2511425" cy="111569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4" descr="C:\Users\ait\Desktop\微信图片_20191110201249.png微信图片_20191110201249"/>
          <p:cNvPicPr>
            <a:picLocks noChangeAspect="1" noChangeArrowheads="1"/>
          </p:cNvPicPr>
          <p:nvPr/>
        </p:nvPicPr>
        <p:blipFill>
          <a:blip r:embed="rId11"/>
          <a:srcRect/>
          <a:stretch>
            <a:fillRect/>
          </a:stretch>
        </p:blipFill>
        <p:spPr bwMode="auto">
          <a:xfrm>
            <a:off x="645751" y="2165579"/>
            <a:ext cx="1916430" cy="110998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Rectangle 9"/>
          <p:cNvSpPr/>
          <p:nvPr/>
        </p:nvSpPr>
        <p:spPr>
          <a:xfrm>
            <a:off x="542950" y="4854717"/>
            <a:ext cx="2140445" cy="705899"/>
          </a:xfrm>
          <a:prstGeom prst="rect">
            <a:avLst/>
          </a:prstGeom>
          <a:solidFill>
            <a:srgbClr val="82318E">
              <a:alpha val="9804"/>
            </a:srgbClr>
          </a:solidFill>
          <a:ln>
            <a:noFill/>
          </a:ln>
        </p:spPr>
        <p:txBody>
          <a:bodyPr wrap="square">
            <a:spAutoFit/>
          </a:bodyPr>
          <a:lstStyle/>
          <a:p>
            <a:pPr marL="284480" indent="-284480">
              <a:lnSpc>
                <a:spcPct val="150000"/>
              </a:lnSpc>
              <a:buFont typeface="Wingdings" panose="05000000000000000000" charset="0"/>
              <a:buChar char="Ø"/>
            </a:pPr>
            <a:r>
              <a:rPr lang="zh-CN" altLang="en-US" sz="1400" dirty="0">
                <a:solidFill>
                  <a:srgbClr val="222222"/>
                </a:solidFill>
                <a:latin typeface="微软雅黑" panose="020B0503020204020204" pitchFamily="34" charset="-122"/>
                <a:ea typeface="微软雅黑" panose="020B0503020204020204" pitchFamily="34" charset="-122"/>
              </a:rPr>
              <a:t>电磁感应式：</a:t>
            </a:r>
          </a:p>
          <a:p>
            <a:pPr marL="284480">
              <a:lnSpc>
                <a:spcPct val="150000"/>
              </a:lnSpc>
            </a:pPr>
            <a:r>
              <a:rPr lang="zh-CN" altLang="en-US" sz="1400" dirty="0">
                <a:solidFill>
                  <a:srgbClr val="222222"/>
                </a:solidFill>
                <a:latin typeface="微软雅黑" panose="020B0503020204020204" pitchFamily="34" charset="-122"/>
                <a:ea typeface="微软雅黑" panose="020B0503020204020204" pitchFamily="34" charset="-122"/>
              </a:rPr>
              <a:t>效率低、</a:t>
            </a:r>
            <a:r>
              <a:rPr lang="zh-CN" altLang="en-US" sz="1400" b="1" dirty="0">
                <a:solidFill>
                  <a:srgbClr val="222222"/>
                </a:solidFill>
                <a:latin typeface="微软雅黑" panose="020B0503020204020204" pitchFamily="34" charset="-122"/>
                <a:ea typeface="微软雅黑" panose="020B0503020204020204" pitchFamily="34" charset="-122"/>
              </a:rPr>
              <a:t>作用距离短</a:t>
            </a:r>
          </a:p>
        </p:txBody>
      </p:sp>
      <p:sp>
        <p:nvSpPr>
          <p:cNvPr id="20" name="Rectangle 9"/>
          <p:cNvSpPr/>
          <p:nvPr/>
        </p:nvSpPr>
        <p:spPr>
          <a:xfrm>
            <a:off x="6293249" y="4842739"/>
            <a:ext cx="2503805" cy="700192"/>
          </a:xfrm>
          <a:prstGeom prst="rect">
            <a:avLst/>
          </a:prstGeom>
          <a:solidFill>
            <a:srgbClr val="82318E">
              <a:alpha val="9804"/>
            </a:srgbClr>
          </a:solidFill>
          <a:ln>
            <a:noFill/>
          </a:ln>
        </p:spPr>
        <p:txBody>
          <a:bodyPr wrap="square">
            <a:spAutoFit/>
          </a:bodyPr>
          <a:lstStyle/>
          <a:p>
            <a:pPr marL="284480" indent="-284480">
              <a:lnSpc>
                <a:spcPct val="150000"/>
              </a:lnSpc>
              <a:buFont typeface="Wingdings" panose="05000000000000000000" charset="0"/>
              <a:buChar char="Ø"/>
            </a:pPr>
            <a:r>
              <a:rPr lang="zh-CN" altLang="en-US" sz="1400" dirty="0">
                <a:solidFill>
                  <a:srgbClr val="222222"/>
                </a:solidFill>
                <a:latin typeface="微软雅黑" panose="020B0503020204020204" pitchFamily="34" charset="-122"/>
                <a:ea typeface="微软雅黑" panose="020B0503020204020204" pitchFamily="34" charset="-122"/>
              </a:rPr>
              <a:t>多发射源：控制难度大，</a:t>
            </a:r>
            <a:r>
              <a:rPr lang="zh-CN" altLang="en-US" sz="1400" b="1" dirty="0">
                <a:solidFill>
                  <a:srgbClr val="222222"/>
                </a:solidFill>
                <a:latin typeface="微软雅黑" panose="020B0503020204020204" pitchFamily="34" charset="-122"/>
                <a:ea typeface="微软雅黑" panose="020B0503020204020204" pitchFamily="34" charset="-122"/>
              </a:rPr>
              <a:t>成本过高（</a:t>
            </a:r>
            <a:r>
              <a:rPr lang="en-US" altLang="zh-CN" sz="1400" b="1" dirty="0">
                <a:solidFill>
                  <a:srgbClr val="222222"/>
                </a:solidFill>
                <a:latin typeface="微软雅黑" panose="020B0503020204020204" pitchFamily="34" charset="-122"/>
                <a:ea typeface="微软雅黑" panose="020B0503020204020204" pitchFamily="34" charset="-122"/>
              </a:rPr>
              <a:t>0.4</a:t>
            </a:r>
            <a:r>
              <a:rPr lang="zh-CN" altLang="en-US" sz="1400" b="1" dirty="0">
                <a:solidFill>
                  <a:srgbClr val="222222"/>
                </a:solidFill>
                <a:latin typeface="微软雅黑" panose="020B0503020204020204" pitchFamily="34" charset="-122"/>
                <a:ea typeface="微软雅黑" panose="020B0503020204020204" pitchFamily="34" charset="-122"/>
              </a:rPr>
              <a:t>万元</a:t>
            </a:r>
            <a:r>
              <a:rPr lang="en-US" altLang="zh-CN" sz="1400" b="1" dirty="0">
                <a:solidFill>
                  <a:srgbClr val="222222"/>
                </a:solidFill>
                <a:latin typeface="微软雅黑" panose="020B0503020204020204" pitchFamily="34" charset="-122"/>
                <a:ea typeface="微软雅黑" panose="020B0503020204020204" pitchFamily="34" charset="-122"/>
              </a:rPr>
              <a:t>*81</a:t>
            </a:r>
            <a:r>
              <a:rPr lang="zh-CN" altLang="en-US" sz="1400" b="1" dirty="0">
                <a:solidFill>
                  <a:srgbClr val="222222"/>
                </a:solidFill>
                <a:latin typeface="微软雅黑" panose="020B0503020204020204" pitchFamily="34" charset="-122"/>
                <a:ea typeface="微软雅黑" panose="020B0503020204020204" pitchFamily="34" charset="-122"/>
              </a:rPr>
              <a:t>）</a:t>
            </a:r>
          </a:p>
        </p:txBody>
      </p:sp>
      <p:sp>
        <p:nvSpPr>
          <p:cNvPr id="21" name="Rectangle 9"/>
          <p:cNvSpPr/>
          <p:nvPr/>
        </p:nvSpPr>
        <p:spPr>
          <a:xfrm>
            <a:off x="9390779" y="4553814"/>
            <a:ext cx="2503805" cy="1060450"/>
          </a:xfrm>
          <a:prstGeom prst="rect">
            <a:avLst/>
          </a:prstGeom>
          <a:solidFill>
            <a:srgbClr val="82318E">
              <a:alpha val="9804"/>
            </a:srgbClr>
          </a:solidFill>
          <a:ln>
            <a:noFill/>
          </a:ln>
        </p:spPr>
        <p:txBody>
          <a:bodyPr wrap="square">
            <a:spAutoFit/>
          </a:bodyPr>
          <a:lstStyle/>
          <a:p>
            <a:pPr marL="284480" indent="-284480">
              <a:lnSpc>
                <a:spcPct val="150000"/>
              </a:lnSpc>
              <a:buFont typeface="Wingdings" panose="05000000000000000000" charset="0"/>
              <a:buChar char="Ø"/>
            </a:pPr>
            <a:r>
              <a:rPr lang="zh-CN" altLang="en-US" sz="1400" dirty="0">
                <a:solidFill>
                  <a:srgbClr val="222222"/>
                </a:solidFill>
                <a:latin typeface="微软雅黑" panose="020B0503020204020204" pitchFamily="34" charset="-122"/>
                <a:ea typeface="微软雅黑" panose="020B0503020204020204" pitchFamily="34" charset="-122"/>
              </a:rPr>
              <a:t>电磁表面方案：单一发射源相位调控，</a:t>
            </a:r>
            <a:r>
              <a:rPr lang="zh-CN" altLang="en-US" sz="1400" b="1" dirty="0">
                <a:solidFill>
                  <a:srgbClr val="222222"/>
                </a:solidFill>
                <a:latin typeface="微软雅黑" panose="020B0503020204020204" pitchFamily="34" charset="-122"/>
                <a:ea typeface="微软雅黑" panose="020B0503020204020204" pitchFamily="34" charset="-122"/>
              </a:rPr>
              <a:t>高效聚焦、成本低廉</a:t>
            </a:r>
          </a:p>
        </p:txBody>
      </p:sp>
      <p:sp>
        <p:nvSpPr>
          <p:cNvPr id="50" name="矩形 49"/>
          <p:cNvSpPr/>
          <p:nvPr/>
        </p:nvSpPr>
        <p:spPr>
          <a:xfrm rot="19800000">
            <a:off x="7805819" y="4521429"/>
            <a:ext cx="1296035" cy="458470"/>
          </a:xfrm>
          <a:prstGeom prst="rect">
            <a:avLst/>
          </a:prstGeom>
          <a:noFill/>
          <a:ln w="38100">
            <a:solidFill>
              <a:srgbClr val="80808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800" b="1">
                <a:solidFill>
                  <a:srgbClr val="808080"/>
                </a:solidFill>
                <a:latin typeface="方正清刻本悦宋简体" panose="02000000000000000000" pitchFamily="2" charset="-122"/>
                <a:ea typeface="方正清刻本悦宋简体" panose="02000000000000000000" pitchFamily="2" charset="-122"/>
              </a:rPr>
              <a:t>失  败</a:t>
            </a:r>
          </a:p>
        </p:txBody>
      </p:sp>
      <p:sp>
        <p:nvSpPr>
          <p:cNvPr id="52" name="矩形 51"/>
          <p:cNvSpPr/>
          <p:nvPr/>
        </p:nvSpPr>
        <p:spPr>
          <a:xfrm rot="19800000">
            <a:off x="4445169" y="4521429"/>
            <a:ext cx="1296035" cy="458470"/>
          </a:xfrm>
          <a:prstGeom prst="rect">
            <a:avLst/>
          </a:prstGeom>
          <a:noFill/>
          <a:ln w="38100">
            <a:solidFill>
              <a:srgbClr val="80808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800" b="1" dirty="0">
                <a:solidFill>
                  <a:srgbClr val="808080"/>
                </a:solidFill>
                <a:latin typeface="方正清刻本悦宋简体" panose="02000000000000000000" pitchFamily="2" charset="-122"/>
                <a:ea typeface="方正清刻本悦宋简体" panose="02000000000000000000" pitchFamily="2" charset="-122"/>
              </a:rPr>
              <a:t>失  败</a:t>
            </a:r>
          </a:p>
        </p:txBody>
      </p:sp>
      <p:sp>
        <p:nvSpPr>
          <p:cNvPr id="53" name="矩形 52"/>
          <p:cNvSpPr/>
          <p:nvPr/>
        </p:nvSpPr>
        <p:spPr>
          <a:xfrm rot="19800000">
            <a:off x="1624286" y="4521429"/>
            <a:ext cx="1296035" cy="458470"/>
          </a:xfrm>
          <a:prstGeom prst="rect">
            <a:avLst/>
          </a:prstGeom>
          <a:noFill/>
          <a:ln w="38100">
            <a:solidFill>
              <a:schemeClr val="tx1">
                <a:lumMod val="50000"/>
                <a:lumOff val="50000"/>
              </a:schemeClr>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800" b="1" dirty="0">
                <a:solidFill>
                  <a:schemeClr val="tx1">
                    <a:lumMod val="50000"/>
                    <a:lumOff val="50000"/>
                  </a:schemeClr>
                </a:solidFill>
                <a:latin typeface="方正清刻本悦宋简体" panose="02000000000000000000" pitchFamily="2" charset="-122"/>
                <a:ea typeface="方正清刻本悦宋简体" panose="02000000000000000000" pitchFamily="2" charset="-122"/>
              </a:rPr>
              <a:t>失  败</a:t>
            </a:r>
          </a:p>
        </p:txBody>
      </p:sp>
      <p:sp>
        <p:nvSpPr>
          <p:cNvPr id="55" name="内容占位符 2"/>
          <p:cNvSpPr txBox="1"/>
          <p:nvPr/>
        </p:nvSpPr>
        <p:spPr>
          <a:xfrm>
            <a:off x="6096000" y="1525772"/>
            <a:ext cx="3154680" cy="5979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
            </a:pP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方案</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3</a:t>
            </a:r>
          </a:p>
        </p:txBody>
      </p:sp>
      <p:sp>
        <p:nvSpPr>
          <p:cNvPr id="56" name="内容占位符 2"/>
          <p:cNvSpPr txBox="1"/>
          <p:nvPr/>
        </p:nvSpPr>
        <p:spPr>
          <a:xfrm>
            <a:off x="9250680" y="1525772"/>
            <a:ext cx="2683261" cy="6398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
            </a:pP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方案</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4</a:t>
            </a:r>
          </a:p>
        </p:txBody>
      </p:sp>
      <p:pic>
        <p:nvPicPr>
          <p:cNvPr id="29" name="图片 33"/>
          <p:cNvPicPr>
            <a:picLocks noChangeAspect="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a:ext>
            </a:extLst>
          </a:blip>
          <a:srcRect r="5591" b="10463"/>
          <a:stretch>
            <a:fillRect/>
          </a:stretch>
        </p:blipFill>
        <p:spPr bwMode="auto">
          <a:xfrm>
            <a:off x="10740789" y="4039464"/>
            <a:ext cx="1043305" cy="315595"/>
          </a:xfrm>
          <a:prstGeom prst="rect">
            <a:avLst/>
          </a:prstGeom>
          <a:solidFill>
            <a:schemeClr val="bg1"/>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4" name="矩形 53"/>
          <p:cNvSpPr/>
          <p:nvPr/>
        </p:nvSpPr>
        <p:spPr>
          <a:xfrm rot="19800000">
            <a:off x="10651889" y="4521429"/>
            <a:ext cx="1296035" cy="458470"/>
          </a:xfrm>
          <a:prstGeom prst="rect">
            <a:avLst/>
          </a:prstGeom>
          <a:noFill/>
          <a:ln w="38100">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800" b="1" dirty="0">
                <a:solidFill>
                  <a:srgbClr val="FF0000"/>
                </a:solidFill>
                <a:latin typeface="方正清刻本悦宋简体" panose="02000000000000000000" pitchFamily="2" charset="-122"/>
                <a:ea typeface="方正清刻本悦宋简体" panose="02000000000000000000" pitchFamily="2" charset="-122"/>
              </a:rPr>
              <a:t>成  功</a:t>
            </a:r>
          </a:p>
        </p:txBody>
      </p:sp>
      <p:sp>
        <p:nvSpPr>
          <p:cNvPr id="15" name="矩形: 圆角 3"/>
          <p:cNvSpPr/>
          <p:nvPr/>
        </p:nvSpPr>
        <p:spPr>
          <a:xfrm>
            <a:off x="1411287" y="5746948"/>
            <a:ext cx="9369426" cy="936427"/>
          </a:xfrm>
          <a:prstGeom prst="roundRect">
            <a:avLst/>
          </a:prstGeom>
          <a:ln w="28575">
            <a:solidFill>
              <a:srgbClr val="82318E"/>
            </a:solidFill>
          </a:ln>
        </p:spPr>
        <p:style>
          <a:lnRef idx="2">
            <a:schemeClr val="accent2"/>
          </a:lnRef>
          <a:fillRef idx="1">
            <a:schemeClr val="lt1"/>
          </a:fillRef>
          <a:effectRef idx="0">
            <a:schemeClr val="accent2"/>
          </a:effectRef>
          <a:fontRef idx="minor">
            <a:schemeClr val="dk1"/>
          </a:fontRef>
        </p:style>
        <p:txBody>
          <a:bodyPr wrap="square" anchor="t">
            <a:spAutoFit/>
          </a:bodyPr>
          <a:lstStyle/>
          <a:p>
            <a:pPr algn="ctr" fontAlgn="auto">
              <a:lnSpc>
                <a:spcPct val="100000"/>
              </a:lnSpc>
            </a:pPr>
            <a:r>
              <a:rPr lang="en-US" altLang="zh-CN" sz="2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次</a:t>
            </a:r>
            <a:r>
              <a:rPr lang="zh-CN" altLang="en-US" sz="20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思路颠覆，</a:t>
            </a:r>
            <a:r>
              <a:rPr lang="en-US" altLang="zh-CN" sz="2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2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版</a:t>
            </a:r>
            <a:r>
              <a:rPr lang="zh-CN" altLang="en-US" sz="20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方案修改；汽研所铁皮房一周</a:t>
            </a:r>
            <a:r>
              <a:rPr lang="en-US" altLang="zh-CN" sz="2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5</a:t>
            </a:r>
            <a:r>
              <a:rPr lang="zh-CN" altLang="en-US" sz="2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天</a:t>
            </a:r>
            <a:r>
              <a:rPr lang="zh-CN" altLang="en-US" sz="20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奋战，</a:t>
            </a:r>
            <a:r>
              <a:rPr lang="en-US" altLang="zh-CN" sz="2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10h</a:t>
            </a:r>
            <a:r>
              <a:rPr lang="zh-CN" altLang="en-US" sz="20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“接力</a:t>
            </a:r>
            <a:r>
              <a:rPr lang="en-US" altLang="zh-CN" sz="20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0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制作</a:t>
            </a:r>
            <a:endParaRPr lang="en-US" altLang="zh-CN" sz="20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spcBef>
                <a:spcPts val="600"/>
              </a:spcBef>
            </a:pPr>
            <a:r>
              <a:rPr lang="zh-CN" altLang="en-US" sz="20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决不放弃“挑战”，哪怕“杯具”满满！</a:t>
            </a:r>
            <a:endParaRPr lang="zh-CN" altLang="en-US" sz="2000" dirty="0">
              <a:solidFill>
                <a:schemeClr val="tx1"/>
              </a:solidFill>
              <a:latin typeface="微软雅黑" panose="020B0503020204020204" pitchFamily="34" charset="-122"/>
              <a:ea typeface="微软雅黑" panose="020B0503020204020204" pitchFamily="34" charset="-122"/>
            </a:endParaRPr>
          </a:p>
        </p:txBody>
      </p:sp>
      <p:sp>
        <p:nvSpPr>
          <p:cNvPr id="4" name="标题 1"/>
          <p:cNvSpPr>
            <a:spLocks noGrp="1"/>
          </p:cNvSpPr>
          <p:nvPr/>
        </p:nvSpPr>
        <p:spPr>
          <a:xfrm>
            <a:off x="5576315" y="796315"/>
            <a:ext cx="6411676" cy="7531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——基于旋转式电磁超表面波束赋形定向无线充电系统设计</a:t>
            </a:r>
          </a:p>
        </p:txBody>
      </p:sp>
      <p:sp>
        <p:nvSpPr>
          <p:cNvPr id="5" name="灯片编号占位符 4">
            <a:extLst>
              <a:ext uri="{FF2B5EF4-FFF2-40B4-BE49-F238E27FC236}">
                <a16:creationId xmlns:a16="http://schemas.microsoft.com/office/drawing/2014/main" id="{0D14B777-BBED-4EE7-A74E-A6B1D466C0BD}"/>
              </a:ext>
            </a:extLst>
          </p:cNvPr>
          <p:cNvSpPr>
            <a:spLocks noGrp="1"/>
          </p:cNvSpPr>
          <p:nvPr>
            <p:ph type="sldNum" sz="quarter" idx="12"/>
          </p:nvPr>
        </p:nvSpPr>
        <p:spPr/>
        <p:txBody>
          <a:bodyPr/>
          <a:lstStyle/>
          <a:p>
            <a:fld id="{2E5CC3B2-EF26-4AB8-92B3-1C0805E49496}" type="slidenum">
              <a:rPr lang="zh-CN" altLang="en-US" smtClean="0"/>
              <a:pPr/>
              <a:t>28</a:t>
            </a:fld>
            <a:r>
              <a:rPr lang="en-US" altLang="zh-CN"/>
              <a:t>/58</a:t>
            </a:r>
            <a:endParaRPr lang="zh-CN" altLang="en-US" dirty="0"/>
          </a:p>
        </p:txBody>
      </p:sp>
      <p:grpSp>
        <p:nvGrpSpPr>
          <p:cNvPr id="7" name="组合 6">
            <a:extLst>
              <a:ext uri="{FF2B5EF4-FFF2-40B4-BE49-F238E27FC236}">
                <a16:creationId xmlns:a16="http://schemas.microsoft.com/office/drawing/2014/main" id="{52AF156D-4248-B0D0-A50D-1A38064DDA18}"/>
              </a:ext>
            </a:extLst>
          </p:cNvPr>
          <p:cNvGrpSpPr/>
          <p:nvPr/>
        </p:nvGrpSpPr>
        <p:grpSpPr>
          <a:xfrm>
            <a:off x="604109" y="368651"/>
            <a:ext cx="1882289" cy="417037"/>
            <a:chOff x="668068" y="202823"/>
            <a:chExt cx="1414556" cy="337529"/>
          </a:xfrm>
          <a:solidFill>
            <a:srgbClr val="703881"/>
          </a:solidFill>
        </p:grpSpPr>
        <p:sp>
          <p:nvSpPr>
            <p:cNvPr id="9" name="箭头: V 形 8">
              <a:extLst>
                <a:ext uri="{FF2B5EF4-FFF2-40B4-BE49-F238E27FC236}">
                  <a16:creationId xmlns:a16="http://schemas.microsoft.com/office/drawing/2014/main" id="{E66099F6-2AEF-AD1E-D7AF-676F01112E39}"/>
                </a:ext>
              </a:extLst>
            </p:cNvPr>
            <p:cNvSpPr/>
            <p:nvPr/>
          </p:nvSpPr>
          <p:spPr>
            <a:xfrm>
              <a:off x="668068" y="202823"/>
              <a:ext cx="411871" cy="329144"/>
            </a:xfrm>
            <a:prstGeom prst="chevron">
              <a:avLst/>
            </a:prstGeom>
            <a:solidFill>
              <a:srgbClr val="D3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10" name="箭头: V 形 9">
              <a:extLst>
                <a:ext uri="{FF2B5EF4-FFF2-40B4-BE49-F238E27FC236}">
                  <a16:creationId xmlns:a16="http://schemas.microsoft.com/office/drawing/2014/main" id="{D6164E9F-68FD-5B52-EEC9-8A4ABBD7077D}"/>
                </a:ext>
              </a:extLst>
            </p:cNvPr>
            <p:cNvSpPr/>
            <p:nvPr/>
          </p:nvSpPr>
          <p:spPr>
            <a:xfrm>
              <a:off x="1003739" y="202823"/>
              <a:ext cx="411871" cy="329144"/>
            </a:xfrm>
            <a:prstGeom prst="chevron">
              <a:avLst/>
            </a:prstGeom>
            <a:solidFill>
              <a:srgbClr val="BB8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12" name="箭头: V 形 11">
              <a:extLst>
                <a:ext uri="{FF2B5EF4-FFF2-40B4-BE49-F238E27FC236}">
                  <a16:creationId xmlns:a16="http://schemas.microsoft.com/office/drawing/2014/main" id="{3807F79B-C43A-7480-3C5F-DBA61211103E}"/>
                </a:ext>
              </a:extLst>
            </p:cNvPr>
            <p:cNvSpPr/>
            <p:nvPr/>
          </p:nvSpPr>
          <p:spPr>
            <a:xfrm>
              <a:off x="1335082" y="211208"/>
              <a:ext cx="411871" cy="329144"/>
            </a:xfrm>
            <a:prstGeom prst="chevron">
              <a:avLst/>
            </a:prstGeom>
            <a:solidFill>
              <a:srgbClr val="A45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14" name="箭头: V 形 13">
              <a:extLst>
                <a:ext uri="{FF2B5EF4-FFF2-40B4-BE49-F238E27FC236}">
                  <a16:creationId xmlns:a16="http://schemas.microsoft.com/office/drawing/2014/main" id="{5C5DB749-EA8E-CEDC-4076-FDA00C3FD35C}"/>
                </a:ext>
              </a:extLst>
            </p:cNvPr>
            <p:cNvSpPr/>
            <p:nvPr/>
          </p:nvSpPr>
          <p:spPr>
            <a:xfrm>
              <a:off x="1670753" y="211208"/>
              <a:ext cx="411871" cy="32914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grpSp>
    </p:spTree>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9"/>
                                        </p:tgtEl>
                                        <p:attrNameLst>
                                          <p:attrName>style.visibility</p:attrName>
                                        </p:attrNameLst>
                                      </p:cBhvr>
                                      <p:to>
                                        <p:strVal val="visible"/>
                                      </p:to>
                                    </p:set>
                                    <p:animEffect transition="in" filter="fade">
                                      <p:cBhvr>
                                        <p:cTn id="27" dur="500"/>
                                        <p:tgtEl>
                                          <p:spTgt spid="89"/>
                                        </p:tgtEl>
                                      </p:cBhvr>
                                    </p:animEffect>
                                  </p:childTnLst>
                                </p:cTn>
                              </p:par>
                              <p:par>
                                <p:cTn id="28" presetID="10"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par>
                                <p:cTn id="31" presetID="10" presetClass="entr" presetSubtype="0" fill="hold" nodeType="with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fade">
                                      <p:cBhvr>
                                        <p:cTn id="33" dur="500"/>
                                        <p:tgtEl>
                                          <p:spTgt spid="9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barn(inVertical)">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fade">
                                      <p:cBhvr>
                                        <p:cTn id="50" dur="500"/>
                                        <p:tgtEl>
                                          <p:spTgt spid="55"/>
                                        </p:tgtEl>
                                      </p:cBhvr>
                                    </p:animEffect>
                                  </p:childTnLst>
                                </p:cTn>
                              </p:par>
                              <p:par>
                                <p:cTn id="51" presetID="10" presetClass="entr" presetSubtype="0" fill="hold" nodeType="withEffect">
                                  <p:stCondLst>
                                    <p:cond delay="0"/>
                                  </p:stCondLst>
                                  <p:childTnLst>
                                    <p:set>
                                      <p:cBhvr>
                                        <p:cTn id="52" dur="1" fill="hold">
                                          <p:stCondLst>
                                            <p:cond delay="0"/>
                                          </p:stCondLst>
                                        </p:cTn>
                                        <p:tgtEl>
                                          <p:spTgt spid="90"/>
                                        </p:tgtEl>
                                        <p:attrNameLst>
                                          <p:attrName>style.visibility</p:attrName>
                                        </p:attrNameLst>
                                      </p:cBhvr>
                                      <p:to>
                                        <p:strVal val="visible"/>
                                      </p:to>
                                    </p:set>
                                    <p:animEffect transition="in" filter="fade">
                                      <p:cBhvr>
                                        <p:cTn id="53" dur="500"/>
                                        <p:tgtEl>
                                          <p:spTgt spid="90"/>
                                        </p:tgtEl>
                                      </p:cBhvr>
                                    </p:animEffect>
                                  </p:childTnLst>
                                </p:cTn>
                              </p:par>
                              <p:par>
                                <p:cTn id="54" presetID="10" presetClass="entr" presetSubtype="0" fill="hold" nodeType="with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500"/>
                                        <p:tgtEl>
                                          <p:spTgt spid="44"/>
                                        </p:tgtEl>
                                      </p:cBhvr>
                                    </p:animEffect>
                                  </p:childTnLst>
                                </p:cTn>
                              </p:par>
                              <p:par>
                                <p:cTn id="57" presetID="10" presetClass="entr" presetSubtype="0"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barn(inVertical)">
                                      <p:cBhvr>
                                        <p:cTn id="65" dur="500"/>
                                        <p:tgtEl>
                                          <p:spTgt spid="5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fade">
                                      <p:cBhvr>
                                        <p:cTn id="70" dur="500"/>
                                        <p:tgtEl>
                                          <p:spTgt spid="4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fade">
                                      <p:cBhvr>
                                        <p:cTn id="73" dur="500"/>
                                        <p:tgtEl>
                                          <p:spTgt spid="56"/>
                                        </p:tgtEl>
                                      </p:cBhvr>
                                    </p:animEffect>
                                  </p:childTnLst>
                                </p:cTn>
                              </p:par>
                              <p:par>
                                <p:cTn id="74" presetID="10" presetClass="entr" presetSubtype="0" fill="hold" nodeType="withEffect">
                                  <p:stCondLst>
                                    <p:cond delay="0"/>
                                  </p:stCondLst>
                                  <p:childTnLst>
                                    <p:set>
                                      <p:cBhvr>
                                        <p:cTn id="75" dur="1" fill="hold">
                                          <p:stCondLst>
                                            <p:cond delay="0"/>
                                          </p:stCondLst>
                                        </p:cTn>
                                        <p:tgtEl>
                                          <p:spTgt spid="83"/>
                                        </p:tgtEl>
                                        <p:attrNameLst>
                                          <p:attrName>style.visibility</p:attrName>
                                        </p:attrNameLst>
                                      </p:cBhvr>
                                      <p:to>
                                        <p:strVal val="visible"/>
                                      </p:to>
                                    </p:set>
                                    <p:animEffect transition="in" filter="fade">
                                      <p:cBhvr>
                                        <p:cTn id="76" dur="500"/>
                                        <p:tgtEl>
                                          <p:spTgt spid="83"/>
                                        </p:tgtEl>
                                      </p:cBhvr>
                                    </p:animEffect>
                                  </p:childTnLst>
                                </p:cTn>
                              </p:par>
                              <p:par>
                                <p:cTn id="77" presetID="10"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500"/>
                                        <p:tgtEl>
                                          <p:spTgt spid="13"/>
                                        </p:tgtEl>
                                      </p:cBhvr>
                                    </p:animEffect>
                                  </p:childTnLst>
                                </p:cTn>
                              </p:par>
                              <p:par>
                                <p:cTn id="80" presetID="10" presetClass="entr" presetSubtype="0" fill="hold"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54"/>
                                        </p:tgtEl>
                                        <p:attrNameLst>
                                          <p:attrName>style.visibility</p:attrName>
                                        </p:attrNameLst>
                                      </p:cBhvr>
                                      <p:to>
                                        <p:strVal val="visible"/>
                                      </p:to>
                                    </p:set>
                                    <p:animEffect transition="in" filter="barn(inVertical)">
                                      <p:cBhvr>
                                        <p:cTn id="88" dur="500"/>
                                        <p:tgtEl>
                                          <p:spTgt spid="5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fade">
                                      <p:cBhvr>
                                        <p:cTn id="93" dur="500"/>
                                        <p:tgtEl>
                                          <p:spTgt spid="15"/>
                                        </p:tgtEl>
                                      </p:cBhvr>
                                    </p:animEffect>
                                  </p:childTnLst>
                                </p:cTn>
                              </p:par>
                            </p:childTnLst>
                          </p:cTn>
                        </p:par>
                        <p:par>
                          <p:cTn id="94" fill="hold">
                            <p:stCondLst>
                              <p:cond delay="500"/>
                            </p:stCondLst>
                            <p:childTnLst>
                              <p:par>
                                <p:cTn id="95" presetID="22" presetClass="entr" presetSubtype="8" fill="hold" nodeType="afterEffect">
                                  <p:stCondLst>
                                    <p:cond delay="0"/>
                                  </p:stCondLst>
                                  <p:childTnLst>
                                    <p:set>
                                      <p:cBhvr>
                                        <p:cTn id="96" dur="1" fill="hold">
                                          <p:stCondLst>
                                            <p:cond delay="0"/>
                                          </p:stCondLst>
                                        </p:cTn>
                                        <p:tgtEl>
                                          <p:spTgt spid="7"/>
                                        </p:tgtEl>
                                        <p:attrNameLst>
                                          <p:attrName>style.visibility</p:attrName>
                                        </p:attrNameLst>
                                      </p:cBhvr>
                                      <p:to>
                                        <p:strVal val="visible"/>
                                      </p:to>
                                    </p:set>
                                    <p:animEffect transition="in" filter="wipe(left)">
                                      <p:cBhvr>
                                        <p:cTn id="9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build="p"/>
      <p:bldP spid="89" grpId="0"/>
      <p:bldP spid="40" grpId="0" animBg="1"/>
      <p:bldP spid="28" grpId="0" animBg="1"/>
      <p:bldP spid="20" grpId="0" animBg="1"/>
      <p:bldP spid="21" grpId="0" animBg="1"/>
      <p:bldP spid="50" grpId="0" bldLvl="0" animBg="1"/>
      <p:bldP spid="52" grpId="0" bldLvl="0" animBg="1"/>
      <p:bldP spid="53" grpId="0" animBg="1"/>
      <p:bldP spid="55" grpId="0"/>
      <p:bldP spid="56" grpId="0"/>
      <p:bldP spid="54" grpId="0" animBg="1"/>
      <p:bldP spid="15"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 name="组合 160"/>
          <p:cNvGrpSpPr/>
          <p:nvPr/>
        </p:nvGrpSpPr>
        <p:grpSpPr>
          <a:xfrm>
            <a:off x="0" y="-11121"/>
            <a:ext cx="6096000" cy="6858000"/>
            <a:chOff x="0" y="0"/>
            <a:chExt cx="6096000" cy="6858000"/>
          </a:xfrm>
        </p:grpSpPr>
        <p:cxnSp>
          <p:nvCxnSpPr>
            <p:cNvPr id="56" name="直接连接符 55"/>
            <p:cNvCxnSpPr/>
            <p:nvPr/>
          </p:nvCxnSpPr>
          <p:spPr>
            <a:xfrm>
              <a:off x="0" y="161364"/>
              <a:ext cx="6096000" cy="0"/>
            </a:xfrm>
            <a:prstGeom prst="line">
              <a:avLst/>
            </a:prstGeom>
            <a:ln w="3175">
              <a:solidFill>
                <a:srgbClr val="F5EDF7"/>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0" y="28950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0" y="417649"/>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0" y="54579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0" y="673934"/>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0" y="80207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0" y="93022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0" y="105836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0" y="118650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0" y="131464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0" y="144279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0" y="157093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0" y="169907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0" y="182721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0" y="195536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0" y="208350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0" y="221164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0" y="233978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0" y="246793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0" y="259607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0" y="2724216"/>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0" y="285235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0" y="298050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0" y="3108644"/>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0" y="3236786"/>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0" y="3364929"/>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0" y="349307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0" y="3621214"/>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0" y="3749356"/>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0" y="3877499"/>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a:off x="0" y="400564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0" y="413378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0" y="426192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0" y="439007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0" y="451821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0" y="464635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0" y="477449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0" y="490264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a:off x="0" y="503078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0" y="515892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a:off x="0" y="528706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0" y="541521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a:off x="0" y="554335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a:off x="0" y="567149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a:off x="0" y="579963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0" y="592778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0" y="605592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a:off x="0" y="6184066"/>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0" y="6312209"/>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nvCxnSpPr>
          <p:spPr>
            <a:xfrm>
              <a:off x="0" y="644035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0" y="6568494"/>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a:off x="0" y="6696636"/>
              <a:ext cx="6096000" cy="0"/>
            </a:xfrm>
            <a:prstGeom prst="line">
              <a:avLst/>
            </a:prstGeom>
            <a:ln w="3175">
              <a:solidFill>
                <a:srgbClr val="F5EDF7"/>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a:off x="143436" y="0"/>
              <a:ext cx="0" cy="6858000"/>
            </a:xfrm>
            <a:prstGeom prst="line">
              <a:avLst/>
            </a:prstGeom>
            <a:ln>
              <a:solidFill>
                <a:srgbClr val="F5EDF7"/>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a:off x="25716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37089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48462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598351"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712080"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82580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939537"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1053266"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a:off x="116699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a:off x="128072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a:off x="139445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a:off x="1508181"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a:off x="162190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a:off x="173563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1849367"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a:off x="1963096"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a:off x="207682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a:off x="219055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a:off x="230428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a:off x="2418011"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a:off x="253173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a:off x="264546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a:off x="2759197"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287292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a:off x="298665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a:off x="310038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a:off x="321411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a:off x="3327840"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a:off x="344156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nvCxnSpPr>
          <p:spPr>
            <a:xfrm>
              <a:off x="355529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a:off x="3669026"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a:off x="378275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a:off x="389648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a:off x="401021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a:off x="412394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a:off x="4237670"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a:off x="435139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a:off x="446512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a:off x="4578857"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a:off x="469258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a:off x="480631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a:off x="492004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p:nvCxnSpPr>
          <p:spPr>
            <a:xfrm>
              <a:off x="5033771"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a:off x="5147500"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a:off x="526122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a:off x="537495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5" name="直接连接符 154"/>
            <p:cNvCxnSpPr/>
            <p:nvPr/>
          </p:nvCxnSpPr>
          <p:spPr>
            <a:xfrm>
              <a:off x="5488686"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a:off x="560241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nvCxnSpPr>
          <p:spPr>
            <a:xfrm>
              <a:off x="571614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a:off x="582987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9" name="直接连接符 158"/>
            <p:cNvCxnSpPr/>
            <p:nvPr/>
          </p:nvCxnSpPr>
          <p:spPr>
            <a:xfrm>
              <a:off x="5943601" y="0"/>
              <a:ext cx="0" cy="6858000"/>
            </a:xfrm>
            <a:prstGeom prst="line">
              <a:avLst/>
            </a:prstGeom>
            <a:ln>
              <a:solidFill>
                <a:srgbClr val="F5EDF7"/>
              </a:solidFill>
            </a:ln>
          </p:spPr>
          <p:style>
            <a:lnRef idx="1">
              <a:schemeClr val="accent1"/>
            </a:lnRef>
            <a:fillRef idx="0">
              <a:schemeClr val="accent1"/>
            </a:fillRef>
            <a:effectRef idx="0">
              <a:schemeClr val="accent1"/>
            </a:effectRef>
            <a:fontRef idx="minor">
              <a:schemeClr val="tx1"/>
            </a:fontRef>
          </p:style>
        </p:cxnSp>
      </p:grpSp>
      <p:sp>
        <p:nvSpPr>
          <p:cNvPr id="162" name="矩形 161"/>
          <p:cNvSpPr/>
          <p:nvPr/>
        </p:nvSpPr>
        <p:spPr>
          <a:xfrm>
            <a:off x="6115874" y="0"/>
            <a:ext cx="6095995" cy="6858000"/>
          </a:xfrm>
          <a:prstGeom prst="rect">
            <a:avLst/>
          </a:prstGeom>
          <a:solidFill>
            <a:srgbClr val="703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FF0000"/>
              </a:solidFill>
              <a:cs typeface="+mn-ea"/>
              <a:sym typeface="+mn-lt"/>
            </a:endParaRPr>
          </a:p>
        </p:txBody>
      </p:sp>
      <p:sp>
        <p:nvSpPr>
          <p:cNvPr id="4" name="矩形: 圆角 3"/>
          <p:cNvSpPr/>
          <p:nvPr/>
        </p:nvSpPr>
        <p:spPr>
          <a:xfrm>
            <a:off x="825809" y="1638511"/>
            <a:ext cx="10516822" cy="4501214"/>
          </a:xfrm>
          <a:prstGeom prst="roundRect">
            <a:avLst>
              <a:gd name="adj" fmla="val 6751"/>
            </a:avLst>
          </a:prstGeom>
          <a:solidFill>
            <a:schemeClr val="bg1"/>
          </a:solidFill>
          <a:ln>
            <a:noFill/>
          </a:ln>
          <a:effectLst>
            <a:outerShdw blurRad="190500" dist="25400" sx="102000" sy="102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67" name="文本框 166"/>
          <p:cNvSpPr txBox="1"/>
          <p:nvPr/>
        </p:nvSpPr>
        <p:spPr>
          <a:xfrm>
            <a:off x="4169229" y="465451"/>
            <a:ext cx="3853542" cy="1015663"/>
          </a:xfrm>
          <a:prstGeom prst="rect">
            <a:avLst/>
          </a:prstGeom>
          <a:noFill/>
        </p:spPr>
        <p:txBody>
          <a:bodyPr wrap="square" rtlCol="0">
            <a:spAutoFit/>
          </a:bodyPr>
          <a:lstStyle/>
          <a:p>
            <a:pPr algn="ctr"/>
            <a:r>
              <a:rPr lang="zh-CN" altLang="en-US" sz="3600" b="1" dirty="0">
                <a:solidFill>
                  <a:srgbClr val="703881"/>
                </a:solidFill>
                <a:latin typeface="思源宋体 Heavy" panose="02020900000000000000" pitchFamily="18" charset="-122"/>
                <a:ea typeface="思源宋体 Heavy" panose="02020900000000000000" pitchFamily="18" charset="-122"/>
                <a:cs typeface="+mn-ea"/>
                <a:sym typeface="+mn-lt"/>
              </a:rPr>
              <a:t>目</a:t>
            </a:r>
            <a:r>
              <a:rPr lang="zh-CN" altLang="en-US" sz="3600" b="1" dirty="0">
                <a:gradFill>
                  <a:gsLst>
                    <a:gs pos="30000">
                      <a:srgbClr val="0D4E81"/>
                    </a:gs>
                    <a:gs pos="100000">
                      <a:srgbClr val="037FBD"/>
                    </a:gs>
                  </a:gsLst>
                  <a:lin ang="2700000" scaled="1"/>
                </a:gradFill>
                <a:latin typeface="思源宋体 Heavy" panose="02020900000000000000" pitchFamily="18" charset="-122"/>
                <a:ea typeface="思源宋体 Heavy" panose="02020900000000000000" pitchFamily="18" charset="-122"/>
                <a:cs typeface="+mn-ea"/>
                <a:sym typeface="+mn-lt"/>
              </a:rPr>
              <a:t>  </a:t>
            </a:r>
            <a:r>
              <a:rPr lang="zh-CN" altLang="en-US" sz="3600" b="1" dirty="0">
                <a:solidFill>
                  <a:schemeClr val="bg1"/>
                </a:solidFill>
                <a:latin typeface="思源宋体 Heavy" panose="02020900000000000000" pitchFamily="18" charset="-122"/>
                <a:ea typeface="思源宋体 Heavy" panose="02020900000000000000" pitchFamily="18" charset="-122"/>
                <a:cs typeface="+mn-ea"/>
                <a:sym typeface="+mn-lt"/>
              </a:rPr>
              <a:t>录</a:t>
            </a:r>
            <a:endParaRPr lang="en-US" altLang="zh-CN" sz="3600" b="1" dirty="0">
              <a:solidFill>
                <a:schemeClr val="bg1"/>
              </a:solidFill>
              <a:latin typeface="思源宋体 Heavy" panose="02020900000000000000" pitchFamily="18" charset="-122"/>
              <a:ea typeface="思源宋体 Heavy" panose="02020900000000000000" pitchFamily="18" charset="-122"/>
              <a:cs typeface="+mn-ea"/>
              <a:sym typeface="+mn-lt"/>
            </a:endParaRPr>
          </a:p>
          <a:p>
            <a:pPr algn="ctr"/>
            <a:r>
              <a:rPr lang="en-US" altLang="zh-CN" sz="2400" dirty="0">
                <a:solidFill>
                  <a:srgbClr val="703881"/>
                </a:solidFill>
                <a:latin typeface="思源宋体 Heavy" panose="02020900000000000000" pitchFamily="18" charset="-122"/>
                <a:ea typeface="思源宋体 Heavy" panose="02020900000000000000" pitchFamily="18" charset="-122"/>
                <a:cs typeface="+mn-ea"/>
                <a:sym typeface="+mn-lt"/>
              </a:rPr>
              <a:t>cont</a:t>
            </a:r>
            <a:r>
              <a:rPr lang="en-US" altLang="zh-CN" sz="2400" dirty="0">
                <a:solidFill>
                  <a:schemeClr val="bg1"/>
                </a:solidFill>
                <a:latin typeface="思源宋体 Heavy" panose="02020900000000000000" pitchFamily="18" charset="-122"/>
                <a:ea typeface="思源宋体 Heavy" panose="02020900000000000000" pitchFamily="18" charset="-122"/>
                <a:cs typeface="+mn-ea"/>
                <a:sym typeface="+mn-lt"/>
              </a:rPr>
              <a:t>ents</a:t>
            </a:r>
            <a:endParaRPr lang="zh-CN" altLang="en-US" sz="2400" dirty="0">
              <a:solidFill>
                <a:schemeClr val="bg1"/>
              </a:solidFill>
              <a:latin typeface="思源宋体 Heavy" panose="02020900000000000000" pitchFamily="18" charset="-122"/>
              <a:ea typeface="思源宋体 Heavy" panose="02020900000000000000" pitchFamily="18" charset="-122"/>
              <a:cs typeface="+mn-ea"/>
              <a:sym typeface="+mn-lt"/>
            </a:endParaRPr>
          </a:p>
        </p:txBody>
      </p:sp>
      <p:grpSp>
        <p:nvGrpSpPr>
          <p:cNvPr id="168" name="组合 167"/>
          <p:cNvGrpSpPr/>
          <p:nvPr/>
        </p:nvGrpSpPr>
        <p:grpSpPr>
          <a:xfrm>
            <a:off x="5317674" y="436197"/>
            <a:ext cx="190500" cy="135318"/>
            <a:chOff x="5372100" y="500744"/>
            <a:chExt cx="190500" cy="135318"/>
          </a:xfrm>
        </p:grpSpPr>
        <p:cxnSp>
          <p:nvCxnSpPr>
            <p:cNvPr id="169" name="直接连接符 168"/>
            <p:cNvCxnSpPr/>
            <p:nvPr/>
          </p:nvCxnSpPr>
          <p:spPr>
            <a:xfrm>
              <a:off x="5372100" y="500744"/>
              <a:ext cx="190500" cy="0"/>
            </a:xfrm>
            <a:prstGeom prst="line">
              <a:avLst/>
            </a:prstGeom>
            <a:ln>
              <a:solidFill>
                <a:srgbClr val="0D4E81"/>
              </a:solidFill>
            </a:ln>
          </p:spPr>
          <p:style>
            <a:lnRef idx="1">
              <a:schemeClr val="accent1"/>
            </a:lnRef>
            <a:fillRef idx="0">
              <a:schemeClr val="accent1"/>
            </a:fillRef>
            <a:effectRef idx="0">
              <a:schemeClr val="accent1"/>
            </a:effectRef>
            <a:fontRef idx="minor">
              <a:schemeClr val="tx1"/>
            </a:fontRef>
          </p:style>
        </p:cxnSp>
        <p:cxnSp>
          <p:nvCxnSpPr>
            <p:cNvPr id="170" name="直接连接符 169"/>
            <p:cNvCxnSpPr/>
            <p:nvPr/>
          </p:nvCxnSpPr>
          <p:spPr>
            <a:xfrm>
              <a:off x="5372100" y="500744"/>
              <a:ext cx="0" cy="135318"/>
            </a:xfrm>
            <a:prstGeom prst="line">
              <a:avLst/>
            </a:prstGeom>
            <a:ln>
              <a:solidFill>
                <a:srgbClr val="0D4E81"/>
              </a:solidFill>
            </a:ln>
          </p:spPr>
          <p:style>
            <a:lnRef idx="1">
              <a:schemeClr val="accent1"/>
            </a:lnRef>
            <a:fillRef idx="0">
              <a:schemeClr val="accent1"/>
            </a:fillRef>
            <a:effectRef idx="0">
              <a:schemeClr val="accent1"/>
            </a:effectRef>
            <a:fontRef idx="minor">
              <a:schemeClr val="tx1"/>
            </a:fontRef>
          </p:style>
        </p:cxnSp>
      </p:grpSp>
      <p:grpSp>
        <p:nvGrpSpPr>
          <p:cNvPr id="171" name="组合 170"/>
          <p:cNvGrpSpPr/>
          <p:nvPr/>
        </p:nvGrpSpPr>
        <p:grpSpPr>
          <a:xfrm flipH="1" flipV="1">
            <a:off x="6697438" y="1313308"/>
            <a:ext cx="190500" cy="135318"/>
            <a:chOff x="5372100" y="500744"/>
            <a:chExt cx="190500" cy="135318"/>
          </a:xfrm>
        </p:grpSpPr>
        <p:cxnSp>
          <p:nvCxnSpPr>
            <p:cNvPr id="172" name="直接连接符 171"/>
            <p:cNvCxnSpPr/>
            <p:nvPr/>
          </p:nvCxnSpPr>
          <p:spPr>
            <a:xfrm>
              <a:off x="5372100" y="500744"/>
              <a:ext cx="1905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直接连接符 172"/>
            <p:cNvCxnSpPr/>
            <p:nvPr/>
          </p:nvCxnSpPr>
          <p:spPr>
            <a:xfrm>
              <a:off x="5372100" y="500744"/>
              <a:ext cx="0" cy="13531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4" name="文本框 173"/>
          <p:cNvSpPr txBox="1"/>
          <p:nvPr/>
        </p:nvSpPr>
        <p:spPr>
          <a:xfrm>
            <a:off x="1872344" y="2892919"/>
            <a:ext cx="1992084" cy="1107996"/>
          </a:xfrm>
          <a:prstGeom prst="rect">
            <a:avLst/>
          </a:prstGeom>
          <a:noFill/>
        </p:spPr>
        <p:txBody>
          <a:bodyPr wrap="square" rtlCol="0">
            <a:spAutoFit/>
          </a:bodyPr>
          <a:lstStyle/>
          <a:p>
            <a:r>
              <a:rPr lang="en-US" altLang="zh-CN" sz="6600" i="1" dirty="0">
                <a:ln>
                  <a:solidFill>
                    <a:srgbClr val="703881"/>
                  </a:solidFill>
                </a:ln>
                <a:solidFill>
                  <a:schemeClr val="bg1"/>
                </a:solidFill>
                <a:latin typeface="思源宋体 Heavy" panose="02020900000000000000" pitchFamily="18" charset="-122"/>
                <a:ea typeface="思源宋体 Heavy" panose="02020900000000000000" pitchFamily="18" charset="-122"/>
                <a:cs typeface="+mn-ea"/>
                <a:sym typeface="+mn-lt"/>
              </a:rPr>
              <a:t>01</a:t>
            </a:r>
            <a:endParaRPr lang="zh-CN" altLang="en-US" sz="6600" i="1" dirty="0">
              <a:ln>
                <a:solidFill>
                  <a:srgbClr val="703881"/>
                </a:solidFill>
              </a:ln>
              <a:solidFill>
                <a:schemeClr val="bg1"/>
              </a:solidFill>
              <a:latin typeface="思源宋体 Heavy" panose="02020900000000000000" pitchFamily="18" charset="-122"/>
              <a:ea typeface="思源宋体 Heavy" panose="02020900000000000000" pitchFamily="18" charset="-122"/>
              <a:cs typeface="+mn-ea"/>
              <a:sym typeface="+mn-lt"/>
            </a:endParaRPr>
          </a:p>
        </p:txBody>
      </p:sp>
      <p:sp>
        <p:nvSpPr>
          <p:cNvPr id="175" name="文本框 174"/>
          <p:cNvSpPr txBox="1"/>
          <p:nvPr/>
        </p:nvSpPr>
        <p:spPr>
          <a:xfrm>
            <a:off x="936171" y="4071256"/>
            <a:ext cx="3026229" cy="523220"/>
          </a:xfrm>
          <a:prstGeom prst="rect">
            <a:avLst/>
          </a:prstGeom>
          <a:noFill/>
        </p:spPr>
        <p:txBody>
          <a:bodyPr wrap="square" rtlCol="0">
            <a:spAutoFit/>
          </a:bodyPr>
          <a:lstStyle/>
          <a:p>
            <a:pPr algn="ctr"/>
            <a:r>
              <a:rPr lang="zh-CN" altLang="en-US" sz="2800" b="1" dirty="0">
                <a:solidFill>
                  <a:srgbClr val="703881"/>
                </a:solidFill>
                <a:latin typeface="思源宋体 Heavy" panose="02020900000000000000" pitchFamily="18" charset="-122"/>
                <a:ea typeface="思源宋体 Heavy" panose="02020900000000000000" pitchFamily="18" charset="-122"/>
                <a:cs typeface="+mn-ea"/>
                <a:sym typeface="+mn-lt"/>
              </a:rPr>
              <a:t>做好准备</a:t>
            </a:r>
          </a:p>
        </p:txBody>
      </p:sp>
      <p:sp>
        <p:nvSpPr>
          <p:cNvPr id="176" name="文本框 175"/>
          <p:cNvSpPr txBox="1"/>
          <p:nvPr/>
        </p:nvSpPr>
        <p:spPr>
          <a:xfrm>
            <a:off x="4321631" y="2892919"/>
            <a:ext cx="1992084" cy="1107996"/>
          </a:xfrm>
          <a:prstGeom prst="rect">
            <a:avLst/>
          </a:prstGeom>
          <a:noFill/>
        </p:spPr>
        <p:txBody>
          <a:bodyPr wrap="square" rtlCol="0">
            <a:spAutoFit/>
          </a:bodyPr>
          <a:lstStyle/>
          <a:p>
            <a:r>
              <a:rPr lang="en-US" altLang="zh-CN" sz="6600" i="1" dirty="0">
                <a:ln>
                  <a:solidFill>
                    <a:srgbClr val="703881"/>
                  </a:solidFill>
                </a:ln>
                <a:solidFill>
                  <a:schemeClr val="bg1"/>
                </a:solidFill>
                <a:latin typeface="思源宋体 Heavy" panose="02020900000000000000" pitchFamily="18" charset="-122"/>
                <a:ea typeface="思源宋体 Heavy" panose="02020900000000000000" pitchFamily="18" charset="-122"/>
                <a:cs typeface="+mn-ea"/>
                <a:sym typeface="+mn-lt"/>
              </a:rPr>
              <a:t>02</a:t>
            </a:r>
            <a:endParaRPr lang="zh-CN" altLang="en-US" sz="6600" i="1" dirty="0">
              <a:ln>
                <a:solidFill>
                  <a:srgbClr val="703881"/>
                </a:solidFill>
              </a:ln>
              <a:solidFill>
                <a:schemeClr val="bg1"/>
              </a:solidFill>
              <a:latin typeface="思源宋体 Heavy" panose="02020900000000000000" pitchFamily="18" charset="-122"/>
              <a:ea typeface="思源宋体 Heavy" panose="02020900000000000000" pitchFamily="18" charset="-122"/>
              <a:cs typeface="+mn-ea"/>
              <a:sym typeface="+mn-lt"/>
            </a:endParaRPr>
          </a:p>
        </p:txBody>
      </p:sp>
      <p:sp>
        <p:nvSpPr>
          <p:cNvPr id="177" name="文本框 176"/>
          <p:cNvSpPr txBox="1"/>
          <p:nvPr/>
        </p:nvSpPr>
        <p:spPr>
          <a:xfrm>
            <a:off x="3385458" y="4071256"/>
            <a:ext cx="3026229" cy="523220"/>
          </a:xfrm>
          <a:prstGeom prst="rect">
            <a:avLst/>
          </a:prstGeom>
          <a:noFill/>
        </p:spPr>
        <p:txBody>
          <a:bodyPr wrap="square" rtlCol="0">
            <a:spAutoFit/>
          </a:bodyPr>
          <a:lstStyle/>
          <a:p>
            <a:pPr algn="ctr"/>
            <a:r>
              <a:rPr lang="zh-CN" altLang="en-US" sz="2800" b="1" dirty="0">
                <a:solidFill>
                  <a:srgbClr val="703881"/>
                </a:solidFill>
                <a:latin typeface="思源宋体 Heavy" panose="02020900000000000000" pitchFamily="18" charset="-122"/>
                <a:ea typeface="思源宋体 Heavy" panose="02020900000000000000" pitchFamily="18" charset="-122"/>
                <a:cs typeface="+mn-ea"/>
                <a:sym typeface="+mn-lt"/>
              </a:rPr>
              <a:t>制定计划</a:t>
            </a:r>
          </a:p>
        </p:txBody>
      </p:sp>
      <p:sp>
        <p:nvSpPr>
          <p:cNvPr id="178" name="文本框 177"/>
          <p:cNvSpPr txBox="1"/>
          <p:nvPr/>
        </p:nvSpPr>
        <p:spPr>
          <a:xfrm>
            <a:off x="6792687" y="2892919"/>
            <a:ext cx="1992084" cy="1107996"/>
          </a:xfrm>
          <a:prstGeom prst="rect">
            <a:avLst/>
          </a:prstGeom>
          <a:noFill/>
        </p:spPr>
        <p:txBody>
          <a:bodyPr wrap="square" rtlCol="0">
            <a:spAutoFit/>
          </a:bodyPr>
          <a:lstStyle/>
          <a:p>
            <a:r>
              <a:rPr lang="en-US" altLang="zh-CN" sz="6600" i="1" dirty="0">
                <a:ln>
                  <a:solidFill>
                    <a:srgbClr val="703881"/>
                  </a:solidFill>
                </a:ln>
                <a:solidFill>
                  <a:schemeClr val="bg1"/>
                </a:solidFill>
                <a:latin typeface="思源宋体 Heavy" panose="02020900000000000000" pitchFamily="18" charset="-122"/>
                <a:ea typeface="思源宋体 Heavy" panose="02020900000000000000" pitchFamily="18" charset="-122"/>
                <a:cs typeface="+mn-ea"/>
                <a:sym typeface="+mn-lt"/>
              </a:rPr>
              <a:t>03</a:t>
            </a:r>
            <a:endParaRPr lang="zh-CN" altLang="en-US" sz="6600" i="1" dirty="0">
              <a:ln>
                <a:solidFill>
                  <a:srgbClr val="703881"/>
                </a:solidFill>
              </a:ln>
              <a:solidFill>
                <a:schemeClr val="bg1"/>
              </a:solidFill>
              <a:latin typeface="思源宋体 Heavy" panose="02020900000000000000" pitchFamily="18" charset="-122"/>
              <a:ea typeface="思源宋体 Heavy" panose="02020900000000000000" pitchFamily="18" charset="-122"/>
              <a:cs typeface="+mn-ea"/>
              <a:sym typeface="+mn-lt"/>
            </a:endParaRPr>
          </a:p>
        </p:txBody>
      </p:sp>
      <p:sp>
        <p:nvSpPr>
          <p:cNvPr id="179" name="文本框 178"/>
          <p:cNvSpPr txBox="1"/>
          <p:nvPr/>
        </p:nvSpPr>
        <p:spPr>
          <a:xfrm>
            <a:off x="5856514" y="4071256"/>
            <a:ext cx="3026229" cy="523220"/>
          </a:xfrm>
          <a:prstGeom prst="rect">
            <a:avLst/>
          </a:prstGeom>
          <a:noFill/>
        </p:spPr>
        <p:txBody>
          <a:bodyPr wrap="square" rtlCol="0">
            <a:spAutoFit/>
          </a:bodyPr>
          <a:lstStyle/>
          <a:p>
            <a:pPr algn="ctr"/>
            <a:r>
              <a:rPr lang="zh-CN" altLang="en-US" sz="2800" b="1" dirty="0">
                <a:solidFill>
                  <a:srgbClr val="703881"/>
                </a:solidFill>
                <a:latin typeface="思源宋体 Heavy" panose="02020900000000000000" pitchFamily="18" charset="-122"/>
                <a:ea typeface="思源宋体 Heavy" panose="02020900000000000000" pitchFamily="18" charset="-122"/>
                <a:cs typeface="+mn-ea"/>
                <a:sym typeface="+mn-lt"/>
              </a:rPr>
              <a:t>注意事项</a:t>
            </a:r>
          </a:p>
        </p:txBody>
      </p:sp>
      <p:sp>
        <p:nvSpPr>
          <p:cNvPr id="180" name="文本框 179"/>
          <p:cNvSpPr txBox="1"/>
          <p:nvPr/>
        </p:nvSpPr>
        <p:spPr>
          <a:xfrm>
            <a:off x="9165772" y="2892919"/>
            <a:ext cx="1992084" cy="1107996"/>
          </a:xfrm>
          <a:prstGeom prst="rect">
            <a:avLst/>
          </a:prstGeom>
          <a:noFill/>
        </p:spPr>
        <p:txBody>
          <a:bodyPr wrap="square" rtlCol="0">
            <a:spAutoFit/>
          </a:bodyPr>
          <a:lstStyle/>
          <a:p>
            <a:r>
              <a:rPr lang="en-US" altLang="zh-CN" sz="6600" i="1" dirty="0">
                <a:ln>
                  <a:solidFill>
                    <a:srgbClr val="703881"/>
                  </a:solidFill>
                </a:ln>
                <a:solidFill>
                  <a:srgbClr val="703881"/>
                </a:solidFill>
                <a:latin typeface="思源宋体 Heavy" panose="02020900000000000000" pitchFamily="18" charset="-122"/>
                <a:ea typeface="思源宋体 Heavy" panose="02020900000000000000" pitchFamily="18" charset="-122"/>
                <a:cs typeface="+mn-ea"/>
                <a:sym typeface="+mn-lt"/>
              </a:rPr>
              <a:t>04</a:t>
            </a:r>
            <a:endParaRPr lang="zh-CN" altLang="en-US" sz="6600" i="1" dirty="0">
              <a:ln>
                <a:solidFill>
                  <a:srgbClr val="703881"/>
                </a:solidFill>
              </a:ln>
              <a:solidFill>
                <a:srgbClr val="703881"/>
              </a:solidFill>
              <a:latin typeface="思源宋体 Heavy" panose="02020900000000000000" pitchFamily="18" charset="-122"/>
              <a:ea typeface="思源宋体 Heavy" panose="02020900000000000000" pitchFamily="18" charset="-122"/>
              <a:cs typeface="+mn-ea"/>
              <a:sym typeface="+mn-lt"/>
            </a:endParaRPr>
          </a:p>
        </p:txBody>
      </p:sp>
      <p:sp>
        <p:nvSpPr>
          <p:cNvPr id="181" name="文本框 180"/>
          <p:cNvSpPr txBox="1"/>
          <p:nvPr/>
        </p:nvSpPr>
        <p:spPr>
          <a:xfrm>
            <a:off x="8229599" y="4071256"/>
            <a:ext cx="3026229" cy="523220"/>
          </a:xfrm>
          <a:prstGeom prst="rect">
            <a:avLst/>
          </a:prstGeom>
          <a:noFill/>
        </p:spPr>
        <p:txBody>
          <a:bodyPr wrap="square" rtlCol="0">
            <a:spAutoFit/>
          </a:bodyPr>
          <a:lstStyle/>
          <a:p>
            <a:pPr algn="ctr"/>
            <a:r>
              <a:rPr lang="zh-CN" altLang="en-US" sz="2800" b="1" dirty="0">
                <a:solidFill>
                  <a:srgbClr val="703881"/>
                </a:solidFill>
                <a:latin typeface="思源宋体 Heavy" panose="02020900000000000000" pitchFamily="18" charset="-122"/>
                <a:ea typeface="思源宋体 Heavy" panose="02020900000000000000" pitchFamily="18" charset="-122"/>
                <a:cs typeface="+mn-ea"/>
                <a:sym typeface="+mn-lt"/>
              </a:rPr>
              <a:t>享受生活</a:t>
            </a:r>
          </a:p>
        </p:txBody>
      </p:sp>
      <p:cxnSp>
        <p:nvCxnSpPr>
          <p:cNvPr id="182" name="直接连接符 181"/>
          <p:cNvCxnSpPr/>
          <p:nvPr/>
        </p:nvCxnSpPr>
        <p:spPr>
          <a:xfrm>
            <a:off x="3668486" y="3274623"/>
            <a:ext cx="0" cy="970804"/>
          </a:xfrm>
          <a:prstGeom prst="line">
            <a:avLst/>
          </a:prstGeom>
          <a:ln>
            <a:solidFill>
              <a:srgbClr val="703881"/>
            </a:solidFill>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a:off x="6150430" y="3274623"/>
            <a:ext cx="0" cy="970804"/>
          </a:xfrm>
          <a:prstGeom prst="line">
            <a:avLst/>
          </a:prstGeom>
          <a:ln>
            <a:solidFill>
              <a:srgbClr val="703881"/>
            </a:solidFill>
          </a:ln>
        </p:spPr>
        <p:style>
          <a:lnRef idx="1">
            <a:schemeClr val="accent1"/>
          </a:lnRef>
          <a:fillRef idx="0">
            <a:schemeClr val="accent1"/>
          </a:fillRef>
          <a:effectRef idx="0">
            <a:schemeClr val="accent1"/>
          </a:effectRef>
          <a:fontRef idx="minor">
            <a:schemeClr val="tx1"/>
          </a:fontRef>
        </p:style>
      </p:cxnSp>
      <p:cxnSp>
        <p:nvCxnSpPr>
          <p:cNvPr id="184" name="直接连接符 183"/>
          <p:cNvCxnSpPr/>
          <p:nvPr/>
        </p:nvCxnSpPr>
        <p:spPr>
          <a:xfrm>
            <a:off x="8588830" y="3274623"/>
            <a:ext cx="0" cy="970804"/>
          </a:xfrm>
          <a:prstGeom prst="line">
            <a:avLst/>
          </a:prstGeom>
          <a:ln>
            <a:solidFill>
              <a:srgbClr val="703881"/>
            </a:solidFill>
          </a:ln>
        </p:spPr>
        <p:style>
          <a:lnRef idx="1">
            <a:schemeClr val="accent1"/>
          </a:lnRef>
          <a:fillRef idx="0">
            <a:schemeClr val="accent1"/>
          </a:fillRef>
          <a:effectRef idx="0">
            <a:schemeClr val="accent1"/>
          </a:effectRef>
          <a:fontRef idx="minor">
            <a:schemeClr val="tx1"/>
          </a:fontRef>
        </p:style>
      </p:cxnSp>
      <p:grpSp>
        <p:nvGrpSpPr>
          <p:cNvPr id="166" name="组合 165"/>
          <p:cNvGrpSpPr/>
          <p:nvPr/>
        </p:nvGrpSpPr>
        <p:grpSpPr>
          <a:xfrm>
            <a:off x="9788466" y="335123"/>
            <a:ext cx="1995085" cy="589128"/>
            <a:chOff x="9730702" y="211219"/>
            <a:chExt cx="2374282" cy="701101"/>
          </a:xfrm>
        </p:grpSpPr>
        <p:pic>
          <p:nvPicPr>
            <p:cNvPr id="185" name="图片 184"/>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brightnessContrast bright="12000" contrast="-400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9730702" y="211219"/>
              <a:ext cx="665681" cy="665680"/>
            </a:xfrm>
            <a:prstGeom prst="rect">
              <a:avLst/>
            </a:prstGeom>
          </p:spPr>
        </p:pic>
        <p:pic>
          <p:nvPicPr>
            <p:cNvPr id="186" name="图片 185"/>
            <p:cNvPicPr>
              <a:picLocks noChangeAspect="1"/>
            </p:cNvPicPr>
            <p:nvPr/>
          </p:nvPicPr>
          <p:blipFill rotWithShape="1">
            <a:blip r:embed="rId5">
              <a:biLevel thresh="25000"/>
            </a:blip>
            <a:srcRect l="30188"/>
            <a:stretch>
              <a:fillRect/>
            </a:stretch>
          </p:blipFill>
          <p:spPr>
            <a:xfrm>
              <a:off x="10483399" y="211219"/>
              <a:ext cx="1621585" cy="701101"/>
            </a:xfrm>
            <a:prstGeom prst="rect">
              <a:avLst/>
            </a:prstGeom>
          </p:spPr>
        </p:pic>
      </p:grpSp>
    </p:spTree>
    <p:extLst>
      <p:ext uri="{BB962C8B-B14F-4D97-AF65-F5344CB8AC3E}">
        <p14:creationId xmlns:p14="http://schemas.microsoft.com/office/powerpoint/2010/main" val="17451811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4"/>
                                        </p:tgtEl>
                                        <p:attrNameLst>
                                          <p:attrName>style.visibility</p:attrName>
                                        </p:attrNameLst>
                                      </p:cBhvr>
                                      <p:to>
                                        <p:strVal val="visible"/>
                                      </p:to>
                                    </p:set>
                                    <p:anim calcmode="lin" valueType="num">
                                      <p:cBhvr additive="base">
                                        <p:cTn id="7" dur="500" fill="hold"/>
                                        <p:tgtEl>
                                          <p:spTgt spid="174"/>
                                        </p:tgtEl>
                                        <p:attrNameLst>
                                          <p:attrName>ppt_x</p:attrName>
                                        </p:attrNameLst>
                                      </p:cBhvr>
                                      <p:tavLst>
                                        <p:tav tm="0">
                                          <p:val>
                                            <p:strVal val="#ppt_x"/>
                                          </p:val>
                                        </p:tav>
                                        <p:tav tm="100000">
                                          <p:val>
                                            <p:strVal val="#ppt_x"/>
                                          </p:val>
                                        </p:tav>
                                      </p:tavLst>
                                    </p:anim>
                                    <p:anim calcmode="lin" valueType="num">
                                      <p:cBhvr additive="base">
                                        <p:cTn id="8" dur="500" fill="hold"/>
                                        <p:tgtEl>
                                          <p:spTgt spid="1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5"/>
                                        </p:tgtEl>
                                        <p:attrNameLst>
                                          <p:attrName>style.visibility</p:attrName>
                                        </p:attrNameLst>
                                      </p:cBhvr>
                                      <p:to>
                                        <p:strVal val="visible"/>
                                      </p:to>
                                    </p:set>
                                    <p:anim calcmode="lin" valueType="num">
                                      <p:cBhvr additive="base">
                                        <p:cTn id="11" dur="500" fill="hold"/>
                                        <p:tgtEl>
                                          <p:spTgt spid="175"/>
                                        </p:tgtEl>
                                        <p:attrNameLst>
                                          <p:attrName>ppt_x</p:attrName>
                                        </p:attrNameLst>
                                      </p:cBhvr>
                                      <p:tavLst>
                                        <p:tav tm="0">
                                          <p:val>
                                            <p:strVal val="#ppt_x"/>
                                          </p:val>
                                        </p:tav>
                                        <p:tav tm="100000">
                                          <p:val>
                                            <p:strVal val="#ppt_x"/>
                                          </p:val>
                                        </p:tav>
                                      </p:tavLst>
                                    </p:anim>
                                    <p:anim calcmode="lin" valueType="num">
                                      <p:cBhvr additive="base">
                                        <p:cTn id="12" dur="500" fill="hold"/>
                                        <p:tgtEl>
                                          <p:spTgt spid="17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6"/>
                                        </p:tgtEl>
                                        <p:attrNameLst>
                                          <p:attrName>style.visibility</p:attrName>
                                        </p:attrNameLst>
                                      </p:cBhvr>
                                      <p:to>
                                        <p:strVal val="visible"/>
                                      </p:to>
                                    </p:set>
                                    <p:anim calcmode="lin" valueType="num">
                                      <p:cBhvr additive="base">
                                        <p:cTn id="15" dur="500" fill="hold"/>
                                        <p:tgtEl>
                                          <p:spTgt spid="176"/>
                                        </p:tgtEl>
                                        <p:attrNameLst>
                                          <p:attrName>ppt_x</p:attrName>
                                        </p:attrNameLst>
                                      </p:cBhvr>
                                      <p:tavLst>
                                        <p:tav tm="0">
                                          <p:val>
                                            <p:strVal val="#ppt_x"/>
                                          </p:val>
                                        </p:tav>
                                        <p:tav tm="100000">
                                          <p:val>
                                            <p:strVal val="#ppt_x"/>
                                          </p:val>
                                        </p:tav>
                                      </p:tavLst>
                                    </p:anim>
                                    <p:anim calcmode="lin" valueType="num">
                                      <p:cBhvr additive="base">
                                        <p:cTn id="16" dur="500" fill="hold"/>
                                        <p:tgtEl>
                                          <p:spTgt spid="17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7"/>
                                        </p:tgtEl>
                                        <p:attrNameLst>
                                          <p:attrName>style.visibility</p:attrName>
                                        </p:attrNameLst>
                                      </p:cBhvr>
                                      <p:to>
                                        <p:strVal val="visible"/>
                                      </p:to>
                                    </p:set>
                                    <p:anim calcmode="lin" valueType="num">
                                      <p:cBhvr additive="base">
                                        <p:cTn id="19" dur="500" fill="hold"/>
                                        <p:tgtEl>
                                          <p:spTgt spid="177"/>
                                        </p:tgtEl>
                                        <p:attrNameLst>
                                          <p:attrName>ppt_x</p:attrName>
                                        </p:attrNameLst>
                                      </p:cBhvr>
                                      <p:tavLst>
                                        <p:tav tm="0">
                                          <p:val>
                                            <p:strVal val="#ppt_x"/>
                                          </p:val>
                                        </p:tav>
                                        <p:tav tm="100000">
                                          <p:val>
                                            <p:strVal val="#ppt_x"/>
                                          </p:val>
                                        </p:tav>
                                      </p:tavLst>
                                    </p:anim>
                                    <p:anim calcmode="lin" valueType="num">
                                      <p:cBhvr additive="base">
                                        <p:cTn id="20" dur="500" fill="hold"/>
                                        <p:tgtEl>
                                          <p:spTgt spid="17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8"/>
                                        </p:tgtEl>
                                        <p:attrNameLst>
                                          <p:attrName>style.visibility</p:attrName>
                                        </p:attrNameLst>
                                      </p:cBhvr>
                                      <p:to>
                                        <p:strVal val="visible"/>
                                      </p:to>
                                    </p:set>
                                    <p:anim calcmode="lin" valueType="num">
                                      <p:cBhvr additive="base">
                                        <p:cTn id="23" dur="500" fill="hold"/>
                                        <p:tgtEl>
                                          <p:spTgt spid="178"/>
                                        </p:tgtEl>
                                        <p:attrNameLst>
                                          <p:attrName>ppt_x</p:attrName>
                                        </p:attrNameLst>
                                      </p:cBhvr>
                                      <p:tavLst>
                                        <p:tav tm="0">
                                          <p:val>
                                            <p:strVal val="#ppt_x"/>
                                          </p:val>
                                        </p:tav>
                                        <p:tav tm="100000">
                                          <p:val>
                                            <p:strVal val="#ppt_x"/>
                                          </p:val>
                                        </p:tav>
                                      </p:tavLst>
                                    </p:anim>
                                    <p:anim calcmode="lin" valueType="num">
                                      <p:cBhvr additive="base">
                                        <p:cTn id="24" dur="500" fill="hold"/>
                                        <p:tgtEl>
                                          <p:spTgt spid="17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9"/>
                                        </p:tgtEl>
                                        <p:attrNameLst>
                                          <p:attrName>style.visibility</p:attrName>
                                        </p:attrNameLst>
                                      </p:cBhvr>
                                      <p:to>
                                        <p:strVal val="visible"/>
                                      </p:to>
                                    </p:set>
                                    <p:anim calcmode="lin" valueType="num">
                                      <p:cBhvr additive="base">
                                        <p:cTn id="27" dur="500" fill="hold"/>
                                        <p:tgtEl>
                                          <p:spTgt spid="179"/>
                                        </p:tgtEl>
                                        <p:attrNameLst>
                                          <p:attrName>ppt_x</p:attrName>
                                        </p:attrNameLst>
                                      </p:cBhvr>
                                      <p:tavLst>
                                        <p:tav tm="0">
                                          <p:val>
                                            <p:strVal val="#ppt_x"/>
                                          </p:val>
                                        </p:tav>
                                        <p:tav tm="100000">
                                          <p:val>
                                            <p:strVal val="#ppt_x"/>
                                          </p:val>
                                        </p:tav>
                                      </p:tavLst>
                                    </p:anim>
                                    <p:anim calcmode="lin" valueType="num">
                                      <p:cBhvr additive="base">
                                        <p:cTn id="28" dur="500" fill="hold"/>
                                        <p:tgtEl>
                                          <p:spTgt spid="17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0"/>
                                        </p:tgtEl>
                                        <p:attrNameLst>
                                          <p:attrName>style.visibility</p:attrName>
                                        </p:attrNameLst>
                                      </p:cBhvr>
                                      <p:to>
                                        <p:strVal val="visible"/>
                                      </p:to>
                                    </p:set>
                                    <p:anim calcmode="lin" valueType="num">
                                      <p:cBhvr additive="base">
                                        <p:cTn id="31" dur="500" fill="hold"/>
                                        <p:tgtEl>
                                          <p:spTgt spid="180"/>
                                        </p:tgtEl>
                                        <p:attrNameLst>
                                          <p:attrName>ppt_x</p:attrName>
                                        </p:attrNameLst>
                                      </p:cBhvr>
                                      <p:tavLst>
                                        <p:tav tm="0">
                                          <p:val>
                                            <p:strVal val="#ppt_x"/>
                                          </p:val>
                                        </p:tav>
                                        <p:tav tm="100000">
                                          <p:val>
                                            <p:strVal val="#ppt_x"/>
                                          </p:val>
                                        </p:tav>
                                      </p:tavLst>
                                    </p:anim>
                                    <p:anim calcmode="lin" valueType="num">
                                      <p:cBhvr additive="base">
                                        <p:cTn id="32" dur="500" fill="hold"/>
                                        <p:tgtEl>
                                          <p:spTgt spid="18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1"/>
                                        </p:tgtEl>
                                        <p:attrNameLst>
                                          <p:attrName>style.visibility</p:attrName>
                                        </p:attrNameLst>
                                      </p:cBhvr>
                                      <p:to>
                                        <p:strVal val="visible"/>
                                      </p:to>
                                    </p:set>
                                    <p:anim calcmode="lin" valueType="num">
                                      <p:cBhvr additive="base">
                                        <p:cTn id="35" dur="500" fill="hold"/>
                                        <p:tgtEl>
                                          <p:spTgt spid="181"/>
                                        </p:tgtEl>
                                        <p:attrNameLst>
                                          <p:attrName>ppt_x</p:attrName>
                                        </p:attrNameLst>
                                      </p:cBhvr>
                                      <p:tavLst>
                                        <p:tav tm="0">
                                          <p:val>
                                            <p:strVal val="#ppt_x"/>
                                          </p:val>
                                        </p:tav>
                                        <p:tav tm="100000">
                                          <p:val>
                                            <p:strVal val="#ppt_x"/>
                                          </p:val>
                                        </p:tav>
                                      </p:tavLst>
                                    </p:anim>
                                    <p:anim calcmode="lin" valueType="num">
                                      <p:cBhvr additive="base">
                                        <p:cTn id="36" dur="500" fill="hold"/>
                                        <p:tgtEl>
                                          <p:spTgt spid="18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82"/>
                                        </p:tgtEl>
                                        <p:attrNameLst>
                                          <p:attrName>style.visibility</p:attrName>
                                        </p:attrNameLst>
                                      </p:cBhvr>
                                      <p:to>
                                        <p:strVal val="visible"/>
                                      </p:to>
                                    </p:set>
                                    <p:anim calcmode="lin" valueType="num">
                                      <p:cBhvr additive="base">
                                        <p:cTn id="39" dur="500" fill="hold"/>
                                        <p:tgtEl>
                                          <p:spTgt spid="182"/>
                                        </p:tgtEl>
                                        <p:attrNameLst>
                                          <p:attrName>ppt_x</p:attrName>
                                        </p:attrNameLst>
                                      </p:cBhvr>
                                      <p:tavLst>
                                        <p:tav tm="0">
                                          <p:val>
                                            <p:strVal val="#ppt_x"/>
                                          </p:val>
                                        </p:tav>
                                        <p:tav tm="100000">
                                          <p:val>
                                            <p:strVal val="#ppt_x"/>
                                          </p:val>
                                        </p:tav>
                                      </p:tavLst>
                                    </p:anim>
                                    <p:anim calcmode="lin" valueType="num">
                                      <p:cBhvr additive="base">
                                        <p:cTn id="40" dur="500" fill="hold"/>
                                        <p:tgtEl>
                                          <p:spTgt spid="18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3"/>
                                        </p:tgtEl>
                                        <p:attrNameLst>
                                          <p:attrName>style.visibility</p:attrName>
                                        </p:attrNameLst>
                                      </p:cBhvr>
                                      <p:to>
                                        <p:strVal val="visible"/>
                                      </p:to>
                                    </p:set>
                                    <p:anim calcmode="lin" valueType="num">
                                      <p:cBhvr additive="base">
                                        <p:cTn id="43" dur="500" fill="hold"/>
                                        <p:tgtEl>
                                          <p:spTgt spid="183"/>
                                        </p:tgtEl>
                                        <p:attrNameLst>
                                          <p:attrName>ppt_x</p:attrName>
                                        </p:attrNameLst>
                                      </p:cBhvr>
                                      <p:tavLst>
                                        <p:tav tm="0">
                                          <p:val>
                                            <p:strVal val="#ppt_x"/>
                                          </p:val>
                                        </p:tav>
                                        <p:tav tm="100000">
                                          <p:val>
                                            <p:strVal val="#ppt_x"/>
                                          </p:val>
                                        </p:tav>
                                      </p:tavLst>
                                    </p:anim>
                                    <p:anim calcmode="lin" valueType="num">
                                      <p:cBhvr additive="base">
                                        <p:cTn id="44" dur="500" fill="hold"/>
                                        <p:tgtEl>
                                          <p:spTgt spid="18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84"/>
                                        </p:tgtEl>
                                        <p:attrNameLst>
                                          <p:attrName>style.visibility</p:attrName>
                                        </p:attrNameLst>
                                      </p:cBhvr>
                                      <p:to>
                                        <p:strVal val="visible"/>
                                      </p:to>
                                    </p:set>
                                    <p:anim calcmode="lin" valueType="num">
                                      <p:cBhvr additive="base">
                                        <p:cTn id="47" dur="500" fill="hold"/>
                                        <p:tgtEl>
                                          <p:spTgt spid="184"/>
                                        </p:tgtEl>
                                        <p:attrNameLst>
                                          <p:attrName>ppt_x</p:attrName>
                                        </p:attrNameLst>
                                      </p:cBhvr>
                                      <p:tavLst>
                                        <p:tav tm="0">
                                          <p:val>
                                            <p:strVal val="#ppt_x"/>
                                          </p:val>
                                        </p:tav>
                                        <p:tav tm="100000">
                                          <p:val>
                                            <p:strVal val="#ppt_x"/>
                                          </p:val>
                                        </p:tav>
                                      </p:tavLst>
                                    </p:anim>
                                    <p:anim calcmode="lin" valueType="num">
                                      <p:cBhvr additive="base">
                                        <p:cTn id="48" dur="500" fill="hold"/>
                                        <p:tgtEl>
                                          <p:spTgt spid="1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P spid="175" grpId="0"/>
      <p:bldP spid="176" grpId="0"/>
      <p:bldP spid="177" grpId="0"/>
      <p:bldP spid="178" grpId="0"/>
      <p:bldP spid="179" grpId="0"/>
      <p:bldP spid="180" grpId="0"/>
      <p:bldP spid="18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0388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D4B3EB8-6A80-903D-BBCE-2D9B1A24BC5E}"/>
              </a:ext>
            </a:extLst>
          </p:cNvPr>
          <p:cNvPicPr>
            <a:picLocks noChangeAspect="1"/>
          </p:cNvPicPr>
          <p:nvPr/>
        </p:nvPicPr>
        <p:blipFill>
          <a:blip r:embed="rId3"/>
          <a:stretch>
            <a:fillRect/>
          </a:stretch>
        </p:blipFill>
        <p:spPr>
          <a:xfrm>
            <a:off x="-1" y="239343"/>
            <a:ext cx="12179969" cy="6333294"/>
          </a:xfrm>
          <a:prstGeom prst="rect">
            <a:avLst/>
          </a:prstGeom>
        </p:spPr>
      </p:pic>
      <p:sp>
        <p:nvSpPr>
          <p:cNvPr id="7" name="矩形 6">
            <a:extLst>
              <a:ext uri="{FF2B5EF4-FFF2-40B4-BE49-F238E27FC236}">
                <a16:creationId xmlns:a16="http://schemas.microsoft.com/office/drawing/2014/main" id="{C5C55FBC-917D-7ABD-3CED-4CD3E7E0B10C}"/>
              </a:ext>
            </a:extLst>
          </p:cNvPr>
          <p:cNvSpPr/>
          <p:nvPr/>
        </p:nvSpPr>
        <p:spPr>
          <a:xfrm>
            <a:off x="8368409" y="173263"/>
            <a:ext cx="3034145" cy="1246909"/>
          </a:xfrm>
          <a:prstGeom prst="rect">
            <a:avLst/>
          </a:prstGeom>
          <a:solidFill>
            <a:srgbClr val="703881"/>
          </a:solidFill>
          <a:ln>
            <a:noFill/>
          </a:ln>
          <a:effectLst>
            <a:outerShdw blurRad="330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宋体" panose="02010600040101010101" pitchFamily="2" charset="-122"/>
              <a:ea typeface="华文宋体" panose="02010600040101010101" pitchFamily="2" charset="-122"/>
              <a:cs typeface="+mn-ea"/>
              <a:sym typeface="+mn-lt"/>
            </a:endParaRPr>
          </a:p>
        </p:txBody>
      </p:sp>
      <p:sp>
        <p:nvSpPr>
          <p:cNvPr id="8" name="文本框 7">
            <a:extLst>
              <a:ext uri="{FF2B5EF4-FFF2-40B4-BE49-F238E27FC236}">
                <a16:creationId xmlns:a16="http://schemas.microsoft.com/office/drawing/2014/main" id="{AB97A44F-F4EF-3405-0F62-25042C97A8B9}"/>
              </a:ext>
            </a:extLst>
          </p:cNvPr>
          <p:cNvSpPr txBox="1"/>
          <p:nvPr/>
        </p:nvSpPr>
        <p:spPr>
          <a:xfrm>
            <a:off x="9250837" y="596662"/>
            <a:ext cx="2399533" cy="400110"/>
          </a:xfrm>
          <a:prstGeom prst="rect">
            <a:avLst/>
          </a:prstGeom>
          <a:noFill/>
        </p:spPr>
        <p:txBody>
          <a:bodyPr wrap="square" rtlCol="0">
            <a:spAutoFit/>
          </a:bodyPr>
          <a:lstStyle/>
          <a:p>
            <a:r>
              <a:rPr lang="zh-CN" altLang="en-US" sz="2000" dirty="0">
                <a:solidFill>
                  <a:schemeClr val="bg1"/>
                </a:solidFill>
                <a:latin typeface="+mn-ea"/>
              </a:rPr>
              <a:t>本科四年</a:t>
            </a:r>
          </a:p>
        </p:txBody>
      </p:sp>
      <p:sp>
        <p:nvSpPr>
          <p:cNvPr id="3" name="文本框 2">
            <a:extLst>
              <a:ext uri="{FF2B5EF4-FFF2-40B4-BE49-F238E27FC236}">
                <a16:creationId xmlns:a16="http://schemas.microsoft.com/office/drawing/2014/main" id="{F8DC901D-6324-EA71-DA82-AA6173E05080}"/>
              </a:ext>
            </a:extLst>
          </p:cNvPr>
          <p:cNvSpPr txBox="1"/>
          <p:nvPr/>
        </p:nvSpPr>
        <p:spPr>
          <a:xfrm>
            <a:off x="3992669" y="5904076"/>
            <a:ext cx="4194628" cy="369332"/>
          </a:xfrm>
          <a:prstGeom prst="rect">
            <a:avLst/>
          </a:prstGeom>
          <a:noFill/>
        </p:spPr>
        <p:txBody>
          <a:bodyPr wrap="square" rtlCol="0">
            <a:spAutoFit/>
          </a:bodyPr>
          <a:lstStyle/>
          <a:p>
            <a:r>
              <a:rPr lang="zh-CN" altLang="en-US" b="1" dirty="0">
                <a:solidFill>
                  <a:srgbClr val="703881"/>
                </a:solidFill>
              </a:rPr>
              <a:t>很忙，但不知道在忙啥</a:t>
            </a:r>
          </a:p>
        </p:txBody>
      </p:sp>
    </p:spTree>
    <p:extLst>
      <p:ext uri="{BB962C8B-B14F-4D97-AF65-F5344CB8AC3E}">
        <p14:creationId xmlns:p14="http://schemas.microsoft.com/office/powerpoint/2010/main" val="3496519147"/>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0"/>
            <a:ext cx="5486400" cy="6858000"/>
          </a:xfrm>
          <a:prstGeom prst="rect">
            <a:avLst/>
          </a:prstGeom>
          <a:solidFill>
            <a:srgbClr val="703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矩形: 圆角 27"/>
          <p:cNvSpPr/>
          <p:nvPr/>
        </p:nvSpPr>
        <p:spPr>
          <a:xfrm>
            <a:off x="5272998" y="885172"/>
            <a:ext cx="7072491" cy="5548744"/>
          </a:xfrm>
          <a:prstGeom prst="roundRect">
            <a:avLst>
              <a:gd name="adj" fmla="val 7678"/>
            </a:avLst>
          </a:prstGeom>
          <a:solidFill>
            <a:schemeClr val="bg1"/>
          </a:solidFill>
          <a:ln>
            <a:noFill/>
          </a:ln>
          <a:effectLst>
            <a:outerShdw blurRad="228600" dist="635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 name="组合 1">
            <a:extLst>
              <a:ext uri="{FF2B5EF4-FFF2-40B4-BE49-F238E27FC236}">
                <a16:creationId xmlns:a16="http://schemas.microsoft.com/office/drawing/2014/main" id="{7DDC931B-1C60-EA6A-AF39-4A9B735D864A}"/>
              </a:ext>
            </a:extLst>
          </p:cNvPr>
          <p:cNvGrpSpPr/>
          <p:nvPr/>
        </p:nvGrpSpPr>
        <p:grpSpPr>
          <a:xfrm>
            <a:off x="6218944" y="3910118"/>
            <a:ext cx="6030648" cy="609685"/>
            <a:chOff x="4973604" y="3762067"/>
            <a:chExt cx="6030648" cy="609685"/>
          </a:xfrm>
        </p:grpSpPr>
        <p:sp>
          <p:nvSpPr>
            <p:cNvPr id="20" name="iconfont-1191-801540"/>
            <p:cNvSpPr>
              <a:spLocks noChangeAspect="1"/>
            </p:cNvSpPr>
            <p:nvPr/>
          </p:nvSpPr>
          <p:spPr bwMode="auto">
            <a:xfrm>
              <a:off x="4973604" y="3762067"/>
              <a:ext cx="609525" cy="609685"/>
            </a:xfrm>
            <a:custGeom>
              <a:avLst/>
              <a:gdLst>
                <a:gd name="T0" fmla="*/ 3982 w 7964"/>
                <a:gd name="T1" fmla="*/ 4878 h 7964"/>
                <a:gd name="T2" fmla="*/ 5082 w 7964"/>
                <a:gd name="T3" fmla="*/ 3086 h 7964"/>
                <a:gd name="T4" fmla="*/ 2882 w 7964"/>
                <a:gd name="T5" fmla="*/ 3086 h 7964"/>
                <a:gd name="T6" fmla="*/ 3982 w 7964"/>
                <a:gd name="T7" fmla="*/ 4878 h 7964"/>
                <a:gd name="T8" fmla="*/ 7651 w 7964"/>
                <a:gd name="T9" fmla="*/ 2432 h 7964"/>
                <a:gd name="T10" fmla="*/ 6798 w 7964"/>
                <a:gd name="T11" fmla="*/ 1166 h 7964"/>
                <a:gd name="T12" fmla="*/ 5532 w 7964"/>
                <a:gd name="T13" fmla="*/ 313 h 7964"/>
                <a:gd name="T14" fmla="*/ 3982 w 7964"/>
                <a:gd name="T15" fmla="*/ 0 h 7964"/>
                <a:gd name="T16" fmla="*/ 2432 w 7964"/>
                <a:gd name="T17" fmla="*/ 313 h 7964"/>
                <a:gd name="T18" fmla="*/ 1166 w 7964"/>
                <a:gd name="T19" fmla="*/ 1166 h 7964"/>
                <a:gd name="T20" fmla="*/ 313 w 7964"/>
                <a:gd name="T21" fmla="*/ 2432 h 7964"/>
                <a:gd name="T22" fmla="*/ 0 w 7964"/>
                <a:gd name="T23" fmla="*/ 3982 h 7964"/>
                <a:gd name="T24" fmla="*/ 313 w 7964"/>
                <a:gd name="T25" fmla="*/ 5532 h 7964"/>
                <a:gd name="T26" fmla="*/ 1166 w 7964"/>
                <a:gd name="T27" fmla="*/ 6798 h 7964"/>
                <a:gd name="T28" fmla="*/ 2432 w 7964"/>
                <a:gd name="T29" fmla="*/ 7651 h 7964"/>
                <a:gd name="T30" fmla="*/ 3982 w 7964"/>
                <a:gd name="T31" fmla="*/ 7964 h 7964"/>
                <a:gd name="T32" fmla="*/ 5532 w 7964"/>
                <a:gd name="T33" fmla="*/ 7651 h 7964"/>
                <a:gd name="T34" fmla="*/ 6798 w 7964"/>
                <a:gd name="T35" fmla="*/ 6798 h 7964"/>
                <a:gd name="T36" fmla="*/ 7651 w 7964"/>
                <a:gd name="T37" fmla="*/ 5532 h 7964"/>
                <a:gd name="T38" fmla="*/ 7964 w 7964"/>
                <a:gd name="T39" fmla="*/ 3982 h 7964"/>
                <a:gd name="T40" fmla="*/ 7651 w 7964"/>
                <a:gd name="T41" fmla="*/ 2432 h 7964"/>
                <a:gd name="T42" fmla="*/ 5288 w 7964"/>
                <a:gd name="T43" fmla="*/ 3224 h 7964"/>
                <a:gd name="T44" fmla="*/ 4188 w 7964"/>
                <a:gd name="T45" fmla="*/ 5017 h 7964"/>
                <a:gd name="T46" fmla="*/ 3982 w 7964"/>
                <a:gd name="T47" fmla="*/ 5134 h 7964"/>
                <a:gd name="T48" fmla="*/ 3776 w 7964"/>
                <a:gd name="T49" fmla="*/ 5017 h 7964"/>
                <a:gd name="T50" fmla="*/ 2676 w 7964"/>
                <a:gd name="T51" fmla="*/ 3224 h 7964"/>
                <a:gd name="T52" fmla="*/ 2637 w 7964"/>
                <a:gd name="T53" fmla="*/ 3086 h 7964"/>
                <a:gd name="T54" fmla="*/ 2667 w 7964"/>
                <a:gd name="T55" fmla="*/ 2963 h 7964"/>
                <a:gd name="T56" fmla="*/ 2882 w 7964"/>
                <a:gd name="T57" fmla="*/ 2830 h 7964"/>
                <a:gd name="T58" fmla="*/ 5082 w 7964"/>
                <a:gd name="T59" fmla="*/ 2830 h 7964"/>
                <a:gd name="T60" fmla="*/ 5297 w 7964"/>
                <a:gd name="T61" fmla="*/ 2963 h 7964"/>
                <a:gd name="T62" fmla="*/ 5326 w 7964"/>
                <a:gd name="T63" fmla="*/ 3086 h 7964"/>
                <a:gd name="T64" fmla="*/ 5288 w 7964"/>
                <a:gd name="T65" fmla="*/ 3224 h 7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64" h="7964">
                  <a:moveTo>
                    <a:pt x="3982" y="4878"/>
                  </a:moveTo>
                  <a:lnTo>
                    <a:pt x="5082" y="3086"/>
                  </a:lnTo>
                  <a:lnTo>
                    <a:pt x="2882" y="3086"/>
                  </a:lnTo>
                  <a:lnTo>
                    <a:pt x="3982" y="4878"/>
                  </a:lnTo>
                  <a:close/>
                  <a:moveTo>
                    <a:pt x="7651" y="2432"/>
                  </a:moveTo>
                  <a:cubicBezTo>
                    <a:pt x="7451" y="1958"/>
                    <a:pt x="7164" y="1532"/>
                    <a:pt x="6798" y="1166"/>
                  </a:cubicBezTo>
                  <a:cubicBezTo>
                    <a:pt x="6432" y="800"/>
                    <a:pt x="6006" y="513"/>
                    <a:pt x="5532" y="313"/>
                  </a:cubicBezTo>
                  <a:cubicBezTo>
                    <a:pt x="5041" y="105"/>
                    <a:pt x="4520" y="0"/>
                    <a:pt x="3982" y="0"/>
                  </a:cubicBezTo>
                  <a:cubicBezTo>
                    <a:pt x="3444" y="0"/>
                    <a:pt x="2923" y="105"/>
                    <a:pt x="2432" y="313"/>
                  </a:cubicBezTo>
                  <a:cubicBezTo>
                    <a:pt x="1958" y="513"/>
                    <a:pt x="1532" y="800"/>
                    <a:pt x="1166" y="1166"/>
                  </a:cubicBezTo>
                  <a:cubicBezTo>
                    <a:pt x="800" y="1532"/>
                    <a:pt x="513" y="1958"/>
                    <a:pt x="313" y="2432"/>
                  </a:cubicBezTo>
                  <a:cubicBezTo>
                    <a:pt x="105" y="2923"/>
                    <a:pt x="0" y="3444"/>
                    <a:pt x="0" y="3982"/>
                  </a:cubicBezTo>
                  <a:cubicBezTo>
                    <a:pt x="0" y="4520"/>
                    <a:pt x="105" y="5041"/>
                    <a:pt x="313" y="5532"/>
                  </a:cubicBezTo>
                  <a:cubicBezTo>
                    <a:pt x="513" y="6006"/>
                    <a:pt x="800" y="6432"/>
                    <a:pt x="1166" y="6798"/>
                  </a:cubicBezTo>
                  <a:cubicBezTo>
                    <a:pt x="1532" y="7164"/>
                    <a:pt x="1958" y="7451"/>
                    <a:pt x="2432" y="7651"/>
                  </a:cubicBezTo>
                  <a:cubicBezTo>
                    <a:pt x="2923" y="7859"/>
                    <a:pt x="3444" y="7964"/>
                    <a:pt x="3982" y="7964"/>
                  </a:cubicBezTo>
                  <a:cubicBezTo>
                    <a:pt x="4520" y="7964"/>
                    <a:pt x="5041" y="7859"/>
                    <a:pt x="5532" y="7651"/>
                  </a:cubicBezTo>
                  <a:cubicBezTo>
                    <a:pt x="6006" y="7451"/>
                    <a:pt x="6432" y="7164"/>
                    <a:pt x="6798" y="6798"/>
                  </a:cubicBezTo>
                  <a:cubicBezTo>
                    <a:pt x="7164" y="6432"/>
                    <a:pt x="7451" y="6006"/>
                    <a:pt x="7651" y="5532"/>
                  </a:cubicBezTo>
                  <a:cubicBezTo>
                    <a:pt x="7859" y="5041"/>
                    <a:pt x="7964" y="4520"/>
                    <a:pt x="7964" y="3982"/>
                  </a:cubicBezTo>
                  <a:cubicBezTo>
                    <a:pt x="7964" y="3444"/>
                    <a:pt x="7859" y="2923"/>
                    <a:pt x="7651" y="2432"/>
                  </a:cubicBezTo>
                  <a:close/>
                  <a:moveTo>
                    <a:pt x="5288" y="3224"/>
                  </a:moveTo>
                  <a:lnTo>
                    <a:pt x="4188" y="5017"/>
                  </a:lnTo>
                  <a:cubicBezTo>
                    <a:pt x="4143" y="5090"/>
                    <a:pt x="4065" y="5134"/>
                    <a:pt x="3982" y="5134"/>
                  </a:cubicBezTo>
                  <a:cubicBezTo>
                    <a:pt x="3899" y="5134"/>
                    <a:pt x="3821" y="5090"/>
                    <a:pt x="3776" y="5017"/>
                  </a:cubicBezTo>
                  <a:lnTo>
                    <a:pt x="2676" y="3224"/>
                  </a:lnTo>
                  <a:cubicBezTo>
                    <a:pt x="2651" y="3182"/>
                    <a:pt x="2637" y="3134"/>
                    <a:pt x="2637" y="3086"/>
                  </a:cubicBezTo>
                  <a:cubicBezTo>
                    <a:pt x="2637" y="3044"/>
                    <a:pt x="2647" y="3001"/>
                    <a:pt x="2667" y="2963"/>
                  </a:cubicBezTo>
                  <a:cubicBezTo>
                    <a:pt x="2710" y="2881"/>
                    <a:pt x="2792" y="2830"/>
                    <a:pt x="2882" y="2830"/>
                  </a:cubicBezTo>
                  <a:lnTo>
                    <a:pt x="5082" y="2830"/>
                  </a:lnTo>
                  <a:cubicBezTo>
                    <a:pt x="5171" y="2830"/>
                    <a:pt x="5254" y="2881"/>
                    <a:pt x="5297" y="2963"/>
                  </a:cubicBezTo>
                  <a:cubicBezTo>
                    <a:pt x="5317" y="3001"/>
                    <a:pt x="5326" y="3044"/>
                    <a:pt x="5326" y="3086"/>
                  </a:cubicBezTo>
                  <a:cubicBezTo>
                    <a:pt x="5326" y="3134"/>
                    <a:pt x="5313" y="3182"/>
                    <a:pt x="5288" y="3224"/>
                  </a:cubicBezTo>
                  <a:close/>
                </a:path>
              </a:pathLst>
            </a:custGeom>
            <a:solidFill>
              <a:srgbClr val="703881"/>
            </a:solidFill>
            <a:ln>
              <a:noFill/>
            </a:ln>
          </p:spPr>
          <p:txBody>
            <a:bodyPr/>
            <a:lstStyle/>
            <a:p>
              <a:endParaRPr lang="zh-CN" altLang="en-US">
                <a:cs typeface="+mn-ea"/>
                <a:sym typeface="+mn-lt"/>
              </a:endParaRPr>
            </a:p>
          </p:txBody>
        </p:sp>
        <p:sp>
          <p:nvSpPr>
            <p:cNvPr id="14" name="文本框 13"/>
            <p:cNvSpPr txBox="1"/>
            <p:nvPr/>
          </p:nvSpPr>
          <p:spPr>
            <a:xfrm>
              <a:off x="5757300" y="3857686"/>
              <a:ext cx="5246952" cy="381643"/>
            </a:xfrm>
            <a:prstGeom prst="rect">
              <a:avLst/>
            </a:prstGeom>
            <a:noFill/>
          </p:spPr>
          <p:txBody>
            <a:bodyPr wrap="square" rtlCol="0">
              <a:spAutoFit/>
            </a:bodyPr>
            <a:lstStyle/>
            <a:p>
              <a:pPr>
                <a:lnSpc>
                  <a:spcPts val="2500"/>
                </a:lnSpc>
              </a:pPr>
              <a:r>
                <a:rPr lang="zh-CN" altLang="en-US" sz="1600" b="1" dirty="0">
                  <a:solidFill>
                    <a:schemeClr val="tx1">
                      <a:lumMod val="75000"/>
                      <a:lumOff val="25000"/>
                    </a:schemeClr>
                  </a:solidFill>
                  <a:cs typeface="+mn-ea"/>
                  <a:sym typeface="+mn-lt"/>
                </a:rPr>
                <a:t>足够的能力</a:t>
              </a:r>
            </a:p>
          </p:txBody>
        </p:sp>
      </p:grpSp>
      <p:sp>
        <p:nvSpPr>
          <p:cNvPr id="23" name="iconfont-1191-801540"/>
          <p:cNvSpPr>
            <a:spLocks noChangeAspect="1"/>
          </p:cNvSpPr>
          <p:nvPr/>
        </p:nvSpPr>
        <p:spPr bwMode="auto">
          <a:xfrm>
            <a:off x="6218944" y="4976918"/>
            <a:ext cx="609525" cy="609685"/>
          </a:xfrm>
          <a:custGeom>
            <a:avLst/>
            <a:gdLst>
              <a:gd name="T0" fmla="*/ 3982 w 7964"/>
              <a:gd name="T1" fmla="*/ 4878 h 7964"/>
              <a:gd name="T2" fmla="*/ 5082 w 7964"/>
              <a:gd name="T3" fmla="*/ 3086 h 7964"/>
              <a:gd name="T4" fmla="*/ 2882 w 7964"/>
              <a:gd name="T5" fmla="*/ 3086 h 7964"/>
              <a:gd name="T6" fmla="*/ 3982 w 7964"/>
              <a:gd name="T7" fmla="*/ 4878 h 7964"/>
              <a:gd name="T8" fmla="*/ 7651 w 7964"/>
              <a:gd name="T9" fmla="*/ 2432 h 7964"/>
              <a:gd name="T10" fmla="*/ 6798 w 7964"/>
              <a:gd name="T11" fmla="*/ 1166 h 7964"/>
              <a:gd name="T12" fmla="*/ 5532 w 7964"/>
              <a:gd name="T13" fmla="*/ 313 h 7964"/>
              <a:gd name="T14" fmla="*/ 3982 w 7964"/>
              <a:gd name="T15" fmla="*/ 0 h 7964"/>
              <a:gd name="T16" fmla="*/ 2432 w 7964"/>
              <a:gd name="T17" fmla="*/ 313 h 7964"/>
              <a:gd name="T18" fmla="*/ 1166 w 7964"/>
              <a:gd name="T19" fmla="*/ 1166 h 7964"/>
              <a:gd name="T20" fmla="*/ 313 w 7964"/>
              <a:gd name="T21" fmla="*/ 2432 h 7964"/>
              <a:gd name="T22" fmla="*/ 0 w 7964"/>
              <a:gd name="T23" fmla="*/ 3982 h 7964"/>
              <a:gd name="T24" fmla="*/ 313 w 7964"/>
              <a:gd name="T25" fmla="*/ 5532 h 7964"/>
              <a:gd name="T26" fmla="*/ 1166 w 7964"/>
              <a:gd name="T27" fmla="*/ 6798 h 7964"/>
              <a:gd name="T28" fmla="*/ 2432 w 7964"/>
              <a:gd name="T29" fmla="*/ 7651 h 7964"/>
              <a:gd name="T30" fmla="*/ 3982 w 7964"/>
              <a:gd name="T31" fmla="*/ 7964 h 7964"/>
              <a:gd name="T32" fmla="*/ 5532 w 7964"/>
              <a:gd name="T33" fmla="*/ 7651 h 7964"/>
              <a:gd name="T34" fmla="*/ 6798 w 7964"/>
              <a:gd name="T35" fmla="*/ 6798 h 7964"/>
              <a:gd name="T36" fmla="*/ 7651 w 7964"/>
              <a:gd name="T37" fmla="*/ 5532 h 7964"/>
              <a:gd name="T38" fmla="*/ 7964 w 7964"/>
              <a:gd name="T39" fmla="*/ 3982 h 7964"/>
              <a:gd name="T40" fmla="*/ 7651 w 7964"/>
              <a:gd name="T41" fmla="*/ 2432 h 7964"/>
              <a:gd name="T42" fmla="*/ 5288 w 7964"/>
              <a:gd name="T43" fmla="*/ 3224 h 7964"/>
              <a:gd name="T44" fmla="*/ 4188 w 7964"/>
              <a:gd name="T45" fmla="*/ 5017 h 7964"/>
              <a:gd name="T46" fmla="*/ 3982 w 7964"/>
              <a:gd name="T47" fmla="*/ 5134 h 7964"/>
              <a:gd name="T48" fmla="*/ 3776 w 7964"/>
              <a:gd name="T49" fmla="*/ 5017 h 7964"/>
              <a:gd name="T50" fmla="*/ 2676 w 7964"/>
              <a:gd name="T51" fmla="*/ 3224 h 7964"/>
              <a:gd name="T52" fmla="*/ 2637 w 7964"/>
              <a:gd name="T53" fmla="*/ 3086 h 7964"/>
              <a:gd name="T54" fmla="*/ 2667 w 7964"/>
              <a:gd name="T55" fmla="*/ 2963 h 7964"/>
              <a:gd name="T56" fmla="*/ 2882 w 7964"/>
              <a:gd name="T57" fmla="*/ 2830 h 7964"/>
              <a:gd name="T58" fmla="*/ 5082 w 7964"/>
              <a:gd name="T59" fmla="*/ 2830 h 7964"/>
              <a:gd name="T60" fmla="*/ 5297 w 7964"/>
              <a:gd name="T61" fmla="*/ 2963 h 7964"/>
              <a:gd name="T62" fmla="*/ 5326 w 7964"/>
              <a:gd name="T63" fmla="*/ 3086 h 7964"/>
              <a:gd name="T64" fmla="*/ 5288 w 7964"/>
              <a:gd name="T65" fmla="*/ 3224 h 7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64" h="7964">
                <a:moveTo>
                  <a:pt x="3982" y="4878"/>
                </a:moveTo>
                <a:lnTo>
                  <a:pt x="5082" y="3086"/>
                </a:lnTo>
                <a:lnTo>
                  <a:pt x="2882" y="3086"/>
                </a:lnTo>
                <a:lnTo>
                  <a:pt x="3982" y="4878"/>
                </a:lnTo>
                <a:close/>
                <a:moveTo>
                  <a:pt x="7651" y="2432"/>
                </a:moveTo>
                <a:cubicBezTo>
                  <a:pt x="7451" y="1958"/>
                  <a:pt x="7164" y="1532"/>
                  <a:pt x="6798" y="1166"/>
                </a:cubicBezTo>
                <a:cubicBezTo>
                  <a:pt x="6432" y="800"/>
                  <a:pt x="6006" y="513"/>
                  <a:pt x="5532" y="313"/>
                </a:cubicBezTo>
                <a:cubicBezTo>
                  <a:pt x="5041" y="105"/>
                  <a:pt x="4520" y="0"/>
                  <a:pt x="3982" y="0"/>
                </a:cubicBezTo>
                <a:cubicBezTo>
                  <a:pt x="3444" y="0"/>
                  <a:pt x="2923" y="105"/>
                  <a:pt x="2432" y="313"/>
                </a:cubicBezTo>
                <a:cubicBezTo>
                  <a:pt x="1958" y="513"/>
                  <a:pt x="1532" y="800"/>
                  <a:pt x="1166" y="1166"/>
                </a:cubicBezTo>
                <a:cubicBezTo>
                  <a:pt x="800" y="1532"/>
                  <a:pt x="513" y="1958"/>
                  <a:pt x="313" y="2432"/>
                </a:cubicBezTo>
                <a:cubicBezTo>
                  <a:pt x="105" y="2923"/>
                  <a:pt x="0" y="3444"/>
                  <a:pt x="0" y="3982"/>
                </a:cubicBezTo>
                <a:cubicBezTo>
                  <a:pt x="0" y="4520"/>
                  <a:pt x="105" y="5041"/>
                  <a:pt x="313" y="5532"/>
                </a:cubicBezTo>
                <a:cubicBezTo>
                  <a:pt x="513" y="6006"/>
                  <a:pt x="800" y="6432"/>
                  <a:pt x="1166" y="6798"/>
                </a:cubicBezTo>
                <a:cubicBezTo>
                  <a:pt x="1532" y="7164"/>
                  <a:pt x="1958" y="7451"/>
                  <a:pt x="2432" y="7651"/>
                </a:cubicBezTo>
                <a:cubicBezTo>
                  <a:pt x="2923" y="7859"/>
                  <a:pt x="3444" y="7964"/>
                  <a:pt x="3982" y="7964"/>
                </a:cubicBezTo>
                <a:cubicBezTo>
                  <a:pt x="4520" y="7964"/>
                  <a:pt x="5041" y="7859"/>
                  <a:pt x="5532" y="7651"/>
                </a:cubicBezTo>
                <a:cubicBezTo>
                  <a:pt x="6006" y="7451"/>
                  <a:pt x="6432" y="7164"/>
                  <a:pt x="6798" y="6798"/>
                </a:cubicBezTo>
                <a:cubicBezTo>
                  <a:pt x="7164" y="6432"/>
                  <a:pt x="7451" y="6006"/>
                  <a:pt x="7651" y="5532"/>
                </a:cubicBezTo>
                <a:cubicBezTo>
                  <a:pt x="7859" y="5041"/>
                  <a:pt x="7964" y="4520"/>
                  <a:pt x="7964" y="3982"/>
                </a:cubicBezTo>
                <a:cubicBezTo>
                  <a:pt x="7964" y="3444"/>
                  <a:pt x="7859" y="2923"/>
                  <a:pt x="7651" y="2432"/>
                </a:cubicBezTo>
                <a:close/>
                <a:moveTo>
                  <a:pt x="5288" y="3224"/>
                </a:moveTo>
                <a:lnTo>
                  <a:pt x="4188" y="5017"/>
                </a:lnTo>
                <a:cubicBezTo>
                  <a:pt x="4143" y="5090"/>
                  <a:pt x="4065" y="5134"/>
                  <a:pt x="3982" y="5134"/>
                </a:cubicBezTo>
                <a:cubicBezTo>
                  <a:pt x="3899" y="5134"/>
                  <a:pt x="3821" y="5090"/>
                  <a:pt x="3776" y="5017"/>
                </a:cubicBezTo>
                <a:lnTo>
                  <a:pt x="2676" y="3224"/>
                </a:lnTo>
                <a:cubicBezTo>
                  <a:pt x="2651" y="3182"/>
                  <a:pt x="2637" y="3134"/>
                  <a:pt x="2637" y="3086"/>
                </a:cubicBezTo>
                <a:cubicBezTo>
                  <a:pt x="2637" y="3044"/>
                  <a:pt x="2647" y="3001"/>
                  <a:pt x="2667" y="2963"/>
                </a:cubicBezTo>
                <a:cubicBezTo>
                  <a:pt x="2710" y="2881"/>
                  <a:pt x="2792" y="2830"/>
                  <a:pt x="2882" y="2830"/>
                </a:cubicBezTo>
                <a:lnTo>
                  <a:pt x="5082" y="2830"/>
                </a:lnTo>
                <a:cubicBezTo>
                  <a:pt x="5171" y="2830"/>
                  <a:pt x="5254" y="2881"/>
                  <a:pt x="5297" y="2963"/>
                </a:cubicBezTo>
                <a:cubicBezTo>
                  <a:pt x="5317" y="3001"/>
                  <a:pt x="5326" y="3044"/>
                  <a:pt x="5326" y="3086"/>
                </a:cubicBezTo>
                <a:cubicBezTo>
                  <a:pt x="5326" y="3134"/>
                  <a:pt x="5313" y="3182"/>
                  <a:pt x="5288" y="3224"/>
                </a:cubicBezTo>
                <a:close/>
              </a:path>
            </a:pathLst>
          </a:custGeom>
          <a:solidFill>
            <a:srgbClr val="703881"/>
          </a:solidFill>
          <a:ln>
            <a:noFill/>
          </a:ln>
        </p:spPr>
        <p:txBody>
          <a:bodyPr/>
          <a:lstStyle/>
          <a:p>
            <a:endParaRPr lang="zh-CN" altLang="en-US">
              <a:cs typeface="+mn-ea"/>
              <a:sym typeface="+mn-lt"/>
            </a:endParaRPr>
          </a:p>
        </p:txBody>
      </p:sp>
      <p:sp>
        <p:nvSpPr>
          <p:cNvPr id="24" name="文本框 23"/>
          <p:cNvSpPr txBox="1"/>
          <p:nvPr/>
        </p:nvSpPr>
        <p:spPr>
          <a:xfrm>
            <a:off x="7002640" y="5090938"/>
            <a:ext cx="5246952" cy="381643"/>
          </a:xfrm>
          <a:prstGeom prst="rect">
            <a:avLst/>
          </a:prstGeom>
          <a:noFill/>
        </p:spPr>
        <p:txBody>
          <a:bodyPr wrap="square" rtlCol="0">
            <a:spAutoFit/>
          </a:bodyPr>
          <a:lstStyle/>
          <a:p>
            <a:pPr>
              <a:lnSpc>
                <a:spcPts val="2500"/>
              </a:lnSpc>
            </a:pPr>
            <a:r>
              <a:rPr lang="zh-CN" altLang="en-US" sz="1600" b="1" dirty="0">
                <a:solidFill>
                  <a:schemeClr val="tx1">
                    <a:lumMod val="75000"/>
                    <a:lumOff val="25000"/>
                  </a:schemeClr>
                </a:solidFill>
                <a:cs typeface="+mn-ea"/>
                <a:sym typeface="+mn-lt"/>
              </a:rPr>
              <a:t>即时的反馈</a:t>
            </a:r>
          </a:p>
        </p:txBody>
      </p:sp>
      <p:sp>
        <p:nvSpPr>
          <p:cNvPr id="27" name="文本框 26"/>
          <p:cNvSpPr txBox="1"/>
          <p:nvPr/>
        </p:nvSpPr>
        <p:spPr>
          <a:xfrm>
            <a:off x="6218943" y="2429996"/>
            <a:ext cx="6030649" cy="375487"/>
          </a:xfrm>
          <a:prstGeom prst="rect">
            <a:avLst/>
          </a:prstGeom>
          <a:noFill/>
        </p:spPr>
        <p:txBody>
          <a:bodyPr wrap="square" rtlCol="0">
            <a:spAutoFit/>
          </a:bodyPr>
          <a:lstStyle/>
          <a:p>
            <a:pPr>
              <a:lnSpc>
                <a:spcPts val="2500"/>
              </a:lnSpc>
            </a:pPr>
            <a:r>
              <a:rPr lang="zh-CN" altLang="en-US" sz="1400" dirty="0">
                <a:solidFill>
                  <a:schemeClr val="tx1">
                    <a:lumMod val="75000"/>
                    <a:lumOff val="25000"/>
                  </a:schemeClr>
                </a:solidFill>
                <a:cs typeface="+mn-ea"/>
                <a:sym typeface="+mn-lt"/>
              </a:rPr>
              <a:t>运动、音乐、绘画、写作、摄影、下棋</a:t>
            </a:r>
          </a:p>
        </p:txBody>
      </p:sp>
      <p:sp>
        <p:nvSpPr>
          <p:cNvPr id="16" name="文本框 15"/>
          <p:cNvSpPr txBox="1"/>
          <p:nvPr/>
        </p:nvSpPr>
        <p:spPr>
          <a:xfrm>
            <a:off x="6229810" y="1658626"/>
            <a:ext cx="3004457" cy="400110"/>
          </a:xfrm>
          <a:prstGeom prst="rect">
            <a:avLst/>
          </a:prstGeom>
          <a:noFill/>
        </p:spPr>
        <p:txBody>
          <a:bodyPr wrap="square" rtlCol="0">
            <a:spAutoFit/>
          </a:bodyPr>
          <a:lstStyle/>
          <a:p>
            <a:r>
              <a:rPr lang="zh-CN" altLang="en-US" sz="2000" b="1" dirty="0">
                <a:solidFill>
                  <a:srgbClr val="703881"/>
                </a:solidFill>
                <a:cs typeface="+mn-ea"/>
                <a:sym typeface="+mn-lt"/>
              </a:rPr>
              <a:t>如何接近福流状态</a:t>
            </a:r>
          </a:p>
        </p:txBody>
      </p:sp>
      <p:cxnSp>
        <p:nvCxnSpPr>
          <p:cNvPr id="29" name="直接连接符 28"/>
          <p:cNvCxnSpPr/>
          <p:nvPr/>
        </p:nvCxnSpPr>
        <p:spPr>
          <a:xfrm>
            <a:off x="6367717" y="2207243"/>
            <a:ext cx="807368" cy="0"/>
          </a:xfrm>
          <a:prstGeom prst="line">
            <a:avLst/>
          </a:prstGeom>
          <a:ln w="57150">
            <a:solidFill>
              <a:srgbClr val="703881"/>
            </a:solidFill>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600922" y="1965979"/>
            <a:ext cx="4672075" cy="4863896"/>
          </a:xfrm>
          <a:prstGeom prst="rect">
            <a:avLst/>
          </a:prstGeom>
          <a:noFill/>
        </p:spPr>
        <p:txBody>
          <a:bodyPr wrap="square" rtlCol="0">
            <a:spAutoFit/>
          </a:bodyPr>
          <a:lstStyle/>
          <a:p>
            <a:pPr>
              <a:lnSpc>
                <a:spcPts val="2500"/>
              </a:lnSpc>
            </a:pPr>
            <a:r>
              <a:rPr lang="zh-CN" altLang="en-US" sz="1400" dirty="0">
                <a:solidFill>
                  <a:schemeClr val="bg1"/>
                </a:solidFill>
                <a:cs typeface="+mn-ea"/>
                <a:sym typeface="+mn-lt"/>
              </a:rPr>
              <a:t>在心理学中是指一种人们在专注进行某一行为时所表现出来的心理状态</a:t>
            </a:r>
            <a:endParaRPr lang="en-US" altLang="zh-CN" sz="1400" dirty="0">
              <a:solidFill>
                <a:schemeClr val="bg1"/>
              </a:solidFill>
              <a:cs typeface="+mn-ea"/>
              <a:sym typeface="+mn-lt"/>
            </a:endParaRPr>
          </a:p>
          <a:p>
            <a:pPr>
              <a:lnSpc>
                <a:spcPts val="2500"/>
              </a:lnSpc>
            </a:pPr>
            <a:endParaRPr lang="en-US" altLang="zh-CN" sz="1400" dirty="0">
              <a:solidFill>
                <a:schemeClr val="bg1"/>
              </a:solidFill>
              <a:cs typeface="+mn-ea"/>
              <a:sym typeface="+mn-lt"/>
            </a:endParaRPr>
          </a:p>
          <a:p>
            <a:pPr>
              <a:lnSpc>
                <a:spcPts val="2500"/>
              </a:lnSpc>
            </a:pPr>
            <a:r>
              <a:rPr lang="zh-CN" altLang="en-US" sz="1400" dirty="0">
                <a:solidFill>
                  <a:schemeClr val="bg1"/>
                </a:solidFill>
                <a:cs typeface="+mn-ea"/>
                <a:sym typeface="+mn-lt"/>
              </a:rPr>
              <a:t>福流是一种</a:t>
            </a:r>
            <a:r>
              <a:rPr lang="zh-CN" altLang="en-US" sz="1400" b="1" dirty="0">
                <a:solidFill>
                  <a:schemeClr val="bg1"/>
                </a:solidFill>
                <a:cs typeface="+mn-ea"/>
                <a:sym typeface="+mn-lt"/>
              </a:rPr>
              <a:t>感觉、状态和体验</a:t>
            </a:r>
            <a:r>
              <a:rPr lang="zh-CN" altLang="en-US" sz="1400" dirty="0">
                <a:solidFill>
                  <a:schemeClr val="bg1"/>
                </a:solidFill>
                <a:cs typeface="+mn-ea"/>
                <a:sym typeface="+mn-lt"/>
              </a:rPr>
              <a:t>，是指一个人在自觉自发的前提下，对某一活动表现出浓厚而强烈的兴趣，并能够推动自己完全投入进去，把自己的优势发挥到极致，进入一种完全沉浸其中的状态</a:t>
            </a:r>
            <a:endParaRPr lang="en-US" altLang="zh-CN" sz="1400" dirty="0">
              <a:solidFill>
                <a:schemeClr val="bg1"/>
              </a:solidFill>
              <a:cs typeface="+mn-ea"/>
              <a:sym typeface="+mn-lt"/>
            </a:endParaRPr>
          </a:p>
          <a:p>
            <a:pPr>
              <a:lnSpc>
                <a:spcPts val="2500"/>
              </a:lnSpc>
            </a:pPr>
            <a:endParaRPr lang="zh-CN" altLang="en-US" sz="1400" dirty="0">
              <a:solidFill>
                <a:schemeClr val="bg1"/>
              </a:solidFill>
              <a:cs typeface="+mn-ea"/>
              <a:sym typeface="+mn-lt"/>
            </a:endParaRPr>
          </a:p>
          <a:p>
            <a:pPr>
              <a:lnSpc>
                <a:spcPts val="2500"/>
              </a:lnSpc>
            </a:pPr>
            <a:r>
              <a:rPr lang="zh-CN" altLang="en-US" sz="1400" dirty="0">
                <a:solidFill>
                  <a:schemeClr val="bg1"/>
                </a:solidFill>
                <a:cs typeface="+mn-ea"/>
                <a:sym typeface="+mn-lt"/>
              </a:rPr>
              <a:t>包含</a:t>
            </a:r>
            <a:r>
              <a:rPr lang="zh-CN" altLang="en-US" sz="1400" b="1" dirty="0">
                <a:solidFill>
                  <a:schemeClr val="bg1"/>
                </a:solidFill>
                <a:cs typeface="+mn-ea"/>
                <a:sym typeface="+mn-lt"/>
              </a:rPr>
              <a:t>愉快、兴趣、忘我</a:t>
            </a:r>
            <a:r>
              <a:rPr lang="zh-CN" altLang="en-US" sz="1400" dirty="0">
                <a:solidFill>
                  <a:schemeClr val="bg1"/>
                </a:solidFill>
                <a:cs typeface="+mn-ea"/>
                <a:sym typeface="+mn-lt"/>
              </a:rPr>
              <a:t>等情绪，同时伴随着高度的兴奋感和充实感，是一种令人迷醉的体验，在这种状态下人完全意识不到时间流逝和周围环境变化</a:t>
            </a:r>
            <a:endParaRPr lang="en-US" altLang="zh-CN" sz="1400" dirty="0">
              <a:solidFill>
                <a:schemeClr val="bg1"/>
              </a:solidFill>
              <a:cs typeface="+mn-ea"/>
              <a:sym typeface="+mn-lt"/>
            </a:endParaRPr>
          </a:p>
          <a:p>
            <a:pPr>
              <a:lnSpc>
                <a:spcPts val="2500"/>
              </a:lnSpc>
            </a:pPr>
            <a:endParaRPr lang="zh-CN" altLang="en-US" sz="1400" dirty="0">
              <a:solidFill>
                <a:schemeClr val="bg1"/>
              </a:solidFill>
              <a:cs typeface="+mn-ea"/>
              <a:sym typeface="+mn-lt"/>
            </a:endParaRPr>
          </a:p>
          <a:p>
            <a:pPr>
              <a:lnSpc>
                <a:spcPts val="2500"/>
              </a:lnSpc>
            </a:pPr>
            <a:r>
              <a:rPr lang="zh-CN" altLang="en-US" sz="1400" dirty="0">
                <a:solidFill>
                  <a:schemeClr val="bg1"/>
                </a:solidFill>
                <a:cs typeface="+mn-ea"/>
                <a:sym typeface="+mn-lt"/>
              </a:rPr>
              <a:t>在这种情绪体验中，不光是期待结果的出现，更重要的是过程中的每一步都是对参与者的奖赏和鼓励</a:t>
            </a:r>
          </a:p>
          <a:p>
            <a:pPr>
              <a:lnSpc>
                <a:spcPts val="2500"/>
              </a:lnSpc>
            </a:pPr>
            <a:endParaRPr lang="zh-CN" altLang="en-US" sz="1400" dirty="0">
              <a:solidFill>
                <a:schemeClr val="bg1"/>
              </a:solidFill>
              <a:cs typeface="+mn-ea"/>
              <a:sym typeface="+mn-lt"/>
            </a:endParaRPr>
          </a:p>
        </p:txBody>
      </p:sp>
      <p:sp>
        <p:nvSpPr>
          <p:cNvPr id="33" name="文本框 32"/>
          <p:cNvSpPr txBox="1"/>
          <p:nvPr/>
        </p:nvSpPr>
        <p:spPr>
          <a:xfrm>
            <a:off x="603522" y="1233534"/>
            <a:ext cx="3004457" cy="523220"/>
          </a:xfrm>
          <a:prstGeom prst="rect">
            <a:avLst/>
          </a:prstGeom>
          <a:noFill/>
        </p:spPr>
        <p:txBody>
          <a:bodyPr wrap="square" rtlCol="0">
            <a:spAutoFit/>
          </a:bodyPr>
          <a:lstStyle/>
          <a:p>
            <a:r>
              <a:rPr lang="zh-CN" altLang="en-US" sz="2800" b="1" dirty="0">
                <a:solidFill>
                  <a:schemeClr val="bg1"/>
                </a:solidFill>
                <a:cs typeface="+mn-ea"/>
                <a:sym typeface="+mn-lt"/>
              </a:rPr>
              <a:t>福流</a:t>
            </a:r>
          </a:p>
        </p:txBody>
      </p:sp>
      <p:sp>
        <p:nvSpPr>
          <p:cNvPr id="34" name="文本框 33"/>
          <p:cNvSpPr txBox="1"/>
          <p:nvPr/>
        </p:nvSpPr>
        <p:spPr>
          <a:xfrm>
            <a:off x="2340984" y="1415331"/>
            <a:ext cx="2038350" cy="369332"/>
          </a:xfrm>
          <a:prstGeom prst="rect">
            <a:avLst/>
          </a:prstGeom>
          <a:noFill/>
        </p:spPr>
        <p:txBody>
          <a:bodyPr wrap="square" rtlCol="0">
            <a:spAutoFit/>
          </a:bodyPr>
          <a:lstStyle/>
          <a:p>
            <a:r>
              <a:rPr lang="en-US" altLang="zh-CN" dirty="0">
                <a:solidFill>
                  <a:schemeClr val="bg1"/>
                </a:solidFill>
                <a:cs typeface="+mn-ea"/>
                <a:sym typeface="+mn-lt"/>
              </a:rPr>
              <a:t>FLOW</a:t>
            </a:r>
            <a:endParaRPr lang="zh-CN" altLang="en-US" dirty="0">
              <a:solidFill>
                <a:schemeClr val="bg1"/>
              </a:solidFill>
              <a:cs typeface="+mn-ea"/>
              <a:sym typeface="+mn-lt"/>
            </a:endParaRPr>
          </a:p>
        </p:txBody>
      </p:sp>
      <p:grpSp>
        <p:nvGrpSpPr>
          <p:cNvPr id="25" name="组合 24"/>
          <p:cNvGrpSpPr>
            <a:grpSpLocks noChangeAspect="1"/>
          </p:cNvGrpSpPr>
          <p:nvPr/>
        </p:nvGrpSpPr>
        <p:grpSpPr>
          <a:xfrm>
            <a:off x="9440690" y="941327"/>
            <a:ext cx="1891573" cy="569248"/>
            <a:chOff x="2685028" y="2876682"/>
            <a:chExt cx="5502784" cy="1656004"/>
          </a:xfrm>
        </p:grpSpPr>
        <p:sp>
          <p:nvSpPr>
            <p:cNvPr id="26" name="i$ľïdê"/>
            <p:cNvSpPr/>
            <p:nvPr userDrawn="1"/>
          </p:nvSpPr>
          <p:spPr>
            <a:xfrm>
              <a:off x="4486927" y="2876682"/>
              <a:ext cx="3699559" cy="1174043"/>
            </a:xfrm>
            <a:custGeom>
              <a:avLst/>
              <a:gdLst>
                <a:gd name="connsiteX0" fmla="*/ 3528743 w 3812022"/>
                <a:gd name="connsiteY0" fmla="*/ 1166183 h 1325394"/>
                <a:gd name="connsiteX1" fmla="*/ 3537795 w 3812022"/>
                <a:gd name="connsiteY1" fmla="*/ 1178430 h 1325394"/>
                <a:gd name="connsiteX2" fmla="*/ 3528743 w 3812022"/>
                <a:gd name="connsiteY2" fmla="*/ 1258302 h 1325394"/>
                <a:gd name="connsiteX3" fmla="*/ 3234282 w 3812022"/>
                <a:gd name="connsiteY3" fmla="*/ 1082322 h 1325394"/>
                <a:gd name="connsiteX4" fmla="*/ 3234282 w 3812022"/>
                <a:gd name="connsiteY4" fmla="*/ 1163814 h 1325394"/>
                <a:gd name="connsiteX5" fmla="*/ 3194545 w 3812022"/>
                <a:gd name="connsiteY5" fmla="*/ 1145948 h 1325394"/>
                <a:gd name="connsiteX6" fmla="*/ 3179436 w 3812022"/>
                <a:gd name="connsiteY6" fmla="*/ 1110272 h 1325394"/>
                <a:gd name="connsiteX7" fmla="*/ 3429169 w 3812022"/>
                <a:gd name="connsiteY7" fmla="*/ 1002179 h 1325394"/>
                <a:gd name="connsiteX8" fmla="*/ 3528210 w 3812022"/>
                <a:gd name="connsiteY8" fmla="*/ 1004309 h 1325394"/>
                <a:gd name="connsiteX9" fmla="*/ 3528210 w 3812022"/>
                <a:gd name="connsiteY9" fmla="*/ 1113467 h 1325394"/>
                <a:gd name="connsiteX10" fmla="*/ 3528210 w 3812022"/>
                <a:gd name="connsiteY10" fmla="*/ 1166183 h 1325394"/>
                <a:gd name="connsiteX11" fmla="*/ 3528210 w 3812022"/>
                <a:gd name="connsiteY11" fmla="*/ 1258302 h 1325394"/>
                <a:gd name="connsiteX12" fmla="*/ 3467508 w 3812022"/>
                <a:gd name="connsiteY12" fmla="*/ 1325394 h 1325394"/>
                <a:gd name="connsiteX13" fmla="*/ 3260373 w 3812022"/>
                <a:gd name="connsiteY13" fmla="*/ 1211443 h 1325394"/>
                <a:gd name="connsiteX14" fmla="*/ 3440351 w 3812022"/>
                <a:gd name="connsiteY14" fmla="*/ 1243925 h 1325394"/>
                <a:gd name="connsiteX15" fmla="*/ 3440351 w 3812022"/>
                <a:gd name="connsiteY15" fmla="*/ 1117727 h 1325394"/>
                <a:gd name="connsiteX16" fmla="*/ 3310959 w 3812022"/>
                <a:gd name="connsiteY16" fmla="*/ 1173105 h 1325394"/>
                <a:gd name="connsiteX17" fmla="*/ 3234282 w 3812022"/>
                <a:gd name="connsiteY17" fmla="*/ 1164053 h 1325394"/>
                <a:gd name="connsiteX18" fmla="*/ 3234282 w 3812022"/>
                <a:gd name="connsiteY18" fmla="*/ 1163814 h 1325394"/>
                <a:gd name="connsiteX19" fmla="*/ 3234814 w 3812022"/>
                <a:gd name="connsiteY19" fmla="*/ 1164053 h 1325394"/>
                <a:gd name="connsiteX20" fmla="*/ 3234814 w 3812022"/>
                <a:gd name="connsiteY20" fmla="*/ 1082051 h 1325394"/>
                <a:gd name="connsiteX21" fmla="*/ 3234282 w 3812022"/>
                <a:gd name="connsiteY21" fmla="*/ 1082322 h 1325394"/>
                <a:gd name="connsiteX22" fmla="*/ 3234282 w 3812022"/>
                <a:gd name="connsiteY22" fmla="*/ 1082051 h 1325394"/>
                <a:gd name="connsiteX23" fmla="*/ 3391896 w 3812022"/>
                <a:gd name="connsiteY23" fmla="*/ 1031465 h 1325394"/>
                <a:gd name="connsiteX24" fmla="*/ 3429169 w 3812022"/>
                <a:gd name="connsiteY24" fmla="*/ 1002179 h 1325394"/>
                <a:gd name="connsiteX25" fmla="*/ 3580394 w 3812022"/>
                <a:gd name="connsiteY25" fmla="*/ 994192 h 1325394"/>
                <a:gd name="connsiteX26" fmla="*/ 3644824 w 3812022"/>
                <a:gd name="connsiteY26" fmla="*/ 1024543 h 1325394"/>
                <a:gd name="connsiteX27" fmla="*/ 3528743 w 3812022"/>
                <a:gd name="connsiteY27" fmla="*/ 1113467 h 1325394"/>
                <a:gd name="connsiteX28" fmla="*/ 3528743 w 3812022"/>
                <a:gd name="connsiteY28" fmla="*/ 1004309 h 1325394"/>
                <a:gd name="connsiteX29" fmla="*/ 3580394 w 3812022"/>
                <a:gd name="connsiteY29" fmla="*/ 994192 h 1325394"/>
                <a:gd name="connsiteX30" fmla="*/ 2529346 w 3812022"/>
                <a:gd name="connsiteY30" fmla="*/ 901606 h 1325394"/>
                <a:gd name="connsiteX31" fmla="*/ 2547916 w 3812022"/>
                <a:gd name="connsiteY31" fmla="*/ 909528 h 1325394"/>
                <a:gd name="connsiteX32" fmla="*/ 2608619 w 3812022"/>
                <a:gd name="connsiteY32" fmla="*/ 977152 h 1325394"/>
                <a:gd name="connsiteX33" fmla="*/ 2718842 w 3812022"/>
                <a:gd name="connsiteY33" fmla="*/ 1051700 h 1325394"/>
                <a:gd name="connsiteX34" fmla="*/ 2803506 w 3812022"/>
                <a:gd name="connsiteY34" fmla="*/ 1057557 h 1325394"/>
                <a:gd name="connsiteX35" fmla="*/ 2668256 w 3812022"/>
                <a:gd name="connsiteY35" fmla="*/ 1154468 h 1325394"/>
                <a:gd name="connsiteX36" fmla="*/ 2629918 w 3812022"/>
                <a:gd name="connsiteY36" fmla="*/ 1145416 h 1325394"/>
                <a:gd name="connsiteX37" fmla="*/ 2608619 w 3812022"/>
                <a:gd name="connsiteY37" fmla="*/ 1124649 h 1325394"/>
                <a:gd name="connsiteX38" fmla="*/ 2518629 w 3812022"/>
                <a:gd name="connsiteY38" fmla="*/ 951061 h 1325394"/>
                <a:gd name="connsiteX39" fmla="*/ 2517565 w 3812022"/>
                <a:gd name="connsiteY39" fmla="*/ 903670 h 1325394"/>
                <a:gd name="connsiteX40" fmla="*/ 2529346 w 3812022"/>
                <a:gd name="connsiteY40" fmla="*/ 901606 h 1325394"/>
                <a:gd name="connsiteX41" fmla="*/ 1595483 w 3812022"/>
                <a:gd name="connsiteY41" fmla="*/ 881273 h 1325394"/>
                <a:gd name="connsiteX42" fmla="*/ 1578801 w 3812022"/>
                <a:gd name="connsiteY42" fmla="*/ 881839 h 1325394"/>
                <a:gd name="connsiteX43" fmla="*/ 1563892 w 3812022"/>
                <a:gd name="connsiteY43" fmla="*/ 881839 h 1325394"/>
                <a:gd name="connsiteX44" fmla="*/ 1552710 w 3812022"/>
                <a:gd name="connsiteY44" fmla="*/ 890358 h 1325394"/>
                <a:gd name="connsiteX45" fmla="*/ 1529281 w 3812022"/>
                <a:gd name="connsiteY45" fmla="*/ 1001647 h 1325394"/>
                <a:gd name="connsiteX46" fmla="*/ 1552710 w 3812022"/>
                <a:gd name="connsiteY46" fmla="*/ 992595 h 1325394"/>
                <a:gd name="connsiteX47" fmla="*/ 1578801 w 3812022"/>
                <a:gd name="connsiteY47" fmla="*/ 977685 h 1325394"/>
                <a:gd name="connsiteX48" fmla="*/ 1630452 w 3812022"/>
                <a:gd name="connsiteY48" fmla="*/ 922307 h 1325394"/>
                <a:gd name="connsiteX49" fmla="*/ 1595483 w 3812022"/>
                <a:gd name="connsiteY49" fmla="*/ 881273 h 1325394"/>
                <a:gd name="connsiteX50" fmla="*/ 578273 w 3812022"/>
                <a:gd name="connsiteY50" fmla="*/ 855746 h 1325394"/>
                <a:gd name="connsiteX51" fmla="*/ 576143 w 3812022"/>
                <a:gd name="connsiteY51" fmla="*/ 870122 h 1325394"/>
                <a:gd name="connsiteX52" fmla="*/ 577208 w 3812022"/>
                <a:gd name="connsiteY52" fmla="*/ 885032 h 1325394"/>
                <a:gd name="connsiteX53" fmla="*/ 577208 w 3812022"/>
                <a:gd name="connsiteY53" fmla="*/ 899409 h 1325394"/>
                <a:gd name="connsiteX54" fmla="*/ 583065 w 3812022"/>
                <a:gd name="connsiteY54" fmla="*/ 911656 h 1325394"/>
                <a:gd name="connsiteX55" fmla="*/ 609157 w 3812022"/>
                <a:gd name="connsiteY55" fmla="*/ 921773 h 1325394"/>
                <a:gd name="connsiteX56" fmla="*/ 610222 w 3812022"/>
                <a:gd name="connsiteY56" fmla="*/ 922838 h 1325394"/>
                <a:gd name="connsiteX57" fmla="*/ 610222 w 3812022"/>
                <a:gd name="connsiteY57" fmla="*/ 869058 h 1325394"/>
                <a:gd name="connsiteX58" fmla="*/ 609157 w 3812022"/>
                <a:gd name="connsiteY58" fmla="*/ 866928 h 1325394"/>
                <a:gd name="connsiteX59" fmla="*/ 578273 w 3812022"/>
                <a:gd name="connsiteY59" fmla="*/ 855746 h 1325394"/>
                <a:gd name="connsiteX60" fmla="*/ 3589446 w 3812022"/>
                <a:gd name="connsiteY60" fmla="*/ 757771 h 1325394"/>
                <a:gd name="connsiteX61" fmla="*/ 3566017 w 3812022"/>
                <a:gd name="connsiteY61" fmla="*/ 760965 h 1325394"/>
                <a:gd name="connsiteX62" fmla="*/ 3528743 w 3812022"/>
                <a:gd name="connsiteY62" fmla="*/ 790252 h 1325394"/>
                <a:gd name="connsiteX63" fmla="*/ 3528743 w 3812022"/>
                <a:gd name="connsiteY63" fmla="*/ 790784 h 1325394"/>
                <a:gd name="connsiteX64" fmla="*/ 3469105 w 3812022"/>
                <a:gd name="connsiteY64" fmla="*/ 863734 h 1325394"/>
                <a:gd name="connsiteX65" fmla="*/ 3528743 w 3812022"/>
                <a:gd name="connsiteY65" fmla="*/ 824331 h 1325394"/>
                <a:gd name="connsiteX66" fmla="*/ 3589446 w 3812022"/>
                <a:gd name="connsiteY66" fmla="*/ 757771 h 1325394"/>
                <a:gd name="connsiteX67" fmla="*/ 600104 w 3812022"/>
                <a:gd name="connsiteY67" fmla="*/ 741795 h 1325394"/>
                <a:gd name="connsiteX68" fmla="*/ 601169 w 3812022"/>
                <a:gd name="connsiteY68" fmla="*/ 782796 h 1325394"/>
                <a:gd name="connsiteX69" fmla="*/ 609157 w 3812022"/>
                <a:gd name="connsiteY69" fmla="*/ 785991 h 1325394"/>
                <a:gd name="connsiteX70" fmla="*/ 616079 w 3812022"/>
                <a:gd name="connsiteY70" fmla="*/ 790250 h 1325394"/>
                <a:gd name="connsiteX71" fmla="*/ 620339 w 3812022"/>
                <a:gd name="connsiteY71" fmla="*/ 749782 h 1325394"/>
                <a:gd name="connsiteX72" fmla="*/ 609157 w 3812022"/>
                <a:gd name="connsiteY72" fmla="*/ 742860 h 1325394"/>
                <a:gd name="connsiteX73" fmla="*/ 600104 w 3812022"/>
                <a:gd name="connsiteY73" fmla="*/ 741795 h 1325394"/>
                <a:gd name="connsiteX74" fmla="*/ 3661538 w 3812022"/>
                <a:gd name="connsiteY74" fmla="*/ 687708 h 1325394"/>
                <a:gd name="connsiteX75" fmla="*/ 3722566 w 3812022"/>
                <a:gd name="connsiteY75" fmla="*/ 730614 h 1325394"/>
                <a:gd name="connsiteX76" fmla="*/ 3618732 w 3812022"/>
                <a:gd name="connsiteY76" fmla="*/ 834448 h 1325394"/>
                <a:gd name="connsiteX77" fmla="*/ 3528743 w 3812022"/>
                <a:gd name="connsiteY77" fmla="*/ 887163 h 1325394"/>
                <a:gd name="connsiteX78" fmla="*/ 3402545 w 3812022"/>
                <a:gd name="connsiteY78" fmla="*/ 978217 h 1325394"/>
                <a:gd name="connsiteX79" fmla="*/ 3385506 w 3812022"/>
                <a:gd name="connsiteY79" fmla="*/ 977152 h 1325394"/>
                <a:gd name="connsiteX80" fmla="*/ 3460053 w 3812022"/>
                <a:gd name="connsiteY80" fmla="*/ 875981 h 1325394"/>
                <a:gd name="connsiteX81" fmla="*/ 3455793 w 3812022"/>
                <a:gd name="connsiteY81" fmla="*/ 867994 h 1325394"/>
                <a:gd name="connsiteX82" fmla="*/ 3356752 w 3812022"/>
                <a:gd name="connsiteY82" fmla="*/ 919644 h 1325394"/>
                <a:gd name="connsiteX83" fmla="*/ 3263568 w 3812022"/>
                <a:gd name="connsiteY83" fmla="*/ 925502 h 1325394"/>
                <a:gd name="connsiteX84" fmla="*/ 3238542 w 3812022"/>
                <a:gd name="connsiteY84" fmla="*/ 916450 h 1325394"/>
                <a:gd name="connsiteX85" fmla="*/ 3249724 w 3812022"/>
                <a:gd name="connsiteY85" fmla="*/ 890358 h 1325394"/>
                <a:gd name="connsiteX86" fmla="*/ 3509574 w 3812022"/>
                <a:gd name="connsiteY86" fmla="*/ 757771 h 1325394"/>
                <a:gd name="connsiteX87" fmla="*/ 3528743 w 3812022"/>
                <a:gd name="connsiteY87" fmla="*/ 746588 h 1325394"/>
                <a:gd name="connsiteX88" fmla="*/ 3634706 w 3812022"/>
                <a:gd name="connsiteY88" fmla="*/ 690146 h 1325394"/>
                <a:gd name="connsiteX89" fmla="*/ 3661538 w 3812022"/>
                <a:gd name="connsiteY89" fmla="*/ 687708 h 1325394"/>
                <a:gd name="connsiteX90" fmla="*/ 3106487 w 3812022"/>
                <a:gd name="connsiteY90" fmla="*/ 648612 h 1325394"/>
                <a:gd name="connsiteX91" fmla="*/ 3233749 w 3812022"/>
                <a:gd name="connsiteY91" fmla="*/ 667781 h 1325394"/>
                <a:gd name="connsiteX92" fmla="*/ 3234814 w 3812022"/>
                <a:gd name="connsiteY92" fmla="*/ 665652 h 1325394"/>
                <a:gd name="connsiteX93" fmla="*/ 3234814 w 3812022"/>
                <a:gd name="connsiteY93" fmla="*/ 750848 h 1325394"/>
                <a:gd name="connsiteX94" fmla="*/ 3225762 w 3812022"/>
                <a:gd name="connsiteY94" fmla="*/ 789187 h 1325394"/>
                <a:gd name="connsiteX95" fmla="*/ 3208723 w 3812022"/>
                <a:gd name="connsiteY95" fmla="*/ 792382 h 1325394"/>
                <a:gd name="connsiteX96" fmla="*/ 3106487 w 3812022"/>
                <a:gd name="connsiteY96" fmla="*/ 661924 h 1325394"/>
                <a:gd name="connsiteX97" fmla="*/ 3106487 w 3812022"/>
                <a:gd name="connsiteY97" fmla="*/ 651807 h 1325394"/>
                <a:gd name="connsiteX98" fmla="*/ 3106487 w 3812022"/>
                <a:gd name="connsiteY98" fmla="*/ 648612 h 1325394"/>
                <a:gd name="connsiteX99" fmla="*/ 1575074 w 3812022"/>
                <a:gd name="connsiteY99" fmla="*/ 608144 h 1325394"/>
                <a:gd name="connsiteX100" fmla="*/ 1552710 w 3812022"/>
                <a:gd name="connsiteY100" fmla="*/ 616131 h 1325394"/>
                <a:gd name="connsiteX101" fmla="*/ 1527684 w 3812022"/>
                <a:gd name="connsiteY101" fmla="*/ 671509 h 1325394"/>
                <a:gd name="connsiteX102" fmla="*/ 1552710 w 3812022"/>
                <a:gd name="connsiteY102" fmla="*/ 655535 h 1325394"/>
                <a:gd name="connsiteX103" fmla="*/ 1575074 w 3812022"/>
                <a:gd name="connsiteY103" fmla="*/ 608144 h 1325394"/>
                <a:gd name="connsiteX104" fmla="*/ 2635775 w 3812022"/>
                <a:gd name="connsiteY104" fmla="*/ 472893 h 1325394"/>
                <a:gd name="connsiteX105" fmla="*/ 2689556 w 3812022"/>
                <a:gd name="connsiteY105" fmla="*/ 508037 h 1325394"/>
                <a:gd name="connsiteX106" fmla="*/ 2608619 w 3812022"/>
                <a:gd name="connsiteY106" fmla="*/ 661392 h 1325394"/>
                <a:gd name="connsiteX107" fmla="*/ 2608619 w 3812022"/>
                <a:gd name="connsiteY107" fmla="*/ 553830 h 1325394"/>
                <a:gd name="connsiteX108" fmla="*/ 2635775 w 3812022"/>
                <a:gd name="connsiteY108" fmla="*/ 472893 h 1325394"/>
                <a:gd name="connsiteX109" fmla="*/ 1655479 w 3812022"/>
                <a:gd name="connsiteY109" fmla="*/ 448932 h 1325394"/>
                <a:gd name="connsiteX110" fmla="*/ 1578801 w 3812022"/>
                <a:gd name="connsiteY110" fmla="*/ 495257 h 1325394"/>
                <a:gd name="connsiteX111" fmla="*/ 1552710 w 3812022"/>
                <a:gd name="connsiteY111" fmla="*/ 523480 h 1325394"/>
                <a:gd name="connsiteX112" fmla="*/ 1542061 w 3812022"/>
                <a:gd name="connsiteY112" fmla="*/ 562351 h 1325394"/>
                <a:gd name="connsiteX113" fmla="*/ 1552177 w 3812022"/>
                <a:gd name="connsiteY113" fmla="*/ 558091 h 1325394"/>
                <a:gd name="connsiteX114" fmla="*/ 1578269 w 3812022"/>
                <a:gd name="connsiteY114" fmla="*/ 545844 h 1325394"/>
                <a:gd name="connsiteX115" fmla="*/ 1642699 w 3812022"/>
                <a:gd name="connsiteY115" fmla="*/ 481413 h 1325394"/>
                <a:gd name="connsiteX116" fmla="*/ 1667726 w 3812022"/>
                <a:gd name="connsiteY116" fmla="*/ 461179 h 1325394"/>
                <a:gd name="connsiteX117" fmla="*/ 1666661 w 3812022"/>
                <a:gd name="connsiteY117" fmla="*/ 449997 h 1325394"/>
                <a:gd name="connsiteX118" fmla="*/ 1655479 w 3812022"/>
                <a:gd name="connsiteY118" fmla="*/ 448932 h 1325394"/>
                <a:gd name="connsiteX119" fmla="*/ 3171982 w 3812022"/>
                <a:gd name="connsiteY119" fmla="*/ 389826 h 1325394"/>
                <a:gd name="connsiteX120" fmla="*/ 3189021 w 3812022"/>
                <a:gd name="connsiteY120" fmla="*/ 403138 h 1325394"/>
                <a:gd name="connsiteX121" fmla="*/ 3234814 w 3812022"/>
                <a:gd name="connsiteY121" fmla="*/ 454789 h 1325394"/>
                <a:gd name="connsiteX122" fmla="*/ 3313621 w 3812022"/>
                <a:gd name="connsiteY122" fmla="*/ 520285 h 1325394"/>
                <a:gd name="connsiteX123" fmla="*/ 3234814 w 3812022"/>
                <a:gd name="connsiteY123" fmla="*/ 600156 h 1325394"/>
                <a:gd name="connsiteX124" fmla="*/ 3233749 w 3812022"/>
                <a:gd name="connsiteY124" fmla="*/ 600156 h 1325394"/>
                <a:gd name="connsiteX125" fmla="*/ 3230554 w 3812022"/>
                <a:gd name="connsiteY125" fmla="*/ 538389 h 1325394"/>
                <a:gd name="connsiteX126" fmla="*/ 3171982 w 3812022"/>
                <a:gd name="connsiteY126" fmla="*/ 389826 h 1325394"/>
                <a:gd name="connsiteX127" fmla="*/ 2558565 w 3812022"/>
                <a:gd name="connsiteY127" fmla="*/ 235940 h 1325394"/>
                <a:gd name="connsiteX128" fmla="*/ 2599034 w 3812022"/>
                <a:gd name="connsiteY128" fmla="*/ 279603 h 1325394"/>
                <a:gd name="connsiteX129" fmla="*/ 2550578 w 3812022"/>
                <a:gd name="connsiteY129" fmla="*/ 565545 h 1325394"/>
                <a:gd name="connsiteX130" fmla="*/ 2551643 w 3812022"/>
                <a:gd name="connsiteY130" fmla="*/ 586845 h 1325394"/>
                <a:gd name="connsiteX131" fmla="*/ 2608086 w 3812022"/>
                <a:gd name="connsiteY131" fmla="*/ 553298 h 1325394"/>
                <a:gd name="connsiteX132" fmla="*/ 2608086 w 3812022"/>
                <a:gd name="connsiteY132" fmla="*/ 660327 h 1325394"/>
                <a:gd name="connsiteX133" fmla="*/ 2497863 w 3812022"/>
                <a:gd name="connsiteY133" fmla="*/ 743394 h 1325394"/>
                <a:gd name="connsiteX134" fmla="*/ 2447277 w 3812022"/>
                <a:gd name="connsiteY134" fmla="*/ 890891 h 1325394"/>
                <a:gd name="connsiteX135" fmla="*/ 2113411 w 3812022"/>
                <a:gd name="connsiteY135" fmla="*/ 1193339 h 1325394"/>
                <a:gd name="connsiteX136" fmla="*/ 2110217 w 3812022"/>
                <a:gd name="connsiteY136" fmla="*/ 1183222 h 1325394"/>
                <a:gd name="connsiteX137" fmla="*/ 2114476 w 3812022"/>
                <a:gd name="connsiteY137" fmla="*/ 1174170 h 1325394"/>
                <a:gd name="connsiteX138" fmla="*/ 2394562 w 3812022"/>
                <a:gd name="connsiteY138" fmla="*/ 811551 h 1325394"/>
                <a:gd name="connsiteX139" fmla="*/ 2393497 w 3812022"/>
                <a:gd name="connsiteY139" fmla="*/ 801434 h 1325394"/>
                <a:gd name="connsiteX140" fmla="*/ 2250259 w 3812022"/>
                <a:gd name="connsiteY140" fmla="*/ 827526 h 1325394"/>
                <a:gd name="connsiteX141" fmla="*/ 2286467 w 3812022"/>
                <a:gd name="connsiteY141" fmla="*/ 748719 h 1325394"/>
                <a:gd name="connsiteX142" fmla="*/ 2433965 w 3812022"/>
                <a:gd name="connsiteY142" fmla="*/ 653937 h 1325394"/>
                <a:gd name="connsiteX143" fmla="*/ 2525019 w 3812022"/>
                <a:gd name="connsiteY143" fmla="*/ 300370 h 1325394"/>
                <a:gd name="connsiteX144" fmla="*/ 2558565 w 3812022"/>
                <a:gd name="connsiteY144" fmla="*/ 235940 h 1325394"/>
                <a:gd name="connsiteX145" fmla="*/ 3528210 w 3812022"/>
                <a:gd name="connsiteY145" fmla="*/ 194459 h 1325394"/>
                <a:gd name="connsiteX146" fmla="*/ 3528210 w 3812022"/>
                <a:gd name="connsiteY146" fmla="*/ 484076 h 1325394"/>
                <a:gd name="connsiteX147" fmla="*/ 3528743 w 3812022"/>
                <a:gd name="connsiteY147" fmla="*/ 483543 h 1325394"/>
                <a:gd name="connsiteX148" fmla="*/ 3528743 w 3812022"/>
                <a:gd name="connsiteY148" fmla="*/ 484076 h 1325394"/>
                <a:gd name="connsiteX149" fmla="*/ 3495197 w 3812022"/>
                <a:gd name="connsiteY149" fmla="*/ 562883 h 1325394"/>
                <a:gd name="connsiteX150" fmla="*/ 3517161 w 3812022"/>
                <a:gd name="connsiteY150" fmla="*/ 553165 h 1325394"/>
                <a:gd name="connsiteX151" fmla="*/ 3528210 w 3812022"/>
                <a:gd name="connsiteY151" fmla="*/ 540085 h 1325394"/>
                <a:gd name="connsiteX152" fmla="*/ 3528210 w 3812022"/>
                <a:gd name="connsiteY152" fmla="*/ 656599 h 1325394"/>
                <a:gd name="connsiteX153" fmla="*/ 3528743 w 3812022"/>
                <a:gd name="connsiteY153" fmla="*/ 656327 h 1325394"/>
                <a:gd name="connsiteX154" fmla="*/ 3528743 w 3812022"/>
                <a:gd name="connsiteY154" fmla="*/ 656599 h 1325394"/>
                <a:gd name="connsiteX155" fmla="*/ 3406273 w 3812022"/>
                <a:gd name="connsiteY155" fmla="*/ 719432 h 1325394"/>
                <a:gd name="connsiteX156" fmla="*/ 3403078 w 3812022"/>
                <a:gd name="connsiteY156" fmla="*/ 707185 h 1325394"/>
                <a:gd name="connsiteX157" fmla="*/ 3496262 w 3812022"/>
                <a:gd name="connsiteY157" fmla="*/ 620391 h 1325394"/>
                <a:gd name="connsiteX158" fmla="*/ 3394026 w 3812022"/>
                <a:gd name="connsiteY158" fmla="*/ 629443 h 1325394"/>
                <a:gd name="connsiteX159" fmla="*/ 3246529 w 3812022"/>
                <a:gd name="connsiteY159" fmla="*/ 710380 h 1325394"/>
                <a:gd name="connsiteX160" fmla="*/ 3235347 w 3812022"/>
                <a:gd name="connsiteY160" fmla="*/ 750848 h 1325394"/>
                <a:gd name="connsiteX161" fmla="*/ 3235347 w 3812022"/>
                <a:gd name="connsiteY161" fmla="*/ 665652 h 1325394"/>
                <a:gd name="connsiteX162" fmla="*/ 3367934 w 3812022"/>
                <a:gd name="connsiteY162" fmla="*/ 560753 h 1325394"/>
                <a:gd name="connsiteX163" fmla="*/ 3370064 w 3812022"/>
                <a:gd name="connsiteY163" fmla="*/ 524544 h 1325394"/>
                <a:gd name="connsiteX164" fmla="*/ 3419585 w 3812022"/>
                <a:gd name="connsiteY164" fmla="*/ 520285 h 1325394"/>
                <a:gd name="connsiteX165" fmla="*/ 3511704 w 3812022"/>
                <a:gd name="connsiteY165" fmla="*/ 329123 h 1325394"/>
                <a:gd name="connsiteX166" fmla="*/ 3411598 w 3812022"/>
                <a:gd name="connsiteY166" fmla="*/ 341370 h 1325394"/>
                <a:gd name="connsiteX167" fmla="*/ 3447806 w 3812022"/>
                <a:gd name="connsiteY167" fmla="*/ 282798 h 1325394"/>
                <a:gd name="connsiteX168" fmla="*/ 52315 w 3812022"/>
                <a:gd name="connsiteY168" fmla="*/ 184090 h 1325394"/>
                <a:gd name="connsiteX169" fmla="*/ 88391 w 3812022"/>
                <a:gd name="connsiteY169" fmla="*/ 188017 h 1325394"/>
                <a:gd name="connsiteX170" fmla="*/ 158146 w 3812022"/>
                <a:gd name="connsiteY170" fmla="*/ 272682 h 1325394"/>
                <a:gd name="connsiteX171" fmla="*/ 137912 w 3812022"/>
                <a:gd name="connsiteY171" fmla="*/ 296111 h 1325394"/>
                <a:gd name="connsiteX172" fmla="*/ 102768 w 3812022"/>
                <a:gd name="connsiteY172" fmla="*/ 308358 h 1325394"/>
                <a:gd name="connsiteX173" fmla="*/ 88391 w 3812022"/>
                <a:gd name="connsiteY173" fmla="*/ 309423 h 1325394"/>
                <a:gd name="connsiteX174" fmla="*/ 81469 w 3812022"/>
                <a:gd name="connsiteY174" fmla="*/ 309423 h 1325394"/>
                <a:gd name="connsiteX175" fmla="*/ 65494 w 3812022"/>
                <a:gd name="connsiteY175" fmla="*/ 299306 h 1325394"/>
                <a:gd name="connsiteX176" fmla="*/ 18636 w 3812022"/>
                <a:gd name="connsiteY176" fmla="*/ 186952 h 1325394"/>
                <a:gd name="connsiteX177" fmla="*/ 52315 w 3812022"/>
                <a:gd name="connsiteY177" fmla="*/ 184090 h 1325394"/>
                <a:gd name="connsiteX178" fmla="*/ 697548 w 3812022"/>
                <a:gd name="connsiteY178" fmla="*/ 95897 h 1325394"/>
                <a:gd name="connsiteX179" fmla="*/ 698613 w 3812022"/>
                <a:gd name="connsiteY179" fmla="*/ 166717 h 1325394"/>
                <a:gd name="connsiteX180" fmla="*/ 712990 w 3812022"/>
                <a:gd name="connsiteY180" fmla="*/ 157665 h 1325394"/>
                <a:gd name="connsiteX181" fmla="*/ 727367 w 3812022"/>
                <a:gd name="connsiteY181" fmla="*/ 144353 h 1325394"/>
                <a:gd name="connsiteX182" fmla="*/ 712990 w 3812022"/>
                <a:gd name="connsiteY182" fmla="*/ 99092 h 1325394"/>
                <a:gd name="connsiteX183" fmla="*/ 697548 w 3812022"/>
                <a:gd name="connsiteY183" fmla="*/ 95897 h 1325394"/>
                <a:gd name="connsiteX184" fmla="*/ 1785205 w 3812022"/>
                <a:gd name="connsiteY184" fmla="*/ 42774 h 1325394"/>
                <a:gd name="connsiteX185" fmla="*/ 1825341 w 3812022"/>
                <a:gd name="connsiteY185" fmla="*/ 84183 h 1325394"/>
                <a:gd name="connsiteX186" fmla="*/ 1779015 w 3812022"/>
                <a:gd name="connsiteY186" fmla="*/ 158730 h 1325394"/>
                <a:gd name="connsiteX187" fmla="*/ 1835458 w 3812022"/>
                <a:gd name="connsiteY187" fmla="*/ 118262 h 1325394"/>
                <a:gd name="connsiteX188" fmla="*/ 1895628 w 3812022"/>
                <a:gd name="connsiteY188" fmla="*/ 150211 h 1325394"/>
                <a:gd name="connsiteX189" fmla="*/ 1895628 w 3812022"/>
                <a:gd name="connsiteY189" fmla="*/ 158198 h 1325394"/>
                <a:gd name="connsiteX190" fmla="*/ 1873264 w 3812022"/>
                <a:gd name="connsiteY190" fmla="*/ 191744 h 1325394"/>
                <a:gd name="connsiteX191" fmla="*/ 1646959 w 3812022"/>
                <a:gd name="connsiteY191" fmla="*/ 304097 h 1325394"/>
                <a:gd name="connsiteX192" fmla="*/ 1578269 w 3812022"/>
                <a:gd name="connsiteY192" fmla="*/ 388761 h 1325394"/>
                <a:gd name="connsiteX193" fmla="*/ 1552177 w 3812022"/>
                <a:gd name="connsiteY193" fmla="*/ 408996 h 1325394"/>
                <a:gd name="connsiteX194" fmla="*/ 1536203 w 3812022"/>
                <a:gd name="connsiteY194" fmla="*/ 450529 h 1325394"/>
                <a:gd name="connsiteX195" fmla="*/ 1552177 w 3812022"/>
                <a:gd name="connsiteY195" fmla="*/ 446269 h 1325394"/>
                <a:gd name="connsiteX196" fmla="*/ 1578269 w 3812022"/>
                <a:gd name="connsiteY196" fmla="*/ 432957 h 1325394"/>
                <a:gd name="connsiteX197" fmla="*/ 1765170 w 3812022"/>
                <a:gd name="connsiteY197" fmla="*/ 431892 h 1325394"/>
                <a:gd name="connsiteX198" fmla="*/ 1742807 w 3812022"/>
                <a:gd name="connsiteY198" fmla="*/ 521882 h 1325394"/>
                <a:gd name="connsiteX199" fmla="*/ 1578269 w 3812022"/>
                <a:gd name="connsiteY199" fmla="*/ 711978 h 1325394"/>
                <a:gd name="connsiteX200" fmla="*/ 1552177 w 3812022"/>
                <a:gd name="connsiteY200" fmla="*/ 732212 h 1325394"/>
                <a:gd name="connsiteX201" fmla="*/ 1552177 w 3812022"/>
                <a:gd name="connsiteY201" fmla="*/ 744459 h 1325394"/>
                <a:gd name="connsiteX202" fmla="*/ 1578269 w 3812022"/>
                <a:gd name="connsiteY202" fmla="*/ 737537 h 1325394"/>
                <a:gd name="connsiteX203" fmla="*/ 1734819 w 3812022"/>
                <a:gd name="connsiteY203" fmla="*/ 654470 h 1325394"/>
                <a:gd name="connsiteX204" fmla="*/ 1767300 w 3812022"/>
                <a:gd name="connsiteY204" fmla="*/ 708250 h 1325394"/>
                <a:gd name="connsiteX205" fmla="*/ 1648024 w 3812022"/>
                <a:gd name="connsiteY205" fmla="*/ 823266 h 1325394"/>
                <a:gd name="connsiteX206" fmla="*/ 1726832 w 3812022"/>
                <a:gd name="connsiteY206" fmla="*/ 893021 h 1325394"/>
                <a:gd name="connsiteX207" fmla="*/ 1578269 w 3812022"/>
                <a:gd name="connsiteY207" fmla="*/ 1037323 h 1325394"/>
                <a:gd name="connsiteX208" fmla="*/ 1552177 w 3812022"/>
                <a:gd name="connsiteY208" fmla="*/ 1054362 h 1325394"/>
                <a:gd name="connsiteX209" fmla="*/ 1528749 w 3812022"/>
                <a:gd name="connsiteY209" fmla="*/ 1070337 h 1325394"/>
                <a:gd name="connsiteX210" fmla="*/ 1518631 w 3812022"/>
                <a:gd name="connsiteY210" fmla="*/ 1185352 h 1325394"/>
                <a:gd name="connsiteX211" fmla="*/ 1521826 w 3812022"/>
                <a:gd name="connsiteY211" fmla="*/ 1284393 h 1325394"/>
                <a:gd name="connsiteX212" fmla="*/ 1499462 w 3812022"/>
                <a:gd name="connsiteY212" fmla="*/ 1313680 h 1325394"/>
                <a:gd name="connsiteX213" fmla="*/ 1437694 w 3812022"/>
                <a:gd name="connsiteY213" fmla="*/ 1117727 h 1325394"/>
                <a:gd name="connsiteX214" fmla="*/ 1380187 w 3812022"/>
                <a:gd name="connsiteY214" fmla="*/ 1071402 h 1325394"/>
                <a:gd name="connsiteX215" fmla="*/ 1437694 w 3812022"/>
                <a:gd name="connsiteY215" fmla="*/ 1051167 h 1325394"/>
                <a:gd name="connsiteX216" fmla="*/ 1434500 w 3812022"/>
                <a:gd name="connsiteY216" fmla="*/ 916982 h 1325394"/>
                <a:gd name="connsiteX217" fmla="*/ 1285938 w 3812022"/>
                <a:gd name="connsiteY217" fmla="*/ 1011764 h 1325394"/>
                <a:gd name="connsiteX218" fmla="*/ 1167727 w 3812022"/>
                <a:gd name="connsiteY218" fmla="*/ 1035193 h 1325394"/>
                <a:gd name="connsiteX219" fmla="*/ 1169857 w 3812022"/>
                <a:gd name="connsiteY219" fmla="*/ 1024011 h 1325394"/>
                <a:gd name="connsiteX220" fmla="*/ 1422253 w 3812022"/>
                <a:gd name="connsiteY220" fmla="*/ 824863 h 1325394"/>
                <a:gd name="connsiteX221" fmla="*/ 1397226 w 3812022"/>
                <a:gd name="connsiteY221" fmla="*/ 814746 h 1325394"/>
                <a:gd name="connsiteX222" fmla="*/ 1397226 w 3812022"/>
                <a:gd name="connsiteY222" fmla="*/ 802499 h 1325394"/>
                <a:gd name="connsiteX223" fmla="*/ 1427577 w 3812022"/>
                <a:gd name="connsiteY223" fmla="*/ 779070 h 1325394"/>
                <a:gd name="connsiteX224" fmla="*/ 1435565 w 3812022"/>
                <a:gd name="connsiteY224" fmla="*/ 692276 h 1325394"/>
                <a:gd name="connsiteX225" fmla="*/ 1289133 w 3812022"/>
                <a:gd name="connsiteY225" fmla="*/ 782265 h 1325394"/>
                <a:gd name="connsiteX226" fmla="*/ 1153883 w 3812022"/>
                <a:gd name="connsiteY226" fmla="*/ 833916 h 1325394"/>
                <a:gd name="connsiteX227" fmla="*/ 1156013 w 3812022"/>
                <a:gd name="connsiteY227" fmla="*/ 808889 h 1325394"/>
                <a:gd name="connsiteX228" fmla="*/ 1263041 w 3812022"/>
                <a:gd name="connsiteY228" fmla="*/ 748186 h 1325394"/>
                <a:gd name="connsiteX229" fmla="*/ 1306704 w 3812022"/>
                <a:gd name="connsiteY229" fmla="*/ 656067 h 1325394"/>
                <a:gd name="connsiteX230" fmla="*/ 1323744 w 3812022"/>
                <a:gd name="connsiteY230" fmla="*/ 676302 h 1325394"/>
                <a:gd name="connsiteX231" fmla="*/ 1440889 w 3812022"/>
                <a:gd name="connsiteY231" fmla="*/ 435620 h 1325394"/>
                <a:gd name="connsiteX232" fmla="*/ 1523956 w 3812022"/>
                <a:gd name="connsiteY232" fmla="*/ 343501 h 1325394"/>
                <a:gd name="connsiteX233" fmla="*/ 1376459 w 3812022"/>
                <a:gd name="connsiteY233" fmla="*/ 458516 h 1325394"/>
                <a:gd name="connsiteX234" fmla="*/ 1348238 w 3812022"/>
                <a:gd name="connsiteY234" fmla="*/ 446269 h 1325394"/>
                <a:gd name="connsiteX235" fmla="*/ 1161337 w 3812022"/>
                <a:gd name="connsiteY235" fmla="*/ 469698 h 1325394"/>
                <a:gd name="connsiteX236" fmla="*/ 1161337 w 3812022"/>
                <a:gd name="connsiteY236" fmla="*/ 459581 h 1325394"/>
                <a:gd name="connsiteX237" fmla="*/ 1337056 w 3812022"/>
                <a:gd name="connsiteY237" fmla="*/ 376514 h 1325394"/>
                <a:gd name="connsiteX238" fmla="*/ 1363147 w 3812022"/>
                <a:gd name="connsiteY238" fmla="*/ 194406 h 1325394"/>
                <a:gd name="connsiteX239" fmla="*/ 1453136 w 3812022"/>
                <a:gd name="connsiteY239" fmla="*/ 312617 h 1325394"/>
                <a:gd name="connsiteX240" fmla="*/ 1552177 w 3812022"/>
                <a:gd name="connsiteY240" fmla="*/ 273213 h 1325394"/>
                <a:gd name="connsiteX241" fmla="*/ 1578269 w 3812022"/>
                <a:gd name="connsiteY241" fmla="*/ 263096 h 1325394"/>
                <a:gd name="connsiteX242" fmla="*/ 1596374 w 3812022"/>
                <a:gd name="connsiteY242" fmla="*/ 256174 h 1325394"/>
                <a:gd name="connsiteX243" fmla="*/ 1760911 w 3812022"/>
                <a:gd name="connsiteY243" fmla="*/ 45844 h 1325394"/>
                <a:gd name="connsiteX244" fmla="*/ 1785205 w 3812022"/>
                <a:gd name="connsiteY244" fmla="*/ 42774 h 1325394"/>
                <a:gd name="connsiteX245" fmla="*/ 677122 w 3812022"/>
                <a:gd name="connsiteY245" fmla="*/ 5334 h 1325394"/>
                <a:gd name="connsiteX246" fmla="*/ 708198 w 3812022"/>
                <a:gd name="connsiteY246" fmla="*/ 55428 h 1325394"/>
                <a:gd name="connsiteX247" fmla="*/ 712458 w 3812022"/>
                <a:gd name="connsiteY247" fmla="*/ 55428 h 1325394"/>
                <a:gd name="connsiteX248" fmla="*/ 836526 w 3812022"/>
                <a:gd name="connsiteY248" fmla="*/ 143288 h 1325394"/>
                <a:gd name="connsiteX249" fmla="*/ 712458 w 3812022"/>
                <a:gd name="connsiteY249" fmla="*/ 269485 h 1325394"/>
                <a:gd name="connsiteX250" fmla="*/ 690094 w 3812022"/>
                <a:gd name="connsiteY250" fmla="*/ 280667 h 1325394"/>
                <a:gd name="connsiteX251" fmla="*/ 668794 w 3812022"/>
                <a:gd name="connsiteY251" fmla="*/ 420177 h 1325394"/>
                <a:gd name="connsiteX252" fmla="*/ 666664 w 3812022"/>
                <a:gd name="connsiteY252" fmla="*/ 435086 h 1325394"/>
                <a:gd name="connsiteX253" fmla="*/ 662405 w 3812022"/>
                <a:gd name="connsiteY253" fmla="*/ 440944 h 1325394"/>
                <a:gd name="connsiteX254" fmla="*/ 608624 w 3812022"/>
                <a:gd name="connsiteY254" fmla="*/ 524011 h 1325394"/>
                <a:gd name="connsiteX255" fmla="*/ 579338 w 3812022"/>
                <a:gd name="connsiteY255" fmla="*/ 591636 h 1325394"/>
                <a:gd name="connsiteX256" fmla="*/ 608624 w 3812022"/>
                <a:gd name="connsiteY256" fmla="*/ 570336 h 1325394"/>
                <a:gd name="connsiteX257" fmla="*/ 712458 w 3812022"/>
                <a:gd name="connsiteY257" fmla="*/ 512829 h 1325394"/>
                <a:gd name="connsiteX258" fmla="*/ 716718 w 3812022"/>
                <a:gd name="connsiteY258" fmla="*/ 511764 h 1325394"/>
                <a:gd name="connsiteX259" fmla="*/ 712458 w 3812022"/>
                <a:gd name="connsiteY259" fmla="*/ 579389 h 1325394"/>
                <a:gd name="connsiteX260" fmla="*/ 660807 w 3812022"/>
                <a:gd name="connsiteY260" fmla="*/ 645949 h 1325394"/>
                <a:gd name="connsiteX261" fmla="*/ 704471 w 3812022"/>
                <a:gd name="connsiteY261" fmla="*/ 713573 h 1325394"/>
                <a:gd name="connsiteX262" fmla="*/ 710328 w 3812022"/>
                <a:gd name="connsiteY262" fmla="*/ 1175233 h 1325394"/>
                <a:gd name="connsiteX263" fmla="*/ 625663 w 3812022"/>
                <a:gd name="connsiteY263" fmla="*/ 1217832 h 1325394"/>
                <a:gd name="connsiteX264" fmla="*/ 608624 w 3812022"/>
                <a:gd name="connsiteY264" fmla="*/ 1200792 h 1325394"/>
                <a:gd name="connsiteX265" fmla="*/ 561233 w 3812022"/>
                <a:gd name="connsiteY265" fmla="*/ 1090569 h 1325394"/>
                <a:gd name="connsiteX266" fmla="*/ 608624 w 3812022"/>
                <a:gd name="connsiteY266" fmla="*/ 1105479 h 1325394"/>
                <a:gd name="connsiteX267" fmla="*/ 610754 w 3812022"/>
                <a:gd name="connsiteY267" fmla="*/ 1105479 h 1325394"/>
                <a:gd name="connsiteX268" fmla="*/ 608624 w 3812022"/>
                <a:gd name="connsiteY268" fmla="*/ 1008567 h 1325394"/>
                <a:gd name="connsiteX269" fmla="*/ 606494 w 3812022"/>
                <a:gd name="connsiteY269" fmla="*/ 1005372 h 1325394"/>
                <a:gd name="connsiteX270" fmla="*/ 555909 w 3812022"/>
                <a:gd name="connsiteY270" fmla="*/ 972891 h 1325394"/>
                <a:gd name="connsiteX271" fmla="*/ 543662 w 3812022"/>
                <a:gd name="connsiteY271" fmla="*/ 973956 h 1325394"/>
                <a:gd name="connsiteX272" fmla="*/ 518635 w 3812022"/>
                <a:gd name="connsiteY272" fmla="*/ 1072997 h 1325394"/>
                <a:gd name="connsiteX273" fmla="*/ 449945 w 3812022"/>
                <a:gd name="connsiteY273" fmla="*/ 1246586 h 1325394"/>
                <a:gd name="connsiteX274" fmla="*/ 419594 w 3812022"/>
                <a:gd name="connsiteY274" fmla="*/ 1188013 h 1325394"/>
                <a:gd name="connsiteX275" fmla="*/ 500531 w 3812022"/>
                <a:gd name="connsiteY275" fmla="*/ 866928 h 1325394"/>
                <a:gd name="connsiteX276" fmla="*/ 542064 w 3812022"/>
                <a:gd name="connsiteY276" fmla="*/ 734340 h 1325394"/>
                <a:gd name="connsiteX277" fmla="*/ 438230 w 3812022"/>
                <a:gd name="connsiteY277" fmla="*/ 730080 h 1325394"/>
                <a:gd name="connsiteX278" fmla="*/ 439296 w 3812022"/>
                <a:gd name="connsiteY278" fmla="*/ 709846 h 1325394"/>
                <a:gd name="connsiteX279" fmla="*/ 487751 w 3812022"/>
                <a:gd name="connsiteY279" fmla="*/ 504841 h 1325394"/>
                <a:gd name="connsiteX280" fmla="*/ 494673 w 3812022"/>
                <a:gd name="connsiteY280" fmla="*/ 487802 h 1325394"/>
                <a:gd name="connsiteX281" fmla="*/ 520765 w 3812022"/>
                <a:gd name="connsiteY281" fmla="*/ 410060 h 1325394"/>
                <a:gd name="connsiteX282" fmla="*/ 410542 w 3812022"/>
                <a:gd name="connsiteY282" fmla="*/ 492062 h 1325394"/>
                <a:gd name="connsiteX283" fmla="*/ 317358 w 3812022"/>
                <a:gd name="connsiteY283" fmla="*/ 562882 h 1325394"/>
                <a:gd name="connsiteX284" fmla="*/ 217251 w 3812022"/>
                <a:gd name="connsiteY284" fmla="*/ 666715 h 1325394"/>
                <a:gd name="connsiteX285" fmla="*/ 155484 w 3812022"/>
                <a:gd name="connsiteY285" fmla="*/ 1054893 h 1325394"/>
                <a:gd name="connsiteX286" fmla="*/ 136314 w 3812022"/>
                <a:gd name="connsiteY286" fmla="*/ 1180026 h 1325394"/>
                <a:gd name="connsiteX287" fmla="*/ 100106 w 3812022"/>
                <a:gd name="connsiteY287" fmla="*/ 1312613 h 1325394"/>
                <a:gd name="connsiteX288" fmla="*/ 87859 w 3812022"/>
                <a:gd name="connsiteY288" fmla="*/ 1305691 h 1325394"/>
                <a:gd name="connsiteX289" fmla="*/ 21299 w 3812022"/>
                <a:gd name="connsiteY289" fmla="*/ 1256170 h 1325394"/>
                <a:gd name="connsiteX290" fmla="*/ 1064 w 3812022"/>
                <a:gd name="connsiteY290" fmla="*/ 1121985 h 1325394"/>
                <a:gd name="connsiteX291" fmla="*/ 2129 w 3812022"/>
                <a:gd name="connsiteY291" fmla="*/ 1009632 h 1325394"/>
                <a:gd name="connsiteX292" fmla="*/ 6389 w 3812022"/>
                <a:gd name="connsiteY292" fmla="*/ 796640 h 1325394"/>
                <a:gd name="connsiteX293" fmla="*/ 4259 w 3812022"/>
                <a:gd name="connsiteY293" fmla="*/ 718898 h 1325394"/>
                <a:gd name="connsiteX294" fmla="*/ 0 w 3812022"/>
                <a:gd name="connsiteY294" fmla="*/ 639026 h 1325394"/>
                <a:gd name="connsiteX295" fmla="*/ 0 w 3812022"/>
                <a:gd name="connsiteY295" fmla="*/ 632104 h 1325394"/>
                <a:gd name="connsiteX296" fmla="*/ 65495 w 3812022"/>
                <a:gd name="connsiteY296" fmla="*/ 504841 h 1325394"/>
                <a:gd name="connsiteX297" fmla="*/ 87859 w 3812022"/>
                <a:gd name="connsiteY297" fmla="*/ 536258 h 1325394"/>
                <a:gd name="connsiteX298" fmla="*/ 116080 w 3812022"/>
                <a:gd name="connsiteY298" fmla="*/ 617195 h 1325394"/>
                <a:gd name="connsiteX299" fmla="*/ 144302 w 3812022"/>
                <a:gd name="connsiteY299" fmla="*/ 775874 h 1325394"/>
                <a:gd name="connsiteX300" fmla="*/ 165601 w 3812022"/>
                <a:gd name="connsiteY300" fmla="*/ 702924 h 1325394"/>
                <a:gd name="connsiteX301" fmla="*/ 223109 w 3812022"/>
                <a:gd name="connsiteY301" fmla="*/ 498984 h 1325394"/>
                <a:gd name="connsiteX302" fmla="*/ 339189 w 3812022"/>
                <a:gd name="connsiteY302" fmla="*/ 424437 h 1325394"/>
                <a:gd name="connsiteX303" fmla="*/ 536207 w 3812022"/>
                <a:gd name="connsiteY303" fmla="*/ 310486 h 1325394"/>
                <a:gd name="connsiteX304" fmla="*/ 609157 w 3812022"/>
                <a:gd name="connsiteY304" fmla="*/ 91105 h 1325394"/>
                <a:gd name="connsiteX305" fmla="*/ 656547 w 3812022"/>
                <a:gd name="connsiteY305" fmla="*/ 8038 h 1325394"/>
                <a:gd name="connsiteX306" fmla="*/ 677122 w 3812022"/>
                <a:gd name="connsiteY306" fmla="*/ 5334 h 1325394"/>
                <a:gd name="connsiteX307" fmla="*/ 3645157 w 3812022"/>
                <a:gd name="connsiteY307" fmla="*/ 983 h 1325394"/>
                <a:gd name="connsiteX308" fmla="*/ 3704994 w 3812022"/>
                <a:gd name="connsiteY308" fmla="*/ 31467 h 1325394"/>
                <a:gd name="connsiteX309" fmla="*/ 3640564 w 3812022"/>
                <a:gd name="connsiteY309" fmla="*/ 159795 h 1325394"/>
                <a:gd name="connsiteX310" fmla="*/ 3543652 w 3812022"/>
                <a:gd name="connsiteY310" fmla="*/ 268953 h 1325394"/>
                <a:gd name="connsiteX311" fmla="*/ 3544718 w 3812022"/>
                <a:gd name="connsiteY311" fmla="*/ 279070 h 1325394"/>
                <a:gd name="connsiteX312" fmla="*/ 3621394 w 3812022"/>
                <a:gd name="connsiteY312" fmla="*/ 334448 h 1325394"/>
                <a:gd name="connsiteX313" fmla="*/ 3587849 w 3812022"/>
                <a:gd name="connsiteY313" fmla="*/ 419112 h 1325394"/>
                <a:gd name="connsiteX314" fmla="*/ 3812022 w 3812022"/>
                <a:gd name="connsiteY314" fmla="*/ 414853 h 1325394"/>
                <a:gd name="connsiteX315" fmla="*/ 3812022 w 3812022"/>
                <a:gd name="connsiteY315" fmla="*/ 421242 h 1325394"/>
                <a:gd name="connsiteX316" fmla="*/ 3812022 w 3812022"/>
                <a:gd name="connsiteY316" fmla="*/ 443606 h 1325394"/>
                <a:gd name="connsiteX317" fmla="*/ 3680500 w 3812022"/>
                <a:gd name="connsiteY317" fmla="*/ 594299 h 1325394"/>
                <a:gd name="connsiteX318" fmla="*/ 3654409 w 3812022"/>
                <a:gd name="connsiteY318" fmla="*/ 611339 h 1325394"/>
                <a:gd name="connsiteX319" fmla="*/ 3588713 w 3812022"/>
                <a:gd name="connsiteY319" fmla="*/ 625782 h 1325394"/>
                <a:gd name="connsiteX320" fmla="*/ 3528743 w 3812022"/>
                <a:gd name="connsiteY320" fmla="*/ 656327 h 1325394"/>
                <a:gd name="connsiteX321" fmla="*/ 3528743 w 3812022"/>
                <a:gd name="connsiteY321" fmla="*/ 539454 h 1325394"/>
                <a:gd name="connsiteX322" fmla="*/ 3528210 w 3812022"/>
                <a:gd name="connsiteY322" fmla="*/ 540085 h 1325394"/>
                <a:gd name="connsiteX323" fmla="*/ 3528210 w 3812022"/>
                <a:gd name="connsiteY323" fmla="*/ 539454 h 1325394"/>
                <a:gd name="connsiteX324" fmla="*/ 3607018 w 3812022"/>
                <a:gd name="connsiteY324" fmla="*/ 543714 h 1325394"/>
                <a:gd name="connsiteX325" fmla="*/ 3715111 w 3812022"/>
                <a:gd name="connsiteY325" fmla="*/ 446801 h 1325394"/>
                <a:gd name="connsiteX326" fmla="*/ 3537263 w 3812022"/>
                <a:gd name="connsiteY326" fmla="*/ 475024 h 1325394"/>
                <a:gd name="connsiteX327" fmla="*/ 3528743 w 3812022"/>
                <a:gd name="connsiteY327" fmla="*/ 483543 h 1325394"/>
                <a:gd name="connsiteX328" fmla="*/ 3528743 w 3812022"/>
                <a:gd name="connsiteY328" fmla="*/ 193873 h 1325394"/>
                <a:gd name="connsiteX329" fmla="*/ 3528210 w 3812022"/>
                <a:gd name="connsiteY329" fmla="*/ 194459 h 1325394"/>
                <a:gd name="connsiteX330" fmla="*/ 3528210 w 3812022"/>
                <a:gd name="connsiteY330" fmla="*/ 193873 h 1325394"/>
                <a:gd name="connsiteX331" fmla="*/ 3608082 w 3812022"/>
                <a:gd name="connsiteY331" fmla="*/ 30402 h 1325394"/>
                <a:gd name="connsiteX332" fmla="*/ 3645157 w 3812022"/>
                <a:gd name="connsiteY332" fmla="*/ 983 h 13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3812022" h="1325394">
                  <a:moveTo>
                    <a:pt x="3528743" y="1166183"/>
                  </a:moveTo>
                  <a:cubicBezTo>
                    <a:pt x="3531938" y="1169377"/>
                    <a:pt x="3534601" y="1174170"/>
                    <a:pt x="3537795" y="1178430"/>
                  </a:cubicBezTo>
                  <a:cubicBezTo>
                    <a:pt x="3538860" y="1199729"/>
                    <a:pt x="3537795" y="1230080"/>
                    <a:pt x="3528743" y="1258302"/>
                  </a:cubicBezTo>
                  <a:close/>
                  <a:moveTo>
                    <a:pt x="3234282" y="1082322"/>
                  </a:moveTo>
                  <a:lnTo>
                    <a:pt x="3234282" y="1163814"/>
                  </a:lnTo>
                  <a:lnTo>
                    <a:pt x="3194545" y="1145948"/>
                  </a:lnTo>
                  <a:cubicBezTo>
                    <a:pt x="3184361" y="1137428"/>
                    <a:pt x="3178371" y="1125980"/>
                    <a:pt x="3179436" y="1110272"/>
                  </a:cubicBezTo>
                  <a:close/>
                  <a:moveTo>
                    <a:pt x="3429169" y="1002179"/>
                  </a:moveTo>
                  <a:cubicBezTo>
                    <a:pt x="3447274" y="1016556"/>
                    <a:pt x="3489872" y="1011231"/>
                    <a:pt x="3528210" y="1004309"/>
                  </a:cubicBezTo>
                  <a:lnTo>
                    <a:pt x="3528210" y="1113467"/>
                  </a:lnTo>
                  <a:cubicBezTo>
                    <a:pt x="3515964" y="1125714"/>
                    <a:pt x="3513834" y="1141688"/>
                    <a:pt x="3528210" y="1166183"/>
                  </a:cubicBezTo>
                  <a:lnTo>
                    <a:pt x="3528210" y="1258302"/>
                  </a:lnTo>
                  <a:cubicBezTo>
                    <a:pt x="3519691" y="1290250"/>
                    <a:pt x="3500522" y="1318472"/>
                    <a:pt x="3467508" y="1325394"/>
                  </a:cubicBezTo>
                  <a:cubicBezTo>
                    <a:pt x="3423844" y="1313147"/>
                    <a:pt x="3233217" y="1258834"/>
                    <a:pt x="3260373" y="1211443"/>
                  </a:cubicBezTo>
                  <a:cubicBezTo>
                    <a:pt x="3304036" y="1210378"/>
                    <a:pt x="3374324" y="1252977"/>
                    <a:pt x="3440351" y="1243925"/>
                  </a:cubicBezTo>
                  <a:cubicBezTo>
                    <a:pt x="3461650" y="1213573"/>
                    <a:pt x="3451534" y="1144883"/>
                    <a:pt x="3440351" y="1117727"/>
                  </a:cubicBezTo>
                  <a:cubicBezTo>
                    <a:pt x="3378584" y="1119857"/>
                    <a:pt x="3357284" y="1157130"/>
                    <a:pt x="3310959" y="1173105"/>
                  </a:cubicBezTo>
                  <a:cubicBezTo>
                    <a:pt x="3288595" y="1170975"/>
                    <a:pt x="3259308" y="1169910"/>
                    <a:pt x="3234282" y="1164053"/>
                  </a:cubicBezTo>
                  <a:lnTo>
                    <a:pt x="3234282" y="1163814"/>
                  </a:lnTo>
                  <a:lnTo>
                    <a:pt x="3234814" y="1164053"/>
                  </a:lnTo>
                  <a:lnTo>
                    <a:pt x="3234814" y="1082051"/>
                  </a:lnTo>
                  <a:lnTo>
                    <a:pt x="3234282" y="1082322"/>
                  </a:lnTo>
                  <a:lnTo>
                    <a:pt x="3234282" y="1082051"/>
                  </a:lnTo>
                  <a:cubicBezTo>
                    <a:pt x="3283802" y="1061816"/>
                    <a:pt x="3340245" y="1046907"/>
                    <a:pt x="3391896" y="1031465"/>
                  </a:cubicBezTo>
                  <a:cubicBezTo>
                    <a:pt x="3415325" y="1013361"/>
                    <a:pt x="3380714" y="997919"/>
                    <a:pt x="3429169" y="1002179"/>
                  </a:cubicBezTo>
                  <a:close/>
                  <a:moveTo>
                    <a:pt x="3580394" y="994192"/>
                  </a:moveTo>
                  <a:cubicBezTo>
                    <a:pt x="3600628" y="1000049"/>
                    <a:pt x="3616603" y="1004309"/>
                    <a:pt x="3644824" y="1024543"/>
                  </a:cubicBezTo>
                  <a:cubicBezTo>
                    <a:pt x="3645889" y="1077258"/>
                    <a:pt x="3560159" y="1084181"/>
                    <a:pt x="3528743" y="1113467"/>
                  </a:cubicBezTo>
                  <a:lnTo>
                    <a:pt x="3528743" y="1004309"/>
                  </a:lnTo>
                  <a:cubicBezTo>
                    <a:pt x="3547913" y="1001114"/>
                    <a:pt x="3567082" y="996321"/>
                    <a:pt x="3580394" y="994192"/>
                  </a:cubicBezTo>
                  <a:close/>
                  <a:moveTo>
                    <a:pt x="2529346" y="901606"/>
                  </a:moveTo>
                  <a:cubicBezTo>
                    <a:pt x="2533006" y="901673"/>
                    <a:pt x="2537799" y="903404"/>
                    <a:pt x="2547916" y="909528"/>
                  </a:cubicBezTo>
                  <a:cubicBezTo>
                    <a:pt x="2555903" y="927632"/>
                    <a:pt x="2579332" y="953723"/>
                    <a:pt x="2608619" y="977152"/>
                  </a:cubicBezTo>
                  <a:cubicBezTo>
                    <a:pt x="2644827" y="1008569"/>
                    <a:pt x="2689556" y="1038920"/>
                    <a:pt x="2718842" y="1051700"/>
                  </a:cubicBezTo>
                  <a:cubicBezTo>
                    <a:pt x="2747063" y="1053829"/>
                    <a:pt x="2775285" y="1055959"/>
                    <a:pt x="2803506" y="1057557"/>
                  </a:cubicBezTo>
                  <a:cubicBezTo>
                    <a:pt x="2804571" y="1095895"/>
                    <a:pt x="2702335" y="1149676"/>
                    <a:pt x="2668256" y="1154468"/>
                  </a:cubicBezTo>
                  <a:cubicBezTo>
                    <a:pt x="2656009" y="1151273"/>
                    <a:pt x="2642165" y="1147546"/>
                    <a:pt x="2629918" y="1145416"/>
                  </a:cubicBezTo>
                  <a:cubicBezTo>
                    <a:pt x="2622463" y="1139559"/>
                    <a:pt x="2615541" y="1132637"/>
                    <a:pt x="2608619" y="1124649"/>
                  </a:cubicBezTo>
                  <a:cubicBezTo>
                    <a:pt x="2568150" y="1077259"/>
                    <a:pt x="2533539" y="993659"/>
                    <a:pt x="2518629" y="951061"/>
                  </a:cubicBezTo>
                  <a:cubicBezTo>
                    <a:pt x="2517565" y="935087"/>
                    <a:pt x="2517565" y="919645"/>
                    <a:pt x="2517565" y="903670"/>
                  </a:cubicBezTo>
                  <a:cubicBezTo>
                    <a:pt x="2523156" y="903137"/>
                    <a:pt x="2525685" y="901540"/>
                    <a:pt x="2529346" y="901606"/>
                  </a:cubicBezTo>
                  <a:close/>
                  <a:moveTo>
                    <a:pt x="1595483" y="881273"/>
                  </a:moveTo>
                  <a:cubicBezTo>
                    <a:pt x="1591148" y="880907"/>
                    <a:pt x="1585857" y="881306"/>
                    <a:pt x="1578801" y="881839"/>
                  </a:cubicBezTo>
                  <a:cubicBezTo>
                    <a:pt x="1575074" y="881839"/>
                    <a:pt x="1569750" y="881839"/>
                    <a:pt x="1563892" y="881839"/>
                  </a:cubicBezTo>
                  <a:cubicBezTo>
                    <a:pt x="1559632" y="883969"/>
                    <a:pt x="1555905" y="887164"/>
                    <a:pt x="1552710" y="890358"/>
                  </a:cubicBezTo>
                  <a:cubicBezTo>
                    <a:pt x="1518099" y="915917"/>
                    <a:pt x="1528216" y="955321"/>
                    <a:pt x="1529281" y="1001647"/>
                  </a:cubicBezTo>
                  <a:cubicBezTo>
                    <a:pt x="1535671" y="999517"/>
                    <a:pt x="1543658" y="996854"/>
                    <a:pt x="1552710" y="992595"/>
                  </a:cubicBezTo>
                  <a:cubicBezTo>
                    <a:pt x="1560697" y="987802"/>
                    <a:pt x="1569750" y="983542"/>
                    <a:pt x="1578801" y="977685"/>
                  </a:cubicBezTo>
                  <a:cubicBezTo>
                    <a:pt x="1602231" y="962776"/>
                    <a:pt x="1624595" y="943606"/>
                    <a:pt x="1630452" y="922307"/>
                  </a:cubicBezTo>
                  <a:cubicBezTo>
                    <a:pt x="1612881" y="890358"/>
                    <a:pt x="1608488" y="882371"/>
                    <a:pt x="1595483" y="881273"/>
                  </a:cubicBezTo>
                  <a:close/>
                  <a:moveTo>
                    <a:pt x="578273" y="855746"/>
                  </a:moveTo>
                  <a:lnTo>
                    <a:pt x="576143" y="870122"/>
                  </a:lnTo>
                  <a:lnTo>
                    <a:pt x="577208" y="885032"/>
                  </a:lnTo>
                  <a:lnTo>
                    <a:pt x="577208" y="899409"/>
                  </a:lnTo>
                  <a:lnTo>
                    <a:pt x="583065" y="911656"/>
                  </a:lnTo>
                  <a:lnTo>
                    <a:pt x="609157" y="921773"/>
                  </a:lnTo>
                  <a:lnTo>
                    <a:pt x="610222" y="922838"/>
                  </a:lnTo>
                  <a:cubicBezTo>
                    <a:pt x="609157" y="905266"/>
                    <a:pt x="609157" y="887162"/>
                    <a:pt x="610222" y="869058"/>
                  </a:cubicBezTo>
                  <a:cubicBezTo>
                    <a:pt x="610222" y="867993"/>
                    <a:pt x="609157" y="867993"/>
                    <a:pt x="609157" y="866928"/>
                  </a:cubicBezTo>
                  <a:cubicBezTo>
                    <a:pt x="601169" y="862668"/>
                    <a:pt x="585727" y="855746"/>
                    <a:pt x="578273" y="855746"/>
                  </a:cubicBezTo>
                  <a:close/>
                  <a:moveTo>
                    <a:pt x="3589446" y="757771"/>
                  </a:moveTo>
                  <a:cubicBezTo>
                    <a:pt x="3581458" y="757771"/>
                    <a:pt x="3573471" y="759900"/>
                    <a:pt x="3566017" y="760965"/>
                  </a:cubicBezTo>
                  <a:cubicBezTo>
                    <a:pt x="3558030" y="766823"/>
                    <a:pt x="3544718" y="778005"/>
                    <a:pt x="3528743" y="790252"/>
                  </a:cubicBezTo>
                  <a:lnTo>
                    <a:pt x="3528743" y="790784"/>
                  </a:lnTo>
                  <a:cubicBezTo>
                    <a:pt x="3500522" y="815278"/>
                    <a:pt x="3468041" y="846695"/>
                    <a:pt x="3469105" y="863734"/>
                  </a:cubicBezTo>
                  <a:cubicBezTo>
                    <a:pt x="3482417" y="853617"/>
                    <a:pt x="3506379" y="840305"/>
                    <a:pt x="3528743" y="824331"/>
                  </a:cubicBezTo>
                  <a:cubicBezTo>
                    <a:pt x="3560159" y="803031"/>
                    <a:pt x="3590511" y="779070"/>
                    <a:pt x="3589446" y="757771"/>
                  </a:cubicBezTo>
                  <a:close/>
                  <a:moveTo>
                    <a:pt x="600104" y="741795"/>
                  </a:moveTo>
                  <a:cubicBezTo>
                    <a:pt x="595845" y="756704"/>
                    <a:pt x="592650" y="779068"/>
                    <a:pt x="601169" y="782796"/>
                  </a:cubicBezTo>
                  <a:cubicBezTo>
                    <a:pt x="602234" y="782796"/>
                    <a:pt x="605962" y="783861"/>
                    <a:pt x="609157" y="785991"/>
                  </a:cubicBezTo>
                  <a:cubicBezTo>
                    <a:pt x="611819" y="788121"/>
                    <a:pt x="615014" y="790250"/>
                    <a:pt x="616079" y="790250"/>
                  </a:cubicBezTo>
                  <a:cubicBezTo>
                    <a:pt x="617144" y="785991"/>
                    <a:pt x="622469" y="755639"/>
                    <a:pt x="620339" y="749782"/>
                  </a:cubicBezTo>
                  <a:cubicBezTo>
                    <a:pt x="619274" y="748717"/>
                    <a:pt x="613416" y="744990"/>
                    <a:pt x="609157" y="742860"/>
                  </a:cubicBezTo>
                  <a:cubicBezTo>
                    <a:pt x="604364" y="741795"/>
                    <a:pt x="602234" y="740730"/>
                    <a:pt x="600104" y="741795"/>
                  </a:cubicBezTo>
                  <a:close/>
                  <a:moveTo>
                    <a:pt x="3661538" y="687708"/>
                  </a:moveTo>
                  <a:cubicBezTo>
                    <a:pt x="3691615" y="686285"/>
                    <a:pt x="3726559" y="691077"/>
                    <a:pt x="3722566" y="730614"/>
                  </a:cubicBezTo>
                  <a:cubicBezTo>
                    <a:pt x="3692214" y="743926"/>
                    <a:pt x="3640564" y="808356"/>
                    <a:pt x="3618732" y="834448"/>
                  </a:cubicBezTo>
                  <a:cubicBezTo>
                    <a:pt x="3587316" y="850954"/>
                    <a:pt x="3558030" y="869059"/>
                    <a:pt x="3528743" y="887163"/>
                  </a:cubicBezTo>
                  <a:cubicBezTo>
                    <a:pt x="3484547" y="915385"/>
                    <a:pt x="3443014" y="945736"/>
                    <a:pt x="3402545" y="978217"/>
                  </a:cubicBezTo>
                  <a:cubicBezTo>
                    <a:pt x="3396688" y="977152"/>
                    <a:pt x="3391363" y="977152"/>
                    <a:pt x="3385506" y="977152"/>
                  </a:cubicBezTo>
                  <a:cubicBezTo>
                    <a:pt x="3384441" y="944671"/>
                    <a:pt x="3435026" y="899410"/>
                    <a:pt x="3460053" y="875981"/>
                  </a:cubicBezTo>
                  <a:cubicBezTo>
                    <a:pt x="3464846" y="871189"/>
                    <a:pt x="3462716" y="864799"/>
                    <a:pt x="3455793" y="867994"/>
                  </a:cubicBezTo>
                  <a:cubicBezTo>
                    <a:pt x="3422247" y="884501"/>
                    <a:pt x="3398286" y="922839"/>
                    <a:pt x="3356752" y="919644"/>
                  </a:cubicBezTo>
                  <a:cubicBezTo>
                    <a:pt x="3325336" y="921242"/>
                    <a:pt x="3293920" y="923372"/>
                    <a:pt x="3263568" y="925502"/>
                  </a:cubicBezTo>
                  <a:cubicBezTo>
                    <a:pt x="3251854" y="924437"/>
                    <a:pt x="3251854" y="924437"/>
                    <a:pt x="3238542" y="916450"/>
                  </a:cubicBezTo>
                  <a:cubicBezTo>
                    <a:pt x="3237476" y="898345"/>
                    <a:pt x="3238542" y="900475"/>
                    <a:pt x="3249724" y="890358"/>
                  </a:cubicBezTo>
                  <a:cubicBezTo>
                    <a:pt x="3333855" y="850954"/>
                    <a:pt x="3421714" y="797174"/>
                    <a:pt x="3509574" y="757771"/>
                  </a:cubicBezTo>
                  <a:cubicBezTo>
                    <a:pt x="3516496" y="754576"/>
                    <a:pt x="3522886" y="749783"/>
                    <a:pt x="3528743" y="746588"/>
                  </a:cubicBezTo>
                  <a:cubicBezTo>
                    <a:pt x="3563887" y="727419"/>
                    <a:pt x="3598498" y="709315"/>
                    <a:pt x="3634706" y="690146"/>
                  </a:cubicBezTo>
                  <a:cubicBezTo>
                    <a:pt x="3642028" y="689347"/>
                    <a:pt x="3651513" y="688182"/>
                    <a:pt x="3661538" y="687708"/>
                  </a:cubicBezTo>
                  <a:close/>
                  <a:moveTo>
                    <a:pt x="3106487" y="648612"/>
                  </a:moveTo>
                  <a:cubicBezTo>
                    <a:pt x="3152812" y="647547"/>
                    <a:pt x="3159202" y="700263"/>
                    <a:pt x="3233749" y="667781"/>
                  </a:cubicBezTo>
                  <a:cubicBezTo>
                    <a:pt x="3233749" y="666716"/>
                    <a:pt x="3234814" y="665652"/>
                    <a:pt x="3234814" y="665652"/>
                  </a:cubicBezTo>
                  <a:lnTo>
                    <a:pt x="3234814" y="750848"/>
                  </a:lnTo>
                  <a:cubicBezTo>
                    <a:pt x="3232684" y="765758"/>
                    <a:pt x="3228957" y="780135"/>
                    <a:pt x="3225762" y="789187"/>
                  </a:cubicBezTo>
                  <a:cubicBezTo>
                    <a:pt x="3219905" y="790252"/>
                    <a:pt x="3214580" y="791317"/>
                    <a:pt x="3208723" y="792382"/>
                  </a:cubicBezTo>
                  <a:cubicBezTo>
                    <a:pt x="3145890" y="762030"/>
                    <a:pt x="3108617" y="714640"/>
                    <a:pt x="3106487" y="661924"/>
                  </a:cubicBezTo>
                  <a:lnTo>
                    <a:pt x="3106487" y="651807"/>
                  </a:lnTo>
                  <a:cubicBezTo>
                    <a:pt x="3106487" y="650742"/>
                    <a:pt x="3106487" y="649677"/>
                    <a:pt x="3106487" y="648612"/>
                  </a:cubicBezTo>
                  <a:close/>
                  <a:moveTo>
                    <a:pt x="1575074" y="608144"/>
                  </a:moveTo>
                  <a:cubicBezTo>
                    <a:pt x="1566022" y="610274"/>
                    <a:pt x="1558567" y="612936"/>
                    <a:pt x="1552710" y="616131"/>
                  </a:cubicBezTo>
                  <a:cubicBezTo>
                    <a:pt x="1533541" y="625184"/>
                    <a:pt x="1526618" y="640625"/>
                    <a:pt x="1527684" y="671509"/>
                  </a:cubicBezTo>
                  <a:cubicBezTo>
                    <a:pt x="1533541" y="670444"/>
                    <a:pt x="1543658" y="663522"/>
                    <a:pt x="1552710" y="655535"/>
                  </a:cubicBezTo>
                  <a:cubicBezTo>
                    <a:pt x="1567087" y="640625"/>
                    <a:pt x="1581997" y="621456"/>
                    <a:pt x="1575074" y="608144"/>
                  </a:cubicBezTo>
                  <a:close/>
                  <a:moveTo>
                    <a:pt x="2635775" y="472893"/>
                  </a:moveTo>
                  <a:cubicBezTo>
                    <a:pt x="2661867" y="492062"/>
                    <a:pt x="2661867" y="492062"/>
                    <a:pt x="2689556" y="508037"/>
                  </a:cubicBezTo>
                  <a:cubicBezTo>
                    <a:pt x="2720972" y="548505"/>
                    <a:pt x="2667191" y="610274"/>
                    <a:pt x="2608619" y="661392"/>
                  </a:cubicBezTo>
                  <a:lnTo>
                    <a:pt x="2608619" y="553830"/>
                  </a:lnTo>
                  <a:cubicBezTo>
                    <a:pt x="2619801" y="526674"/>
                    <a:pt x="2619801" y="490997"/>
                    <a:pt x="2635775" y="472893"/>
                  </a:cubicBezTo>
                  <a:close/>
                  <a:moveTo>
                    <a:pt x="1655479" y="448932"/>
                  </a:moveTo>
                  <a:cubicBezTo>
                    <a:pt x="1629387" y="465971"/>
                    <a:pt x="1601166" y="478218"/>
                    <a:pt x="1578801" y="495257"/>
                  </a:cubicBezTo>
                  <a:cubicBezTo>
                    <a:pt x="1568685" y="503246"/>
                    <a:pt x="1558567" y="512298"/>
                    <a:pt x="1552710" y="523480"/>
                  </a:cubicBezTo>
                  <a:cubicBezTo>
                    <a:pt x="1545788" y="534662"/>
                    <a:pt x="1542593" y="547441"/>
                    <a:pt x="1542061" y="562351"/>
                  </a:cubicBezTo>
                  <a:cubicBezTo>
                    <a:pt x="1545255" y="561286"/>
                    <a:pt x="1548983" y="560221"/>
                    <a:pt x="1552177" y="558091"/>
                  </a:cubicBezTo>
                  <a:cubicBezTo>
                    <a:pt x="1561230" y="554896"/>
                    <a:pt x="1570282" y="550104"/>
                    <a:pt x="1578269" y="545844"/>
                  </a:cubicBezTo>
                  <a:cubicBezTo>
                    <a:pt x="1604361" y="532000"/>
                    <a:pt x="1626725" y="514960"/>
                    <a:pt x="1642699" y="481413"/>
                  </a:cubicBezTo>
                  <a:cubicBezTo>
                    <a:pt x="1656544" y="473426"/>
                    <a:pt x="1656544" y="473426"/>
                    <a:pt x="1667726" y="461179"/>
                  </a:cubicBezTo>
                  <a:cubicBezTo>
                    <a:pt x="1666661" y="456919"/>
                    <a:pt x="1666661" y="452127"/>
                    <a:pt x="1666661" y="449997"/>
                  </a:cubicBezTo>
                  <a:cubicBezTo>
                    <a:pt x="1662401" y="448932"/>
                    <a:pt x="1658673" y="448932"/>
                    <a:pt x="1655479" y="448932"/>
                  </a:cubicBezTo>
                  <a:close/>
                  <a:moveTo>
                    <a:pt x="3171982" y="389826"/>
                  </a:moveTo>
                  <a:cubicBezTo>
                    <a:pt x="3177839" y="394086"/>
                    <a:pt x="3183164" y="398878"/>
                    <a:pt x="3189021" y="403138"/>
                  </a:cubicBezTo>
                  <a:cubicBezTo>
                    <a:pt x="3195411" y="419112"/>
                    <a:pt x="3213515" y="436684"/>
                    <a:pt x="3234814" y="454789"/>
                  </a:cubicBezTo>
                  <a:cubicBezTo>
                    <a:pt x="3261971" y="478751"/>
                    <a:pt x="3292322" y="501115"/>
                    <a:pt x="3313621" y="520285"/>
                  </a:cubicBezTo>
                  <a:cubicBezTo>
                    <a:pt x="3315751" y="575130"/>
                    <a:pt x="3283270" y="591104"/>
                    <a:pt x="3234814" y="600156"/>
                  </a:cubicBezTo>
                  <a:lnTo>
                    <a:pt x="3233749" y="600156"/>
                  </a:lnTo>
                  <a:cubicBezTo>
                    <a:pt x="3231619" y="578857"/>
                    <a:pt x="3231619" y="558623"/>
                    <a:pt x="3230554" y="538389"/>
                  </a:cubicBezTo>
                  <a:cubicBezTo>
                    <a:pt x="3204463" y="506973"/>
                    <a:pt x="3123526" y="421242"/>
                    <a:pt x="3171982" y="389826"/>
                  </a:cubicBezTo>
                  <a:close/>
                  <a:moveTo>
                    <a:pt x="2558565" y="235940"/>
                  </a:moveTo>
                  <a:cubicBezTo>
                    <a:pt x="2573475" y="244992"/>
                    <a:pt x="2588917" y="248187"/>
                    <a:pt x="2599034" y="279603"/>
                  </a:cubicBezTo>
                  <a:cubicBezTo>
                    <a:pt x="2586787" y="368527"/>
                    <a:pt x="2575605" y="468633"/>
                    <a:pt x="2550578" y="565545"/>
                  </a:cubicBezTo>
                  <a:cubicBezTo>
                    <a:pt x="2550578" y="572467"/>
                    <a:pt x="2550578" y="578858"/>
                    <a:pt x="2551643" y="586845"/>
                  </a:cubicBezTo>
                  <a:cubicBezTo>
                    <a:pt x="2584125" y="586845"/>
                    <a:pt x="2599034" y="571934"/>
                    <a:pt x="2608086" y="553298"/>
                  </a:cubicBezTo>
                  <a:lnTo>
                    <a:pt x="2608086" y="660327"/>
                  </a:lnTo>
                  <a:cubicBezTo>
                    <a:pt x="2562825" y="698665"/>
                    <a:pt x="2513305" y="731147"/>
                    <a:pt x="2497863" y="743394"/>
                  </a:cubicBezTo>
                  <a:cubicBezTo>
                    <a:pt x="2480823" y="791849"/>
                    <a:pt x="2464317" y="841370"/>
                    <a:pt x="2447277" y="890891"/>
                  </a:cubicBezTo>
                  <a:cubicBezTo>
                    <a:pt x="2350898" y="1040517"/>
                    <a:pt x="2280077" y="1158728"/>
                    <a:pt x="2113411" y="1193339"/>
                  </a:cubicBezTo>
                  <a:cubicBezTo>
                    <a:pt x="2112346" y="1190144"/>
                    <a:pt x="2111281" y="1186417"/>
                    <a:pt x="2110217" y="1183222"/>
                  </a:cubicBezTo>
                  <a:cubicBezTo>
                    <a:pt x="2111281" y="1180027"/>
                    <a:pt x="2112346" y="1176300"/>
                    <a:pt x="2114476" y="1174170"/>
                  </a:cubicBezTo>
                  <a:cubicBezTo>
                    <a:pt x="2253986" y="1123584"/>
                    <a:pt x="2366873" y="964905"/>
                    <a:pt x="2394562" y="811551"/>
                  </a:cubicBezTo>
                  <a:cubicBezTo>
                    <a:pt x="2393497" y="808356"/>
                    <a:pt x="2393497" y="804629"/>
                    <a:pt x="2393497" y="801434"/>
                  </a:cubicBezTo>
                  <a:cubicBezTo>
                    <a:pt x="2341846" y="808356"/>
                    <a:pt x="2295520" y="826461"/>
                    <a:pt x="2250259" y="827526"/>
                  </a:cubicBezTo>
                  <a:cubicBezTo>
                    <a:pt x="2159204" y="774810"/>
                    <a:pt x="2212985" y="762031"/>
                    <a:pt x="2286467" y="748719"/>
                  </a:cubicBezTo>
                  <a:cubicBezTo>
                    <a:pt x="2337054" y="723692"/>
                    <a:pt x="2387639" y="694938"/>
                    <a:pt x="2433965" y="653937"/>
                  </a:cubicBezTo>
                  <a:cubicBezTo>
                    <a:pt x="2470174" y="535726"/>
                    <a:pt x="2509577" y="416450"/>
                    <a:pt x="2525019" y="300370"/>
                  </a:cubicBezTo>
                  <a:cubicBezTo>
                    <a:pt x="2546318" y="276941"/>
                    <a:pt x="2513837" y="252979"/>
                    <a:pt x="2558565" y="235940"/>
                  </a:cubicBezTo>
                  <a:close/>
                  <a:moveTo>
                    <a:pt x="3528210" y="194459"/>
                  </a:moveTo>
                  <a:lnTo>
                    <a:pt x="3528210" y="484076"/>
                  </a:lnTo>
                  <a:lnTo>
                    <a:pt x="3528743" y="483543"/>
                  </a:lnTo>
                  <a:lnTo>
                    <a:pt x="3528743" y="484076"/>
                  </a:lnTo>
                  <a:cubicBezTo>
                    <a:pt x="3508509" y="505375"/>
                    <a:pt x="3468041" y="540519"/>
                    <a:pt x="3495197" y="562883"/>
                  </a:cubicBezTo>
                  <a:cubicBezTo>
                    <a:pt x="3505314" y="561285"/>
                    <a:pt x="3512103" y="557558"/>
                    <a:pt x="3517161" y="553165"/>
                  </a:cubicBezTo>
                  <a:lnTo>
                    <a:pt x="3528210" y="540085"/>
                  </a:lnTo>
                  <a:lnTo>
                    <a:pt x="3528210" y="656599"/>
                  </a:lnTo>
                  <a:lnTo>
                    <a:pt x="3528743" y="656327"/>
                  </a:lnTo>
                  <a:lnTo>
                    <a:pt x="3528743" y="656599"/>
                  </a:lnTo>
                  <a:cubicBezTo>
                    <a:pt x="3488274" y="681626"/>
                    <a:pt x="3448871" y="708250"/>
                    <a:pt x="3406273" y="719432"/>
                  </a:cubicBezTo>
                  <a:cubicBezTo>
                    <a:pt x="3405208" y="715172"/>
                    <a:pt x="3403078" y="711445"/>
                    <a:pt x="3403078" y="707185"/>
                  </a:cubicBezTo>
                  <a:cubicBezTo>
                    <a:pt x="3430235" y="686951"/>
                    <a:pt x="3492002" y="651807"/>
                    <a:pt x="3496262" y="620391"/>
                  </a:cubicBezTo>
                  <a:cubicBezTo>
                    <a:pt x="3436624" y="593234"/>
                    <a:pt x="3443547" y="596962"/>
                    <a:pt x="3394026" y="629443"/>
                  </a:cubicBezTo>
                  <a:cubicBezTo>
                    <a:pt x="3321076" y="652872"/>
                    <a:pt x="3292855" y="661924"/>
                    <a:pt x="3246529" y="710380"/>
                  </a:cubicBezTo>
                  <a:cubicBezTo>
                    <a:pt x="3242269" y="722627"/>
                    <a:pt x="3238542" y="737536"/>
                    <a:pt x="3235347" y="750848"/>
                  </a:cubicBezTo>
                  <a:lnTo>
                    <a:pt x="3235347" y="665652"/>
                  </a:lnTo>
                  <a:cubicBezTo>
                    <a:pt x="3275815" y="624118"/>
                    <a:pt x="3325336" y="599092"/>
                    <a:pt x="3367934" y="560753"/>
                  </a:cubicBezTo>
                  <a:cubicBezTo>
                    <a:pt x="3368999" y="548506"/>
                    <a:pt x="3368999" y="535726"/>
                    <a:pt x="3370064" y="524544"/>
                  </a:cubicBezTo>
                  <a:cubicBezTo>
                    <a:pt x="3386039" y="523479"/>
                    <a:pt x="3402545" y="522414"/>
                    <a:pt x="3419585" y="520285"/>
                  </a:cubicBezTo>
                  <a:cubicBezTo>
                    <a:pt x="3457923" y="476621"/>
                    <a:pt x="3518626" y="380774"/>
                    <a:pt x="3511704" y="329123"/>
                  </a:cubicBezTo>
                  <a:cubicBezTo>
                    <a:pt x="3474430" y="329123"/>
                    <a:pt x="3438754" y="354150"/>
                    <a:pt x="3411598" y="341370"/>
                  </a:cubicBezTo>
                  <a:cubicBezTo>
                    <a:pt x="3410532" y="301967"/>
                    <a:pt x="3417455" y="305162"/>
                    <a:pt x="3447806" y="282798"/>
                  </a:cubicBezTo>
                  <a:close/>
                  <a:moveTo>
                    <a:pt x="52315" y="184090"/>
                  </a:moveTo>
                  <a:cubicBezTo>
                    <a:pt x="64296" y="184023"/>
                    <a:pt x="76676" y="185088"/>
                    <a:pt x="88391" y="188017"/>
                  </a:cubicBezTo>
                  <a:cubicBezTo>
                    <a:pt x="129925" y="196004"/>
                    <a:pt x="167198" y="221030"/>
                    <a:pt x="158146" y="272682"/>
                  </a:cubicBezTo>
                  <a:cubicBezTo>
                    <a:pt x="156016" y="288124"/>
                    <a:pt x="149094" y="290254"/>
                    <a:pt x="137912" y="296111"/>
                  </a:cubicBezTo>
                  <a:cubicBezTo>
                    <a:pt x="125132" y="301436"/>
                    <a:pt x="113950" y="306228"/>
                    <a:pt x="102768" y="308358"/>
                  </a:cubicBezTo>
                  <a:cubicBezTo>
                    <a:pt x="98508" y="309423"/>
                    <a:pt x="92651" y="309423"/>
                    <a:pt x="88391" y="309423"/>
                  </a:cubicBezTo>
                  <a:cubicBezTo>
                    <a:pt x="85729" y="309423"/>
                    <a:pt x="83599" y="309423"/>
                    <a:pt x="81469" y="309423"/>
                  </a:cubicBezTo>
                  <a:cubicBezTo>
                    <a:pt x="75612" y="306228"/>
                    <a:pt x="69754" y="303566"/>
                    <a:pt x="65494" y="299306"/>
                  </a:cubicBezTo>
                  <a:cubicBezTo>
                    <a:pt x="29286" y="271617"/>
                    <a:pt x="10117" y="229550"/>
                    <a:pt x="18636" y="186952"/>
                  </a:cubicBezTo>
                  <a:cubicBezTo>
                    <a:pt x="28753" y="185354"/>
                    <a:pt x="40334" y="184156"/>
                    <a:pt x="52315" y="184090"/>
                  </a:cubicBezTo>
                  <a:close/>
                  <a:moveTo>
                    <a:pt x="697548" y="95897"/>
                  </a:moveTo>
                  <a:cubicBezTo>
                    <a:pt x="698613" y="118261"/>
                    <a:pt x="698613" y="141690"/>
                    <a:pt x="698613" y="166717"/>
                  </a:cubicBezTo>
                  <a:cubicBezTo>
                    <a:pt x="703938" y="163522"/>
                    <a:pt x="708730" y="160859"/>
                    <a:pt x="712990" y="157665"/>
                  </a:cubicBezTo>
                  <a:cubicBezTo>
                    <a:pt x="717250" y="154470"/>
                    <a:pt x="721510" y="150210"/>
                    <a:pt x="727367" y="144353"/>
                  </a:cubicBezTo>
                  <a:cubicBezTo>
                    <a:pt x="727367" y="122521"/>
                    <a:pt x="723107" y="107079"/>
                    <a:pt x="712990" y="99092"/>
                  </a:cubicBezTo>
                  <a:cubicBezTo>
                    <a:pt x="708198" y="96962"/>
                    <a:pt x="703938" y="95897"/>
                    <a:pt x="697548" y="95897"/>
                  </a:cubicBezTo>
                  <a:close/>
                  <a:moveTo>
                    <a:pt x="1785205" y="42774"/>
                  </a:moveTo>
                  <a:cubicBezTo>
                    <a:pt x="1804873" y="40852"/>
                    <a:pt x="1812561" y="45445"/>
                    <a:pt x="1825341" y="84183"/>
                  </a:cubicBezTo>
                  <a:cubicBezTo>
                    <a:pt x="1816289" y="113469"/>
                    <a:pt x="1785937" y="129444"/>
                    <a:pt x="1779015" y="158730"/>
                  </a:cubicBezTo>
                  <a:cubicBezTo>
                    <a:pt x="1800314" y="148613"/>
                    <a:pt x="1820548" y="141691"/>
                    <a:pt x="1835458" y="118262"/>
                  </a:cubicBezTo>
                  <a:cubicBezTo>
                    <a:pt x="1858887" y="111339"/>
                    <a:pt x="1892966" y="127314"/>
                    <a:pt x="1895628" y="150211"/>
                  </a:cubicBezTo>
                  <a:lnTo>
                    <a:pt x="1895628" y="158198"/>
                  </a:lnTo>
                  <a:cubicBezTo>
                    <a:pt x="1893498" y="168315"/>
                    <a:pt x="1887641" y="179497"/>
                    <a:pt x="1873264" y="191744"/>
                  </a:cubicBezTo>
                  <a:cubicBezTo>
                    <a:pt x="1795522" y="219433"/>
                    <a:pt x="1708728" y="253512"/>
                    <a:pt x="1646959" y="304097"/>
                  </a:cubicBezTo>
                  <a:cubicBezTo>
                    <a:pt x="1623530" y="332319"/>
                    <a:pt x="1600633" y="360540"/>
                    <a:pt x="1578269" y="388761"/>
                  </a:cubicBezTo>
                  <a:cubicBezTo>
                    <a:pt x="1564425" y="398879"/>
                    <a:pt x="1556438" y="404736"/>
                    <a:pt x="1552177" y="408996"/>
                  </a:cubicBezTo>
                  <a:cubicBezTo>
                    <a:pt x="1544190" y="418048"/>
                    <a:pt x="1543126" y="424438"/>
                    <a:pt x="1536203" y="450529"/>
                  </a:cubicBezTo>
                  <a:cubicBezTo>
                    <a:pt x="1540996" y="449464"/>
                    <a:pt x="1546320" y="448399"/>
                    <a:pt x="1552177" y="446269"/>
                  </a:cubicBezTo>
                  <a:cubicBezTo>
                    <a:pt x="1560165" y="443074"/>
                    <a:pt x="1569217" y="438815"/>
                    <a:pt x="1578269" y="432957"/>
                  </a:cubicBezTo>
                  <a:cubicBezTo>
                    <a:pt x="1645894" y="395684"/>
                    <a:pt x="1747066" y="322734"/>
                    <a:pt x="1765170" y="431892"/>
                  </a:cubicBezTo>
                  <a:cubicBezTo>
                    <a:pt x="1802444" y="468101"/>
                    <a:pt x="1780080" y="479283"/>
                    <a:pt x="1742807" y="521882"/>
                  </a:cubicBezTo>
                  <a:cubicBezTo>
                    <a:pt x="1680505" y="573533"/>
                    <a:pt x="1641102" y="655535"/>
                    <a:pt x="1578269" y="711978"/>
                  </a:cubicBezTo>
                  <a:cubicBezTo>
                    <a:pt x="1570282" y="719965"/>
                    <a:pt x="1561230" y="726355"/>
                    <a:pt x="1552177" y="732212"/>
                  </a:cubicBezTo>
                  <a:cubicBezTo>
                    <a:pt x="1552177" y="735407"/>
                    <a:pt x="1552177" y="740199"/>
                    <a:pt x="1552177" y="744459"/>
                  </a:cubicBezTo>
                  <a:cubicBezTo>
                    <a:pt x="1559100" y="744459"/>
                    <a:pt x="1568152" y="741797"/>
                    <a:pt x="1578269" y="737537"/>
                  </a:cubicBezTo>
                  <a:cubicBezTo>
                    <a:pt x="1624595" y="718900"/>
                    <a:pt x="1705533" y="668847"/>
                    <a:pt x="1734819" y="654470"/>
                  </a:cubicBezTo>
                  <a:cubicBezTo>
                    <a:pt x="1760378" y="662990"/>
                    <a:pt x="1767300" y="669912"/>
                    <a:pt x="1767300" y="708250"/>
                  </a:cubicBezTo>
                  <a:cubicBezTo>
                    <a:pt x="1722572" y="744459"/>
                    <a:pt x="1679440" y="774810"/>
                    <a:pt x="1648024" y="823266"/>
                  </a:cubicBezTo>
                  <a:cubicBezTo>
                    <a:pt x="1648024" y="866929"/>
                    <a:pt x="1683168" y="866929"/>
                    <a:pt x="1726832" y="893021"/>
                  </a:cubicBezTo>
                  <a:cubicBezTo>
                    <a:pt x="1753988" y="933489"/>
                    <a:pt x="1649089" y="994724"/>
                    <a:pt x="1578269" y="1037323"/>
                  </a:cubicBezTo>
                  <a:cubicBezTo>
                    <a:pt x="1569217" y="1043180"/>
                    <a:pt x="1560165" y="1048505"/>
                    <a:pt x="1552177" y="1054362"/>
                  </a:cubicBezTo>
                  <a:cubicBezTo>
                    <a:pt x="1542061" y="1060219"/>
                    <a:pt x="1534606" y="1066077"/>
                    <a:pt x="1528749" y="1070337"/>
                  </a:cubicBezTo>
                  <a:cubicBezTo>
                    <a:pt x="1524489" y="1079389"/>
                    <a:pt x="1524489" y="1079389"/>
                    <a:pt x="1518631" y="1185352"/>
                  </a:cubicBezTo>
                  <a:cubicBezTo>
                    <a:pt x="1518631" y="1217833"/>
                    <a:pt x="1520761" y="1250847"/>
                    <a:pt x="1521826" y="1284393"/>
                  </a:cubicBezTo>
                  <a:cubicBezTo>
                    <a:pt x="1521826" y="1296641"/>
                    <a:pt x="1512774" y="1310485"/>
                    <a:pt x="1499462" y="1313680"/>
                  </a:cubicBezTo>
                  <a:cubicBezTo>
                    <a:pt x="1444617" y="1265224"/>
                    <a:pt x="1447812" y="1175235"/>
                    <a:pt x="1437694" y="1117727"/>
                  </a:cubicBezTo>
                  <a:cubicBezTo>
                    <a:pt x="1387109" y="1109740"/>
                    <a:pt x="1384446" y="1111870"/>
                    <a:pt x="1380187" y="1071402"/>
                  </a:cubicBezTo>
                  <a:cubicBezTo>
                    <a:pt x="1410538" y="1064479"/>
                    <a:pt x="1410538" y="1064479"/>
                    <a:pt x="1437694" y="1051167"/>
                  </a:cubicBezTo>
                  <a:cubicBezTo>
                    <a:pt x="1451539" y="1021881"/>
                    <a:pt x="1442487" y="936152"/>
                    <a:pt x="1434500" y="916982"/>
                  </a:cubicBezTo>
                  <a:cubicBezTo>
                    <a:pt x="1383914" y="918047"/>
                    <a:pt x="1327471" y="990465"/>
                    <a:pt x="1285938" y="1011764"/>
                  </a:cubicBezTo>
                  <a:cubicBezTo>
                    <a:pt x="1239612" y="1064479"/>
                    <a:pt x="1219378" y="1061284"/>
                    <a:pt x="1167727" y="1035193"/>
                  </a:cubicBezTo>
                  <a:cubicBezTo>
                    <a:pt x="1168792" y="1030933"/>
                    <a:pt x="1169857" y="1027206"/>
                    <a:pt x="1169857" y="1024011"/>
                  </a:cubicBezTo>
                  <a:cubicBezTo>
                    <a:pt x="1220975" y="1004842"/>
                    <a:pt x="1411070" y="886631"/>
                    <a:pt x="1422253" y="824863"/>
                  </a:cubicBezTo>
                  <a:cubicBezTo>
                    <a:pt x="1408408" y="822733"/>
                    <a:pt x="1408408" y="822733"/>
                    <a:pt x="1397226" y="814746"/>
                  </a:cubicBezTo>
                  <a:cubicBezTo>
                    <a:pt x="1397226" y="810486"/>
                    <a:pt x="1397226" y="805694"/>
                    <a:pt x="1397226" y="802499"/>
                  </a:cubicBezTo>
                  <a:cubicBezTo>
                    <a:pt x="1406278" y="795045"/>
                    <a:pt x="1417460" y="787057"/>
                    <a:pt x="1427577" y="779070"/>
                  </a:cubicBezTo>
                  <a:cubicBezTo>
                    <a:pt x="1435565" y="760966"/>
                    <a:pt x="1443552" y="703458"/>
                    <a:pt x="1435565" y="692276"/>
                  </a:cubicBezTo>
                  <a:cubicBezTo>
                    <a:pt x="1378057" y="692276"/>
                    <a:pt x="1354628" y="803564"/>
                    <a:pt x="1289133" y="782265"/>
                  </a:cubicBezTo>
                  <a:cubicBezTo>
                    <a:pt x="1253989" y="803564"/>
                    <a:pt x="1192221" y="854150"/>
                    <a:pt x="1153883" y="833916"/>
                  </a:cubicBezTo>
                  <a:cubicBezTo>
                    <a:pt x="1153883" y="824863"/>
                    <a:pt x="1154948" y="816876"/>
                    <a:pt x="1156013" y="808889"/>
                  </a:cubicBezTo>
                  <a:cubicBezTo>
                    <a:pt x="1188494" y="793447"/>
                    <a:pt x="1216715" y="771615"/>
                    <a:pt x="1263041" y="748186"/>
                  </a:cubicBezTo>
                  <a:cubicBezTo>
                    <a:pt x="1285405" y="708783"/>
                    <a:pt x="1263041" y="666184"/>
                    <a:pt x="1306704" y="656067"/>
                  </a:cubicBezTo>
                  <a:cubicBezTo>
                    <a:pt x="1312562" y="662990"/>
                    <a:pt x="1316822" y="669379"/>
                    <a:pt x="1323744" y="676302"/>
                  </a:cubicBezTo>
                  <a:cubicBezTo>
                    <a:pt x="1436630" y="675237"/>
                    <a:pt x="1438759" y="507505"/>
                    <a:pt x="1440889" y="435620"/>
                  </a:cubicBezTo>
                  <a:cubicBezTo>
                    <a:pt x="1463254" y="394086"/>
                    <a:pt x="1518099" y="401009"/>
                    <a:pt x="1523956" y="343501"/>
                  </a:cubicBezTo>
                  <a:cubicBezTo>
                    <a:pt x="1433967" y="356280"/>
                    <a:pt x="1443019" y="445204"/>
                    <a:pt x="1376459" y="458516"/>
                  </a:cubicBezTo>
                  <a:cubicBezTo>
                    <a:pt x="1366342" y="454256"/>
                    <a:pt x="1357290" y="450529"/>
                    <a:pt x="1348238" y="446269"/>
                  </a:cubicBezTo>
                  <a:cubicBezTo>
                    <a:pt x="1270496" y="446269"/>
                    <a:pt x="1234287" y="529337"/>
                    <a:pt x="1161337" y="469698"/>
                  </a:cubicBezTo>
                  <a:cubicBezTo>
                    <a:pt x="1161337" y="466503"/>
                    <a:pt x="1161337" y="462776"/>
                    <a:pt x="1161337" y="459581"/>
                  </a:cubicBezTo>
                  <a:cubicBezTo>
                    <a:pt x="1269431" y="405801"/>
                    <a:pt x="1269431" y="405801"/>
                    <a:pt x="1337056" y="376514"/>
                  </a:cubicBezTo>
                  <a:cubicBezTo>
                    <a:pt x="1385511" y="333916"/>
                    <a:pt x="1353030" y="247122"/>
                    <a:pt x="1363147" y="194406"/>
                  </a:cubicBezTo>
                  <a:cubicBezTo>
                    <a:pt x="1417993" y="193341"/>
                    <a:pt x="1415863" y="282265"/>
                    <a:pt x="1453136" y="312617"/>
                  </a:cubicBezTo>
                  <a:cubicBezTo>
                    <a:pt x="1485617" y="299305"/>
                    <a:pt x="1518631" y="285460"/>
                    <a:pt x="1552177" y="273213"/>
                  </a:cubicBezTo>
                  <a:cubicBezTo>
                    <a:pt x="1561230" y="270018"/>
                    <a:pt x="1569217" y="266291"/>
                    <a:pt x="1578269" y="263096"/>
                  </a:cubicBezTo>
                  <a:cubicBezTo>
                    <a:pt x="1584126" y="260434"/>
                    <a:pt x="1590516" y="258304"/>
                    <a:pt x="1596374" y="256174"/>
                  </a:cubicBezTo>
                  <a:cubicBezTo>
                    <a:pt x="1649622" y="190147"/>
                    <a:pt x="1705533" y="112404"/>
                    <a:pt x="1760911" y="45844"/>
                  </a:cubicBezTo>
                  <a:cubicBezTo>
                    <a:pt x="1770762" y="44779"/>
                    <a:pt x="1778649" y="43415"/>
                    <a:pt x="1785205" y="42774"/>
                  </a:cubicBezTo>
                  <a:close/>
                  <a:moveTo>
                    <a:pt x="677122" y="5334"/>
                  </a:moveTo>
                  <a:cubicBezTo>
                    <a:pt x="695418" y="7505"/>
                    <a:pt x="706600" y="24278"/>
                    <a:pt x="708198" y="55428"/>
                  </a:cubicBezTo>
                  <a:cubicBezTo>
                    <a:pt x="710328" y="55428"/>
                    <a:pt x="711393" y="55428"/>
                    <a:pt x="712458" y="55428"/>
                  </a:cubicBezTo>
                  <a:cubicBezTo>
                    <a:pt x="749731" y="57558"/>
                    <a:pt x="810434" y="104949"/>
                    <a:pt x="836526" y="143288"/>
                  </a:cubicBezTo>
                  <a:cubicBezTo>
                    <a:pt x="831733" y="191743"/>
                    <a:pt x="761978" y="242329"/>
                    <a:pt x="712458" y="269485"/>
                  </a:cubicBezTo>
                  <a:cubicBezTo>
                    <a:pt x="703406" y="273745"/>
                    <a:pt x="697016" y="277472"/>
                    <a:pt x="690094" y="280667"/>
                  </a:cubicBezTo>
                  <a:cubicBezTo>
                    <a:pt x="638443" y="327526"/>
                    <a:pt x="659742" y="366929"/>
                    <a:pt x="668794" y="420177"/>
                  </a:cubicBezTo>
                  <a:cubicBezTo>
                    <a:pt x="670924" y="428164"/>
                    <a:pt x="670924" y="429229"/>
                    <a:pt x="666664" y="435086"/>
                  </a:cubicBezTo>
                  <a:cubicBezTo>
                    <a:pt x="665599" y="437749"/>
                    <a:pt x="663470" y="439879"/>
                    <a:pt x="662405" y="440944"/>
                  </a:cubicBezTo>
                  <a:cubicBezTo>
                    <a:pt x="645898" y="465438"/>
                    <a:pt x="624599" y="494724"/>
                    <a:pt x="608624" y="524011"/>
                  </a:cubicBezTo>
                  <a:cubicBezTo>
                    <a:pt x="596377" y="546375"/>
                    <a:pt x="585195" y="569271"/>
                    <a:pt x="579338" y="591636"/>
                  </a:cubicBezTo>
                  <a:cubicBezTo>
                    <a:pt x="589455" y="584713"/>
                    <a:pt x="598507" y="577259"/>
                    <a:pt x="608624" y="570336"/>
                  </a:cubicBezTo>
                  <a:cubicBezTo>
                    <a:pt x="640573" y="545310"/>
                    <a:pt x="674119" y="521881"/>
                    <a:pt x="712458" y="512829"/>
                  </a:cubicBezTo>
                  <a:cubicBezTo>
                    <a:pt x="713523" y="511764"/>
                    <a:pt x="714588" y="511764"/>
                    <a:pt x="716718" y="511764"/>
                  </a:cubicBezTo>
                  <a:cubicBezTo>
                    <a:pt x="743874" y="531998"/>
                    <a:pt x="731627" y="555959"/>
                    <a:pt x="712458" y="579389"/>
                  </a:cubicBezTo>
                  <a:cubicBezTo>
                    <a:pt x="693288" y="603350"/>
                    <a:pt x="666664" y="626779"/>
                    <a:pt x="660807" y="645949"/>
                  </a:cubicBezTo>
                  <a:cubicBezTo>
                    <a:pt x="666132" y="664053"/>
                    <a:pt x="697548" y="660858"/>
                    <a:pt x="704471" y="713573"/>
                  </a:cubicBezTo>
                  <a:cubicBezTo>
                    <a:pt x="667729" y="863200"/>
                    <a:pt x="684236" y="1013360"/>
                    <a:pt x="710328" y="1175233"/>
                  </a:cubicBezTo>
                  <a:cubicBezTo>
                    <a:pt x="702341" y="1210910"/>
                    <a:pt x="652820" y="1217832"/>
                    <a:pt x="625663" y="1217832"/>
                  </a:cubicBezTo>
                  <a:cubicBezTo>
                    <a:pt x="619806" y="1213040"/>
                    <a:pt x="614481" y="1207715"/>
                    <a:pt x="608624" y="1200792"/>
                  </a:cubicBezTo>
                  <a:cubicBezTo>
                    <a:pt x="581468" y="1169376"/>
                    <a:pt x="558038" y="1116661"/>
                    <a:pt x="561233" y="1090569"/>
                  </a:cubicBezTo>
                  <a:cubicBezTo>
                    <a:pt x="592650" y="1103349"/>
                    <a:pt x="594247" y="1104414"/>
                    <a:pt x="608624" y="1105479"/>
                  </a:cubicBezTo>
                  <a:cubicBezTo>
                    <a:pt x="608624" y="1105479"/>
                    <a:pt x="609689" y="1105479"/>
                    <a:pt x="610754" y="1105479"/>
                  </a:cubicBezTo>
                  <a:cubicBezTo>
                    <a:pt x="620871" y="1076192"/>
                    <a:pt x="617676" y="1029866"/>
                    <a:pt x="608624" y="1008567"/>
                  </a:cubicBezTo>
                  <a:cubicBezTo>
                    <a:pt x="607559" y="1007502"/>
                    <a:pt x="606494" y="1006437"/>
                    <a:pt x="606494" y="1005372"/>
                  </a:cubicBezTo>
                  <a:cubicBezTo>
                    <a:pt x="572948" y="994190"/>
                    <a:pt x="567091" y="994190"/>
                    <a:pt x="555909" y="972891"/>
                  </a:cubicBezTo>
                  <a:cubicBezTo>
                    <a:pt x="551649" y="972891"/>
                    <a:pt x="546856" y="972891"/>
                    <a:pt x="543662" y="973956"/>
                  </a:cubicBezTo>
                  <a:cubicBezTo>
                    <a:pt x="534609" y="995255"/>
                    <a:pt x="531947" y="1026672"/>
                    <a:pt x="518635" y="1072997"/>
                  </a:cubicBezTo>
                  <a:cubicBezTo>
                    <a:pt x="514375" y="1104946"/>
                    <a:pt x="518635" y="1256703"/>
                    <a:pt x="449945" y="1246586"/>
                  </a:cubicBezTo>
                  <a:cubicBezTo>
                    <a:pt x="417464" y="1219429"/>
                    <a:pt x="420659" y="1221559"/>
                    <a:pt x="419594" y="1188013"/>
                  </a:cubicBezTo>
                  <a:cubicBezTo>
                    <a:pt x="441958" y="1074062"/>
                    <a:pt x="465387" y="975021"/>
                    <a:pt x="500531" y="866928"/>
                  </a:cubicBezTo>
                  <a:cubicBezTo>
                    <a:pt x="503726" y="815277"/>
                    <a:pt x="529817" y="776939"/>
                    <a:pt x="542064" y="734340"/>
                  </a:cubicBezTo>
                  <a:cubicBezTo>
                    <a:pt x="499998" y="734340"/>
                    <a:pt x="463257" y="778536"/>
                    <a:pt x="438230" y="730080"/>
                  </a:cubicBezTo>
                  <a:cubicBezTo>
                    <a:pt x="438230" y="723158"/>
                    <a:pt x="438230" y="716768"/>
                    <a:pt x="439296" y="709846"/>
                  </a:cubicBezTo>
                  <a:cubicBezTo>
                    <a:pt x="497868" y="644351"/>
                    <a:pt x="505855" y="583648"/>
                    <a:pt x="487751" y="504841"/>
                  </a:cubicBezTo>
                  <a:cubicBezTo>
                    <a:pt x="486686" y="498984"/>
                    <a:pt x="492543" y="492062"/>
                    <a:pt x="494673" y="487802"/>
                  </a:cubicBezTo>
                  <a:cubicBezTo>
                    <a:pt x="508518" y="462775"/>
                    <a:pt x="528752" y="433489"/>
                    <a:pt x="520765" y="410060"/>
                  </a:cubicBezTo>
                  <a:cubicBezTo>
                    <a:pt x="481361" y="410060"/>
                    <a:pt x="436633" y="468633"/>
                    <a:pt x="410542" y="492062"/>
                  </a:cubicBezTo>
                  <a:cubicBezTo>
                    <a:pt x="350904" y="535725"/>
                    <a:pt x="344514" y="545842"/>
                    <a:pt x="317358" y="562882"/>
                  </a:cubicBezTo>
                  <a:cubicBezTo>
                    <a:pt x="230563" y="587908"/>
                    <a:pt x="229498" y="586843"/>
                    <a:pt x="217251" y="666715"/>
                  </a:cubicBezTo>
                  <a:cubicBezTo>
                    <a:pt x="223109" y="787056"/>
                    <a:pt x="199147" y="934553"/>
                    <a:pt x="155484" y="1054893"/>
                  </a:cubicBezTo>
                  <a:cubicBezTo>
                    <a:pt x="148561" y="1096959"/>
                    <a:pt x="143237" y="1138492"/>
                    <a:pt x="136314" y="1180026"/>
                  </a:cubicBezTo>
                  <a:cubicBezTo>
                    <a:pt x="136314" y="1218897"/>
                    <a:pt x="147496" y="1292379"/>
                    <a:pt x="100106" y="1312613"/>
                  </a:cubicBezTo>
                  <a:cubicBezTo>
                    <a:pt x="95846" y="1309951"/>
                    <a:pt x="91054" y="1307821"/>
                    <a:pt x="87859" y="1305691"/>
                  </a:cubicBezTo>
                  <a:cubicBezTo>
                    <a:pt x="58572" y="1289717"/>
                    <a:pt x="38338" y="1276405"/>
                    <a:pt x="21299" y="1256170"/>
                  </a:cubicBezTo>
                  <a:cubicBezTo>
                    <a:pt x="9052" y="1192805"/>
                    <a:pt x="9052" y="1192805"/>
                    <a:pt x="1064" y="1121985"/>
                  </a:cubicBezTo>
                  <a:cubicBezTo>
                    <a:pt x="1064" y="1084179"/>
                    <a:pt x="2129" y="1045841"/>
                    <a:pt x="2129" y="1009632"/>
                  </a:cubicBezTo>
                  <a:cubicBezTo>
                    <a:pt x="4259" y="937215"/>
                    <a:pt x="5324" y="866395"/>
                    <a:pt x="6389" y="796640"/>
                  </a:cubicBezTo>
                  <a:cubicBezTo>
                    <a:pt x="5324" y="770549"/>
                    <a:pt x="5324" y="744990"/>
                    <a:pt x="4259" y="718898"/>
                  </a:cubicBezTo>
                  <a:cubicBezTo>
                    <a:pt x="2129" y="692807"/>
                    <a:pt x="0" y="666183"/>
                    <a:pt x="0" y="639026"/>
                  </a:cubicBezTo>
                  <a:lnTo>
                    <a:pt x="0" y="632104"/>
                  </a:lnTo>
                  <a:cubicBezTo>
                    <a:pt x="0" y="576726"/>
                    <a:pt x="12779" y="526141"/>
                    <a:pt x="65495" y="504841"/>
                  </a:cubicBezTo>
                  <a:cubicBezTo>
                    <a:pt x="76677" y="510166"/>
                    <a:pt x="82001" y="521881"/>
                    <a:pt x="87859" y="536258"/>
                  </a:cubicBezTo>
                  <a:cubicBezTo>
                    <a:pt x="95846" y="559687"/>
                    <a:pt x="100106" y="590038"/>
                    <a:pt x="116080" y="617195"/>
                  </a:cubicBezTo>
                  <a:cubicBezTo>
                    <a:pt x="177848" y="637429"/>
                    <a:pt x="144302" y="715171"/>
                    <a:pt x="144302" y="775874"/>
                  </a:cubicBezTo>
                  <a:cubicBezTo>
                    <a:pt x="157614" y="754574"/>
                    <a:pt x="162406" y="724223"/>
                    <a:pt x="165601" y="702924"/>
                  </a:cubicBezTo>
                  <a:cubicBezTo>
                    <a:pt x="173588" y="601220"/>
                    <a:pt x="165601" y="565544"/>
                    <a:pt x="223109" y="498984"/>
                  </a:cubicBezTo>
                  <a:cubicBezTo>
                    <a:pt x="258252" y="476087"/>
                    <a:pt x="313098" y="445736"/>
                    <a:pt x="339189" y="424437"/>
                  </a:cubicBezTo>
                  <a:cubicBezTo>
                    <a:pt x="521830" y="322733"/>
                    <a:pt x="521830" y="322733"/>
                    <a:pt x="536207" y="310486"/>
                  </a:cubicBezTo>
                  <a:cubicBezTo>
                    <a:pt x="577740" y="245524"/>
                    <a:pt x="584130" y="161924"/>
                    <a:pt x="609157" y="91105"/>
                  </a:cubicBezTo>
                  <a:cubicBezTo>
                    <a:pt x="619274" y="60753"/>
                    <a:pt x="634183" y="31467"/>
                    <a:pt x="656547" y="8038"/>
                  </a:cubicBezTo>
                  <a:cubicBezTo>
                    <a:pt x="664135" y="5509"/>
                    <a:pt x="671024" y="4610"/>
                    <a:pt x="677122" y="5334"/>
                  </a:cubicBezTo>
                  <a:close/>
                  <a:moveTo>
                    <a:pt x="3645157" y="983"/>
                  </a:moveTo>
                  <a:cubicBezTo>
                    <a:pt x="3663860" y="4710"/>
                    <a:pt x="3686358" y="18421"/>
                    <a:pt x="3704994" y="31467"/>
                  </a:cubicBezTo>
                  <a:cubicBezTo>
                    <a:pt x="3740138" y="88975"/>
                    <a:pt x="3691682" y="112404"/>
                    <a:pt x="3640564" y="159795"/>
                  </a:cubicBezTo>
                  <a:cubicBezTo>
                    <a:pt x="3611278" y="197068"/>
                    <a:pt x="3580926" y="237537"/>
                    <a:pt x="3543652" y="268953"/>
                  </a:cubicBezTo>
                  <a:cubicBezTo>
                    <a:pt x="3543652" y="271083"/>
                    <a:pt x="3544718" y="275875"/>
                    <a:pt x="3544718" y="279070"/>
                  </a:cubicBezTo>
                  <a:cubicBezTo>
                    <a:pt x="3595303" y="289187"/>
                    <a:pt x="3619265" y="274810"/>
                    <a:pt x="3621394" y="334448"/>
                  </a:cubicBezTo>
                  <a:cubicBezTo>
                    <a:pt x="3606485" y="359475"/>
                    <a:pt x="3580926" y="382904"/>
                    <a:pt x="3587849" y="419112"/>
                  </a:cubicBezTo>
                  <a:cubicBezTo>
                    <a:pt x="3663460" y="393021"/>
                    <a:pt x="3731086" y="354682"/>
                    <a:pt x="3812022" y="414853"/>
                  </a:cubicBezTo>
                  <a:cubicBezTo>
                    <a:pt x="3812022" y="416450"/>
                    <a:pt x="3812022" y="419112"/>
                    <a:pt x="3812022" y="421242"/>
                  </a:cubicBezTo>
                  <a:lnTo>
                    <a:pt x="3812022" y="443606"/>
                  </a:lnTo>
                  <a:cubicBezTo>
                    <a:pt x="3804035" y="511232"/>
                    <a:pt x="3718306" y="538389"/>
                    <a:pt x="3680500" y="594299"/>
                  </a:cubicBezTo>
                  <a:cubicBezTo>
                    <a:pt x="3671448" y="598559"/>
                    <a:pt x="3662396" y="604416"/>
                    <a:pt x="3654409" y="611339"/>
                  </a:cubicBezTo>
                  <a:cubicBezTo>
                    <a:pt x="3631245" y="611871"/>
                    <a:pt x="3609547" y="617462"/>
                    <a:pt x="3588713" y="625782"/>
                  </a:cubicBezTo>
                  <a:lnTo>
                    <a:pt x="3528743" y="656327"/>
                  </a:lnTo>
                  <a:lnTo>
                    <a:pt x="3528743" y="539454"/>
                  </a:lnTo>
                  <a:lnTo>
                    <a:pt x="3528210" y="540085"/>
                  </a:lnTo>
                  <a:lnTo>
                    <a:pt x="3528210" y="539454"/>
                  </a:lnTo>
                  <a:cubicBezTo>
                    <a:pt x="3539393" y="525077"/>
                    <a:pt x="3549510" y="514427"/>
                    <a:pt x="3607018" y="543714"/>
                  </a:cubicBezTo>
                  <a:cubicBezTo>
                    <a:pt x="3662396" y="536791"/>
                    <a:pt x="3687954" y="488336"/>
                    <a:pt x="3715111" y="446801"/>
                  </a:cubicBezTo>
                  <a:cubicBezTo>
                    <a:pt x="3702864" y="404203"/>
                    <a:pt x="3566549" y="469165"/>
                    <a:pt x="3537263" y="475024"/>
                  </a:cubicBezTo>
                  <a:lnTo>
                    <a:pt x="3528743" y="483543"/>
                  </a:lnTo>
                  <a:lnTo>
                    <a:pt x="3528743" y="193873"/>
                  </a:lnTo>
                  <a:lnTo>
                    <a:pt x="3528210" y="194459"/>
                  </a:lnTo>
                  <a:lnTo>
                    <a:pt x="3528210" y="193873"/>
                  </a:lnTo>
                  <a:cubicBezTo>
                    <a:pt x="3574537" y="146483"/>
                    <a:pt x="3615005" y="96962"/>
                    <a:pt x="3608082" y="30402"/>
                  </a:cubicBezTo>
                  <a:cubicBezTo>
                    <a:pt x="3611543" y="3512"/>
                    <a:pt x="3626453" y="-2745"/>
                    <a:pt x="3645157" y="983"/>
                  </a:cubicBezTo>
                  <a:close/>
                </a:path>
              </a:pathLst>
            </a:custGeom>
            <a:solidFill>
              <a:srgbClr val="81308C"/>
            </a:solidFill>
            <a:ln w="5325" cap="flat">
              <a:noFill/>
              <a:prstDash val="solid"/>
              <a:miter/>
            </a:ln>
          </p:spPr>
          <p:txBody>
            <a:bodyPr rtlCol="0" anchor="ctr"/>
            <a:lstStyle/>
            <a:p>
              <a:endParaRPr lang="zh-CN" altLang="en-US"/>
            </a:p>
          </p:txBody>
        </p:sp>
        <p:sp>
          <p:nvSpPr>
            <p:cNvPr id="30" name="îṥlîḋê"/>
            <p:cNvSpPr/>
            <p:nvPr userDrawn="1"/>
          </p:nvSpPr>
          <p:spPr>
            <a:xfrm>
              <a:off x="4486927" y="4159426"/>
              <a:ext cx="3700885" cy="373260"/>
            </a:xfrm>
            <a:custGeom>
              <a:avLst/>
              <a:gdLst>
                <a:gd name="connsiteX0" fmla="*/ 2873364 w 3817880"/>
                <a:gd name="connsiteY0" fmla="*/ 329175 h 420659"/>
                <a:gd name="connsiteX1" fmla="*/ 2873364 w 3817880"/>
                <a:gd name="connsiteY1" fmla="*/ 302019 h 420659"/>
                <a:gd name="connsiteX2" fmla="*/ 2893598 w 3817880"/>
                <a:gd name="connsiteY2" fmla="*/ 304149 h 420659"/>
                <a:gd name="connsiteX3" fmla="*/ 2926080 w 3817880"/>
                <a:gd name="connsiteY3" fmla="*/ 298291 h 420659"/>
                <a:gd name="connsiteX4" fmla="*/ 2962288 w 3817880"/>
                <a:gd name="connsiteY4" fmla="*/ 278057 h 420659"/>
                <a:gd name="connsiteX5" fmla="*/ 2962288 w 3817880"/>
                <a:gd name="connsiteY5" fmla="*/ 303084 h 420659"/>
                <a:gd name="connsiteX6" fmla="*/ 2921820 w 3817880"/>
                <a:gd name="connsiteY6" fmla="*/ 322253 h 420659"/>
                <a:gd name="connsiteX7" fmla="*/ 2880286 w 3817880"/>
                <a:gd name="connsiteY7" fmla="*/ 329175 h 420659"/>
                <a:gd name="connsiteX8" fmla="*/ 2873364 w 3817880"/>
                <a:gd name="connsiteY8" fmla="*/ 329175 h 420659"/>
                <a:gd name="connsiteX9" fmla="*/ 2873364 w 3817880"/>
                <a:gd name="connsiteY9" fmla="*/ 329175 h 420659"/>
                <a:gd name="connsiteX10" fmla="*/ 2873364 w 3817880"/>
                <a:gd name="connsiteY10" fmla="*/ 209367 h 420659"/>
                <a:gd name="connsiteX11" fmla="*/ 2873364 w 3817880"/>
                <a:gd name="connsiteY11" fmla="*/ 191263 h 420659"/>
                <a:gd name="connsiteX12" fmla="*/ 2922885 w 3817880"/>
                <a:gd name="connsiteY12" fmla="*/ 191263 h 420659"/>
                <a:gd name="connsiteX13" fmla="*/ 2922885 w 3817880"/>
                <a:gd name="connsiteY13" fmla="*/ 184341 h 420659"/>
                <a:gd name="connsiteX14" fmla="*/ 2911703 w 3817880"/>
                <a:gd name="connsiteY14" fmla="*/ 143872 h 420659"/>
                <a:gd name="connsiteX15" fmla="*/ 2878156 w 3817880"/>
                <a:gd name="connsiteY15" fmla="*/ 128963 h 420659"/>
                <a:gd name="connsiteX16" fmla="*/ 2873897 w 3817880"/>
                <a:gd name="connsiteY16" fmla="*/ 128963 h 420659"/>
                <a:gd name="connsiteX17" fmla="*/ 2873897 w 3817880"/>
                <a:gd name="connsiteY17" fmla="*/ 109794 h 420659"/>
                <a:gd name="connsiteX18" fmla="*/ 2884014 w 3817880"/>
                <a:gd name="connsiteY18" fmla="*/ 108729 h 420659"/>
                <a:gd name="connsiteX19" fmla="*/ 2941522 w 3817880"/>
                <a:gd name="connsiteY19" fmla="*/ 132158 h 420659"/>
                <a:gd name="connsiteX20" fmla="*/ 2962821 w 3817880"/>
                <a:gd name="connsiteY20" fmla="*/ 194990 h 420659"/>
                <a:gd name="connsiteX21" fmla="*/ 2962821 w 3817880"/>
                <a:gd name="connsiteY21" fmla="*/ 202978 h 420659"/>
                <a:gd name="connsiteX22" fmla="*/ 2962821 w 3817880"/>
                <a:gd name="connsiteY22" fmla="*/ 208835 h 420659"/>
                <a:gd name="connsiteX23" fmla="*/ 2873364 w 3817880"/>
                <a:gd name="connsiteY23" fmla="*/ 208835 h 420659"/>
                <a:gd name="connsiteX24" fmla="*/ 2873364 w 3817880"/>
                <a:gd name="connsiteY24" fmla="*/ 209367 h 420659"/>
                <a:gd name="connsiteX25" fmla="*/ 2994770 w 3817880"/>
                <a:gd name="connsiteY25" fmla="*/ 325448 h 420659"/>
                <a:gd name="connsiteX26" fmla="*/ 2994770 w 3817880"/>
                <a:gd name="connsiteY26" fmla="*/ 309473 h 420659"/>
                <a:gd name="connsiteX27" fmla="*/ 3017134 w 3817880"/>
                <a:gd name="connsiteY27" fmla="*/ 307343 h 420659"/>
                <a:gd name="connsiteX28" fmla="*/ 3025121 w 3817880"/>
                <a:gd name="connsiteY28" fmla="*/ 299356 h 420659"/>
                <a:gd name="connsiteX29" fmla="*/ 3025121 w 3817880"/>
                <a:gd name="connsiteY29" fmla="*/ 141742 h 420659"/>
                <a:gd name="connsiteX30" fmla="*/ 2994770 w 3817880"/>
                <a:gd name="connsiteY30" fmla="*/ 141742 h 420659"/>
                <a:gd name="connsiteX31" fmla="*/ 2994770 w 3817880"/>
                <a:gd name="connsiteY31" fmla="*/ 127365 h 420659"/>
                <a:gd name="connsiteX32" fmla="*/ 3045355 w 3817880"/>
                <a:gd name="connsiteY32" fmla="*/ 112456 h 420659"/>
                <a:gd name="connsiteX33" fmla="*/ 3062395 w 3817880"/>
                <a:gd name="connsiteY33" fmla="*/ 112456 h 420659"/>
                <a:gd name="connsiteX34" fmla="*/ 3062395 w 3817880"/>
                <a:gd name="connsiteY34" fmla="*/ 152924 h 420659"/>
                <a:gd name="connsiteX35" fmla="*/ 3083694 w 3817880"/>
                <a:gd name="connsiteY35" fmla="*/ 131625 h 420659"/>
                <a:gd name="connsiteX36" fmla="*/ 3108720 w 3817880"/>
                <a:gd name="connsiteY36" fmla="*/ 110326 h 420659"/>
                <a:gd name="connsiteX37" fmla="*/ 3112980 w 3817880"/>
                <a:gd name="connsiteY37" fmla="*/ 110326 h 420659"/>
                <a:gd name="connsiteX38" fmla="*/ 3119902 w 3817880"/>
                <a:gd name="connsiteY38" fmla="*/ 109261 h 420659"/>
                <a:gd name="connsiteX39" fmla="*/ 3132149 w 3817880"/>
                <a:gd name="connsiteY39" fmla="*/ 111391 h 420659"/>
                <a:gd name="connsiteX40" fmla="*/ 3145461 w 3817880"/>
                <a:gd name="connsiteY40" fmla="*/ 115651 h 420659"/>
                <a:gd name="connsiteX41" fmla="*/ 3145461 w 3817880"/>
                <a:gd name="connsiteY41" fmla="*/ 152924 h 420659"/>
                <a:gd name="connsiteX42" fmla="*/ 3132149 w 3817880"/>
                <a:gd name="connsiteY42" fmla="*/ 152924 h 420659"/>
                <a:gd name="connsiteX43" fmla="*/ 3122032 w 3817880"/>
                <a:gd name="connsiteY43" fmla="*/ 144937 h 420659"/>
                <a:gd name="connsiteX44" fmla="*/ 3109785 w 3817880"/>
                <a:gd name="connsiteY44" fmla="*/ 142807 h 420659"/>
                <a:gd name="connsiteX45" fmla="*/ 3087421 w 3817880"/>
                <a:gd name="connsiteY45" fmla="*/ 150794 h 420659"/>
                <a:gd name="connsiteX46" fmla="*/ 3062395 w 3817880"/>
                <a:gd name="connsiteY46" fmla="*/ 174223 h 420659"/>
                <a:gd name="connsiteX47" fmla="*/ 3062395 w 3817880"/>
                <a:gd name="connsiteY47" fmla="*/ 299356 h 420659"/>
                <a:gd name="connsiteX48" fmla="*/ 3069317 w 3817880"/>
                <a:gd name="connsiteY48" fmla="*/ 307343 h 420659"/>
                <a:gd name="connsiteX49" fmla="*/ 3099668 w 3817880"/>
                <a:gd name="connsiteY49" fmla="*/ 309473 h 420659"/>
                <a:gd name="connsiteX50" fmla="*/ 3099668 w 3817880"/>
                <a:gd name="connsiteY50" fmla="*/ 325448 h 420659"/>
                <a:gd name="connsiteX51" fmla="*/ 2994770 w 3817880"/>
                <a:gd name="connsiteY51" fmla="*/ 325448 h 420659"/>
                <a:gd name="connsiteX52" fmla="*/ 2994770 w 3817880"/>
                <a:gd name="connsiteY52" fmla="*/ 325448 h 420659"/>
                <a:gd name="connsiteX53" fmla="*/ 3299880 w 3817880"/>
                <a:gd name="connsiteY53" fmla="*/ 119378 h 420659"/>
                <a:gd name="connsiteX54" fmla="*/ 3299880 w 3817880"/>
                <a:gd name="connsiteY54" fmla="*/ 168899 h 420659"/>
                <a:gd name="connsiteX55" fmla="*/ 3277516 w 3817880"/>
                <a:gd name="connsiteY55" fmla="*/ 168899 h 420659"/>
                <a:gd name="connsiteX56" fmla="*/ 3274322 w 3817880"/>
                <a:gd name="connsiteY56" fmla="*/ 138547 h 420659"/>
                <a:gd name="connsiteX57" fmla="*/ 3257282 w 3817880"/>
                <a:gd name="connsiteY57" fmla="*/ 130560 h 420659"/>
                <a:gd name="connsiteX58" fmla="*/ 3241308 w 3817880"/>
                <a:gd name="connsiteY58" fmla="*/ 128430 h 420659"/>
                <a:gd name="connsiteX59" fmla="*/ 3215216 w 3817880"/>
                <a:gd name="connsiteY59" fmla="*/ 137482 h 420659"/>
                <a:gd name="connsiteX60" fmla="*/ 3205099 w 3817880"/>
                <a:gd name="connsiteY60" fmla="*/ 159847 h 420659"/>
                <a:gd name="connsiteX61" fmla="*/ 3213086 w 3817880"/>
                <a:gd name="connsiteY61" fmla="*/ 181146 h 420659"/>
                <a:gd name="connsiteX62" fmla="*/ 3242373 w 3817880"/>
                <a:gd name="connsiteY62" fmla="*/ 200315 h 420659"/>
                <a:gd name="connsiteX63" fmla="*/ 3253555 w 3817880"/>
                <a:gd name="connsiteY63" fmla="*/ 204575 h 420659"/>
                <a:gd name="connsiteX64" fmla="*/ 3288699 w 3817880"/>
                <a:gd name="connsiteY64" fmla="*/ 224809 h 420659"/>
                <a:gd name="connsiteX65" fmla="*/ 3300946 w 3817880"/>
                <a:gd name="connsiteY65" fmla="*/ 241848 h 420659"/>
                <a:gd name="connsiteX66" fmla="*/ 3305205 w 3817880"/>
                <a:gd name="connsiteY66" fmla="*/ 263148 h 420659"/>
                <a:gd name="connsiteX67" fmla="*/ 3283906 w 3817880"/>
                <a:gd name="connsiteY67" fmla="*/ 311603 h 420659"/>
                <a:gd name="connsiteX68" fmla="*/ 3223203 w 3817880"/>
                <a:gd name="connsiteY68" fmla="*/ 328643 h 420659"/>
                <a:gd name="connsiteX69" fmla="*/ 3193917 w 3817880"/>
                <a:gd name="connsiteY69" fmla="*/ 326513 h 420659"/>
                <a:gd name="connsiteX70" fmla="*/ 3166761 w 3817880"/>
                <a:gd name="connsiteY70" fmla="*/ 319591 h 420659"/>
                <a:gd name="connsiteX71" fmla="*/ 3166761 w 3817880"/>
                <a:gd name="connsiteY71" fmla="*/ 262083 h 420659"/>
                <a:gd name="connsiteX72" fmla="*/ 3188060 w 3817880"/>
                <a:gd name="connsiteY72" fmla="*/ 262083 h 420659"/>
                <a:gd name="connsiteX73" fmla="*/ 3192319 w 3817880"/>
                <a:gd name="connsiteY73" fmla="*/ 299356 h 420659"/>
                <a:gd name="connsiteX74" fmla="*/ 3211489 w 3817880"/>
                <a:gd name="connsiteY74" fmla="*/ 307343 h 420659"/>
                <a:gd name="connsiteX75" fmla="*/ 3229593 w 3817880"/>
                <a:gd name="connsiteY75" fmla="*/ 310538 h 420659"/>
                <a:gd name="connsiteX76" fmla="*/ 3259944 w 3817880"/>
                <a:gd name="connsiteY76" fmla="*/ 300421 h 420659"/>
                <a:gd name="connsiteX77" fmla="*/ 3271126 w 3817880"/>
                <a:gd name="connsiteY77" fmla="*/ 274330 h 420659"/>
                <a:gd name="connsiteX78" fmla="*/ 3263139 w 3817880"/>
                <a:gd name="connsiteY78" fmla="*/ 253031 h 420659"/>
                <a:gd name="connsiteX79" fmla="*/ 3225866 w 3817880"/>
                <a:gd name="connsiteY79" fmla="*/ 230666 h 420659"/>
                <a:gd name="connsiteX80" fmla="*/ 3182203 w 3817880"/>
                <a:gd name="connsiteY80" fmla="*/ 203510 h 420659"/>
                <a:gd name="connsiteX81" fmla="*/ 3169955 w 3817880"/>
                <a:gd name="connsiteY81" fmla="*/ 171029 h 420659"/>
                <a:gd name="connsiteX82" fmla="*/ 3190190 w 3817880"/>
                <a:gd name="connsiteY82" fmla="*/ 125768 h 420659"/>
                <a:gd name="connsiteX83" fmla="*/ 3247698 w 3817880"/>
                <a:gd name="connsiteY83" fmla="*/ 108729 h 420659"/>
                <a:gd name="connsiteX84" fmla="*/ 3274854 w 3817880"/>
                <a:gd name="connsiteY84" fmla="*/ 111923 h 420659"/>
                <a:gd name="connsiteX85" fmla="*/ 3299880 w 3817880"/>
                <a:gd name="connsiteY85" fmla="*/ 119378 h 420659"/>
                <a:gd name="connsiteX86" fmla="*/ 3299880 w 3817880"/>
                <a:gd name="connsiteY86" fmla="*/ 119378 h 420659"/>
                <a:gd name="connsiteX87" fmla="*/ 3389870 w 3817880"/>
                <a:gd name="connsiteY87" fmla="*/ 112988 h 420659"/>
                <a:gd name="connsiteX88" fmla="*/ 3406909 w 3817880"/>
                <a:gd name="connsiteY88" fmla="*/ 112988 h 420659"/>
                <a:gd name="connsiteX89" fmla="*/ 3406909 w 3817880"/>
                <a:gd name="connsiteY89" fmla="*/ 299889 h 420659"/>
                <a:gd name="connsiteX90" fmla="*/ 3413831 w 3817880"/>
                <a:gd name="connsiteY90" fmla="*/ 307876 h 420659"/>
                <a:gd name="connsiteX91" fmla="*/ 3437261 w 3817880"/>
                <a:gd name="connsiteY91" fmla="*/ 310006 h 420659"/>
                <a:gd name="connsiteX92" fmla="*/ 3437261 w 3817880"/>
                <a:gd name="connsiteY92" fmla="*/ 325980 h 420659"/>
                <a:gd name="connsiteX93" fmla="*/ 3339284 w 3817880"/>
                <a:gd name="connsiteY93" fmla="*/ 325980 h 420659"/>
                <a:gd name="connsiteX94" fmla="*/ 3339284 w 3817880"/>
                <a:gd name="connsiteY94" fmla="*/ 310006 h 420659"/>
                <a:gd name="connsiteX95" fmla="*/ 3361648 w 3817880"/>
                <a:gd name="connsiteY95" fmla="*/ 307876 h 420659"/>
                <a:gd name="connsiteX96" fmla="*/ 3369635 w 3817880"/>
                <a:gd name="connsiteY96" fmla="*/ 299889 h 420659"/>
                <a:gd name="connsiteX97" fmla="*/ 3369635 w 3817880"/>
                <a:gd name="connsiteY97" fmla="*/ 142275 h 420659"/>
                <a:gd name="connsiteX98" fmla="*/ 3339284 w 3817880"/>
                <a:gd name="connsiteY98" fmla="*/ 142275 h 420659"/>
                <a:gd name="connsiteX99" fmla="*/ 3339284 w 3817880"/>
                <a:gd name="connsiteY99" fmla="*/ 127365 h 420659"/>
                <a:gd name="connsiteX100" fmla="*/ 3389870 w 3817880"/>
                <a:gd name="connsiteY100" fmla="*/ 112988 h 420659"/>
                <a:gd name="connsiteX101" fmla="*/ 3389870 w 3817880"/>
                <a:gd name="connsiteY101" fmla="*/ 112988 h 420659"/>
                <a:gd name="connsiteX102" fmla="*/ 3390934 w 3817880"/>
                <a:gd name="connsiteY102" fmla="*/ 15012 h 420659"/>
                <a:gd name="connsiteX103" fmla="*/ 3409039 w 3817880"/>
                <a:gd name="connsiteY103" fmla="*/ 22999 h 420659"/>
                <a:gd name="connsiteX104" fmla="*/ 3417026 w 3817880"/>
                <a:gd name="connsiteY104" fmla="*/ 41104 h 420659"/>
                <a:gd name="connsiteX105" fmla="*/ 3409039 w 3817880"/>
                <a:gd name="connsiteY105" fmla="*/ 58143 h 420659"/>
                <a:gd name="connsiteX106" fmla="*/ 3390934 w 3817880"/>
                <a:gd name="connsiteY106" fmla="*/ 66130 h 420659"/>
                <a:gd name="connsiteX107" fmla="*/ 3372830 w 3817880"/>
                <a:gd name="connsiteY107" fmla="*/ 58143 h 420659"/>
                <a:gd name="connsiteX108" fmla="*/ 3365908 w 3817880"/>
                <a:gd name="connsiteY108" fmla="*/ 41104 h 420659"/>
                <a:gd name="connsiteX109" fmla="*/ 3372830 w 3817880"/>
                <a:gd name="connsiteY109" fmla="*/ 22999 h 420659"/>
                <a:gd name="connsiteX110" fmla="*/ 3390934 w 3817880"/>
                <a:gd name="connsiteY110" fmla="*/ 15012 h 420659"/>
                <a:gd name="connsiteX111" fmla="*/ 3390934 w 3817880"/>
                <a:gd name="connsiteY111" fmla="*/ 15012 h 420659"/>
                <a:gd name="connsiteX112" fmla="*/ 3484651 w 3817880"/>
                <a:gd name="connsiteY112" fmla="*/ 140677 h 420659"/>
                <a:gd name="connsiteX113" fmla="*/ 3457494 w 3817880"/>
                <a:gd name="connsiteY113" fmla="*/ 140677 h 420659"/>
                <a:gd name="connsiteX114" fmla="*/ 3457494 w 3817880"/>
                <a:gd name="connsiteY114" fmla="*/ 127365 h 420659"/>
                <a:gd name="connsiteX115" fmla="*/ 3485716 w 3817880"/>
                <a:gd name="connsiteY115" fmla="*/ 114053 h 420659"/>
                <a:gd name="connsiteX116" fmla="*/ 3504885 w 3817880"/>
                <a:gd name="connsiteY116" fmla="*/ 73585 h 420659"/>
                <a:gd name="connsiteX117" fmla="*/ 3521924 w 3817880"/>
                <a:gd name="connsiteY117" fmla="*/ 73585 h 420659"/>
                <a:gd name="connsiteX118" fmla="*/ 3521924 w 3817880"/>
                <a:gd name="connsiteY118" fmla="*/ 120975 h 420659"/>
                <a:gd name="connsiteX119" fmla="*/ 3588484 w 3817880"/>
                <a:gd name="connsiteY119" fmla="*/ 120975 h 420659"/>
                <a:gd name="connsiteX120" fmla="*/ 3588484 w 3817880"/>
                <a:gd name="connsiteY120" fmla="*/ 141210 h 420659"/>
                <a:gd name="connsiteX121" fmla="*/ 3521924 w 3817880"/>
                <a:gd name="connsiteY121" fmla="*/ 141210 h 420659"/>
                <a:gd name="connsiteX122" fmla="*/ 3521924 w 3817880"/>
                <a:gd name="connsiteY122" fmla="*/ 256225 h 420659"/>
                <a:gd name="connsiteX123" fmla="*/ 3529912 w 3817880"/>
                <a:gd name="connsiteY123" fmla="*/ 294564 h 420659"/>
                <a:gd name="connsiteX124" fmla="*/ 3558133 w 3817880"/>
                <a:gd name="connsiteY124" fmla="*/ 304681 h 420659"/>
                <a:gd name="connsiteX125" fmla="*/ 3573043 w 3817880"/>
                <a:gd name="connsiteY125" fmla="*/ 303616 h 420659"/>
                <a:gd name="connsiteX126" fmla="*/ 3589017 w 3817880"/>
                <a:gd name="connsiteY126" fmla="*/ 301486 h 420659"/>
                <a:gd name="connsiteX127" fmla="*/ 3589017 w 3817880"/>
                <a:gd name="connsiteY127" fmla="*/ 317461 h 420659"/>
                <a:gd name="connsiteX128" fmla="*/ 3559731 w 3817880"/>
                <a:gd name="connsiteY128" fmla="*/ 325448 h 420659"/>
                <a:gd name="connsiteX129" fmla="*/ 3531509 w 3817880"/>
                <a:gd name="connsiteY129" fmla="*/ 327578 h 420659"/>
                <a:gd name="connsiteX130" fmla="*/ 3495300 w 3817880"/>
                <a:gd name="connsiteY130" fmla="*/ 317461 h 420659"/>
                <a:gd name="connsiteX131" fmla="*/ 3485184 w 3817880"/>
                <a:gd name="connsiteY131" fmla="*/ 282317 h 420659"/>
                <a:gd name="connsiteX132" fmla="*/ 3485184 w 3817880"/>
                <a:gd name="connsiteY132" fmla="*/ 140677 h 420659"/>
                <a:gd name="connsiteX133" fmla="*/ 3484651 w 3817880"/>
                <a:gd name="connsiteY133" fmla="*/ 140677 h 420659"/>
                <a:gd name="connsiteX134" fmla="*/ 3592744 w 3817880"/>
                <a:gd name="connsiteY134" fmla="*/ 114053 h 420659"/>
                <a:gd name="connsiteX135" fmla="*/ 3687526 w 3817880"/>
                <a:gd name="connsiteY135" fmla="*/ 114053 h 420659"/>
                <a:gd name="connsiteX136" fmla="*/ 3687526 w 3817880"/>
                <a:gd name="connsiteY136" fmla="*/ 131093 h 420659"/>
                <a:gd name="connsiteX137" fmla="*/ 3665162 w 3817880"/>
                <a:gd name="connsiteY137" fmla="*/ 132158 h 420659"/>
                <a:gd name="connsiteX138" fmla="*/ 3659304 w 3817880"/>
                <a:gd name="connsiteY138" fmla="*/ 140145 h 420659"/>
                <a:gd name="connsiteX139" fmla="*/ 3712020 w 3817880"/>
                <a:gd name="connsiteY139" fmla="*/ 276460 h 420659"/>
                <a:gd name="connsiteX140" fmla="*/ 3765800 w 3817880"/>
                <a:gd name="connsiteY140" fmla="*/ 140145 h 420659"/>
                <a:gd name="connsiteX141" fmla="*/ 3762606 w 3817880"/>
                <a:gd name="connsiteY141" fmla="*/ 132158 h 420659"/>
                <a:gd name="connsiteX142" fmla="*/ 3739176 w 3817880"/>
                <a:gd name="connsiteY142" fmla="*/ 131093 h 420659"/>
                <a:gd name="connsiteX143" fmla="*/ 3739176 w 3817880"/>
                <a:gd name="connsiteY143" fmla="*/ 114053 h 420659"/>
                <a:gd name="connsiteX144" fmla="*/ 3817984 w 3817880"/>
                <a:gd name="connsiteY144" fmla="*/ 114053 h 420659"/>
                <a:gd name="connsiteX145" fmla="*/ 3817984 w 3817880"/>
                <a:gd name="connsiteY145" fmla="*/ 131093 h 420659"/>
                <a:gd name="connsiteX146" fmla="*/ 3791892 w 3817880"/>
                <a:gd name="connsiteY146" fmla="*/ 134287 h 420659"/>
                <a:gd name="connsiteX147" fmla="*/ 3704033 w 3817880"/>
                <a:gd name="connsiteY147" fmla="*/ 347279 h 420659"/>
                <a:gd name="connsiteX148" fmla="*/ 3671552 w 3817880"/>
                <a:gd name="connsiteY148" fmla="*/ 403722 h 420659"/>
                <a:gd name="connsiteX149" fmla="*/ 3634278 w 3817880"/>
                <a:gd name="connsiteY149" fmla="*/ 420762 h 420659"/>
                <a:gd name="connsiteX150" fmla="*/ 3611914 w 3817880"/>
                <a:gd name="connsiteY150" fmla="*/ 413839 h 420659"/>
                <a:gd name="connsiteX151" fmla="*/ 3603926 w 3817880"/>
                <a:gd name="connsiteY151" fmla="*/ 396800 h 420659"/>
                <a:gd name="connsiteX152" fmla="*/ 3606056 w 3817880"/>
                <a:gd name="connsiteY152" fmla="*/ 384553 h 420659"/>
                <a:gd name="connsiteX153" fmla="*/ 3615108 w 3817880"/>
                <a:gd name="connsiteY153" fmla="*/ 373371 h 420659"/>
                <a:gd name="connsiteX154" fmla="*/ 3656642 w 3817880"/>
                <a:gd name="connsiteY154" fmla="*/ 389345 h 420659"/>
                <a:gd name="connsiteX155" fmla="*/ 3675811 w 3817880"/>
                <a:gd name="connsiteY155" fmla="*/ 362189 h 420659"/>
                <a:gd name="connsiteX156" fmla="*/ 3692851 w 3817880"/>
                <a:gd name="connsiteY156" fmla="*/ 323850 h 420659"/>
                <a:gd name="connsiteX157" fmla="*/ 3618304 w 3817880"/>
                <a:gd name="connsiteY157" fmla="*/ 133755 h 420659"/>
                <a:gd name="connsiteX158" fmla="*/ 3592212 w 3817880"/>
                <a:gd name="connsiteY158" fmla="*/ 131625 h 420659"/>
                <a:gd name="connsiteX159" fmla="*/ 3592212 w 3817880"/>
                <a:gd name="connsiteY159" fmla="*/ 114053 h 420659"/>
                <a:gd name="connsiteX160" fmla="*/ 2548019 w 3817880"/>
                <a:gd name="connsiteY160" fmla="*/ 114053 h 420659"/>
                <a:gd name="connsiteX161" fmla="*/ 2643865 w 3817880"/>
                <a:gd name="connsiteY161" fmla="*/ 114053 h 420659"/>
                <a:gd name="connsiteX162" fmla="*/ 2643865 w 3817880"/>
                <a:gd name="connsiteY162" fmla="*/ 131093 h 420659"/>
                <a:gd name="connsiteX163" fmla="*/ 2620436 w 3817880"/>
                <a:gd name="connsiteY163" fmla="*/ 132158 h 420659"/>
                <a:gd name="connsiteX164" fmla="*/ 2616176 w 3817880"/>
                <a:gd name="connsiteY164" fmla="*/ 140145 h 420659"/>
                <a:gd name="connsiteX165" fmla="*/ 2666762 w 3817880"/>
                <a:gd name="connsiteY165" fmla="*/ 283382 h 420659"/>
                <a:gd name="connsiteX166" fmla="*/ 2723205 w 3817880"/>
                <a:gd name="connsiteY166" fmla="*/ 140145 h 420659"/>
                <a:gd name="connsiteX167" fmla="*/ 2720010 w 3817880"/>
                <a:gd name="connsiteY167" fmla="*/ 132158 h 420659"/>
                <a:gd name="connsiteX168" fmla="*/ 2696581 w 3817880"/>
                <a:gd name="connsiteY168" fmla="*/ 131093 h 420659"/>
                <a:gd name="connsiteX169" fmla="*/ 2696581 w 3817880"/>
                <a:gd name="connsiteY169" fmla="*/ 114053 h 420659"/>
                <a:gd name="connsiteX170" fmla="*/ 2773258 w 3817880"/>
                <a:gd name="connsiteY170" fmla="*/ 114053 h 420659"/>
                <a:gd name="connsiteX171" fmla="*/ 2773258 w 3817880"/>
                <a:gd name="connsiteY171" fmla="*/ 131093 h 420659"/>
                <a:gd name="connsiteX172" fmla="*/ 2748231 w 3817880"/>
                <a:gd name="connsiteY172" fmla="*/ 134287 h 420659"/>
                <a:gd name="connsiteX173" fmla="*/ 2671554 w 3817880"/>
                <a:gd name="connsiteY173" fmla="*/ 325448 h 420659"/>
                <a:gd name="connsiteX174" fmla="*/ 2646528 w 3817880"/>
                <a:gd name="connsiteY174" fmla="*/ 325448 h 420659"/>
                <a:gd name="connsiteX175" fmla="*/ 2575708 w 3817880"/>
                <a:gd name="connsiteY175" fmla="*/ 132690 h 420659"/>
                <a:gd name="connsiteX176" fmla="*/ 2548552 w 3817880"/>
                <a:gd name="connsiteY176" fmla="*/ 130560 h 420659"/>
                <a:gd name="connsiteX177" fmla="*/ 2548552 w 3817880"/>
                <a:gd name="connsiteY177" fmla="*/ 114053 h 420659"/>
                <a:gd name="connsiteX178" fmla="*/ 2548019 w 3817880"/>
                <a:gd name="connsiteY178" fmla="*/ 114053 h 420659"/>
                <a:gd name="connsiteX179" fmla="*/ 2873364 w 3817880"/>
                <a:gd name="connsiteY179" fmla="*/ 110326 h 420659"/>
                <a:gd name="connsiteX180" fmla="*/ 2873364 w 3817880"/>
                <a:gd name="connsiteY180" fmla="*/ 129495 h 420659"/>
                <a:gd name="connsiteX181" fmla="*/ 2839818 w 3817880"/>
                <a:gd name="connsiteY181" fmla="*/ 147599 h 420659"/>
                <a:gd name="connsiteX182" fmla="*/ 2822779 w 3817880"/>
                <a:gd name="connsiteY182" fmla="*/ 191263 h 420659"/>
                <a:gd name="connsiteX183" fmla="*/ 2873364 w 3817880"/>
                <a:gd name="connsiteY183" fmla="*/ 191263 h 420659"/>
                <a:gd name="connsiteX184" fmla="*/ 2873364 w 3817880"/>
                <a:gd name="connsiteY184" fmla="*/ 209367 h 420659"/>
                <a:gd name="connsiteX185" fmla="*/ 2820649 w 3817880"/>
                <a:gd name="connsiteY185" fmla="*/ 209367 h 420659"/>
                <a:gd name="connsiteX186" fmla="*/ 2820649 w 3817880"/>
                <a:gd name="connsiteY186" fmla="*/ 215224 h 420659"/>
                <a:gd name="connsiteX187" fmla="*/ 2839818 w 3817880"/>
                <a:gd name="connsiteY187" fmla="*/ 280719 h 420659"/>
                <a:gd name="connsiteX188" fmla="*/ 2873364 w 3817880"/>
                <a:gd name="connsiteY188" fmla="*/ 302019 h 420659"/>
                <a:gd name="connsiteX189" fmla="*/ 2873364 w 3817880"/>
                <a:gd name="connsiteY189" fmla="*/ 329175 h 420659"/>
                <a:gd name="connsiteX190" fmla="*/ 2808934 w 3817880"/>
                <a:gd name="connsiteY190" fmla="*/ 299889 h 420659"/>
                <a:gd name="connsiteX191" fmla="*/ 2781778 w 3817880"/>
                <a:gd name="connsiteY191" fmla="*/ 221082 h 420659"/>
                <a:gd name="connsiteX192" fmla="*/ 2809999 w 3817880"/>
                <a:gd name="connsiteY192" fmla="*/ 141210 h 420659"/>
                <a:gd name="connsiteX193" fmla="*/ 2873364 w 3817880"/>
                <a:gd name="connsiteY193" fmla="*/ 110326 h 420659"/>
                <a:gd name="connsiteX194" fmla="*/ 2873364 w 3817880"/>
                <a:gd name="connsiteY194" fmla="*/ 110326 h 420659"/>
                <a:gd name="connsiteX195" fmla="*/ 1632686 w 3817880"/>
                <a:gd name="connsiteY195" fmla="*/ 323318 h 420659"/>
                <a:gd name="connsiteX196" fmla="*/ 1632686 w 3817880"/>
                <a:gd name="connsiteY196" fmla="*/ 304149 h 420659"/>
                <a:gd name="connsiteX197" fmla="*/ 1647063 w 3817880"/>
                <a:gd name="connsiteY197" fmla="*/ 299889 h 420659"/>
                <a:gd name="connsiteX198" fmla="*/ 1677414 w 3817880"/>
                <a:gd name="connsiteY198" fmla="*/ 285512 h 420659"/>
                <a:gd name="connsiteX199" fmla="*/ 1677414 w 3817880"/>
                <a:gd name="connsiteY199" fmla="*/ 207237 h 420659"/>
                <a:gd name="connsiteX200" fmla="*/ 1632153 w 3817880"/>
                <a:gd name="connsiteY200" fmla="*/ 222147 h 420659"/>
                <a:gd name="connsiteX201" fmla="*/ 1632153 w 3817880"/>
                <a:gd name="connsiteY201" fmla="*/ 204042 h 420659"/>
                <a:gd name="connsiteX202" fmla="*/ 1677414 w 3817880"/>
                <a:gd name="connsiteY202" fmla="*/ 192860 h 420659"/>
                <a:gd name="connsiteX203" fmla="*/ 1677414 w 3817880"/>
                <a:gd name="connsiteY203" fmla="*/ 178483 h 420659"/>
                <a:gd name="connsiteX204" fmla="*/ 1668362 w 3817880"/>
                <a:gd name="connsiteY204" fmla="*/ 140145 h 420659"/>
                <a:gd name="connsiteX205" fmla="*/ 1636946 w 3817880"/>
                <a:gd name="connsiteY205" fmla="*/ 130028 h 420659"/>
                <a:gd name="connsiteX206" fmla="*/ 1632686 w 3817880"/>
                <a:gd name="connsiteY206" fmla="*/ 130028 h 420659"/>
                <a:gd name="connsiteX207" fmla="*/ 1632686 w 3817880"/>
                <a:gd name="connsiteY207" fmla="*/ 110858 h 420659"/>
                <a:gd name="connsiteX208" fmla="*/ 1648660 w 3817880"/>
                <a:gd name="connsiteY208" fmla="*/ 109794 h 420659"/>
                <a:gd name="connsiteX209" fmla="*/ 1699246 w 3817880"/>
                <a:gd name="connsiteY209" fmla="*/ 125768 h 420659"/>
                <a:gd name="connsiteX210" fmla="*/ 1715220 w 3817880"/>
                <a:gd name="connsiteY210" fmla="*/ 174223 h 420659"/>
                <a:gd name="connsiteX211" fmla="*/ 1715220 w 3817880"/>
                <a:gd name="connsiteY211" fmla="*/ 300421 h 420659"/>
                <a:gd name="connsiteX212" fmla="*/ 1722143 w 3817880"/>
                <a:gd name="connsiteY212" fmla="*/ 308408 h 420659"/>
                <a:gd name="connsiteX213" fmla="*/ 1745572 w 3817880"/>
                <a:gd name="connsiteY213" fmla="*/ 310538 h 420659"/>
                <a:gd name="connsiteX214" fmla="*/ 1745572 w 3817880"/>
                <a:gd name="connsiteY214" fmla="*/ 326513 h 420659"/>
                <a:gd name="connsiteX215" fmla="*/ 1683804 w 3817880"/>
                <a:gd name="connsiteY215" fmla="*/ 326513 h 420659"/>
                <a:gd name="connsiteX216" fmla="*/ 1677947 w 3817880"/>
                <a:gd name="connsiteY216" fmla="*/ 300421 h 420659"/>
                <a:gd name="connsiteX217" fmla="*/ 1638543 w 3817880"/>
                <a:gd name="connsiteY217" fmla="*/ 321720 h 420659"/>
                <a:gd name="connsiteX218" fmla="*/ 1632686 w 3817880"/>
                <a:gd name="connsiteY218" fmla="*/ 323318 h 420659"/>
                <a:gd name="connsiteX219" fmla="*/ 1632686 w 3817880"/>
                <a:gd name="connsiteY219" fmla="*/ 323318 h 420659"/>
                <a:gd name="connsiteX220" fmla="*/ 2494771 w 3817880"/>
                <a:gd name="connsiteY220" fmla="*/ 15012 h 420659"/>
                <a:gd name="connsiteX221" fmla="*/ 2512875 w 3817880"/>
                <a:gd name="connsiteY221" fmla="*/ 22999 h 420659"/>
                <a:gd name="connsiteX222" fmla="*/ 2520862 w 3817880"/>
                <a:gd name="connsiteY222" fmla="*/ 41104 h 420659"/>
                <a:gd name="connsiteX223" fmla="*/ 2512875 w 3817880"/>
                <a:gd name="connsiteY223" fmla="*/ 58143 h 420659"/>
                <a:gd name="connsiteX224" fmla="*/ 2494771 w 3817880"/>
                <a:gd name="connsiteY224" fmla="*/ 66130 h 420659"/>
                <a:gd name="connsiteX225" fmla="*/ 2477731 w 3817880"/>
                <a:gd name="connsiteY225" fmla="*/ 58143 h 420659"/>
                <a:gd name="connsiteX226" fmla="*/ 2469744 w 3817880"/>
                <a:gd name="connsiteY226" fmla="*/ 41104 h 420659"/>
                <a:gd name="connsiteX227" fmla="*/ 2477731 w 3817880"/>
                <a:gd name="connsiteY227" fmla="*/ 22999 h 420659"/>
                <a:gd name="connsiteX228" fmla="*/ 2494771 w 3817880"/>
                <a:gd name="connsiteY228" fmla="*/ 15012 h 420659"/>
                <a:gd name="connsiteX229" fmla="*/ 2494771 w 3817880"/>
                <a:gd name="connsiteY229" fmla="*/ 15012 h 420659"/>
                <a:gd name="connsiteX230" fmla="*/ 2493706 w 3817880"/>
                <a:gd name="connsiteY230" fmla="*/ 112988 h 420659"/>
                <a:gd name="connsiteX231" fmla="*/ 2510745 w 3817880"/>
                <a:gd name="connsiteY231" fmla="*/ 112988 h 420659"/>
                <a:gd name="connsiteX232" fmla="*/ 2510745 w 3817880"/>
                <a:gd name="connsiteY232" fmla="*/ 299889 h 420659"/>
                <a:gd name="connsiteX233" fmla="*/ 2518732 w 3817880"/>
                <a:gd name="connsiteY233" fmla="*/ 307876 h 420659"/>
                <a:gd name="connsiteX234" fmla="*/ 2542162 w 3817880"/>
                <a:gd name="connsiteY234" fmla="*/ 310006 h 420659"/>
                <a:gd name="connsiteX235" fmla="*/ 2542162 w 3817880"/>
                <a:gd name="connsiteY235" fmla="*/ 325980 h 420659"/>
                <a:gd name="connsiteX236" fmla="*/ 2443120 w 3817880"/>
                <a:gd name="connsiteY236" fmla="*/ 325980 h 420659"/>
                <a:gd name="connsiteX237" fmla="*/ 2443120 w 3817880"/>
                <a:gd name="connsiteY237" fmla="*/ 310006 h 420659"/>
                <a:gd name="connsiteX238" fmla="*/ 2466549 w 3817880"/>
                <a:gd name="connsiteY238" fmla="*/ 307876 h 420659"/>
                <a:gd name="connsiteX239" fmla="*/ 2473472 w 3817880"/>
                <a:gd name="connsiteY239" fmla="*/ 299889 h 420659"/>
                <a:gd name="connsiteX240" fmla="*/ 2473472 w 3817880"/>
                <a:gd name="connsiteY240" fmla="*/ 142275 h 420659"/>
                <a:gd name="connsiteX241" fmla="*/ 2443120 w 3817880"/>
                <a:gd name="connsiteY241" fmla="*/ 142275 h 420659"/>
                <a:gd name="connsiteX242" fmla="*/ 2443120 w 3817880"/>
                <a:gd name="connsiteY242" fmla="*/ 127365 h 420659"/>
                <a:gd name="connsiteX243" fmla="*/ 2493706 w 3817880"/>
                <a:gd name="connsiteY243" fmla="*/ 112988 h 420659"/>
                <a:gd name="connsiteX244" fmla="*/ 2493706 w 3817880"/>
                <a:gd name="connsiteY244" fmla="*/ 112988 h 420659"/>
                <a:gd name="connsiteX245" fmla="*/ 2191790 w 3817880"/>
                <a:gd name="connsiteY245" fmla="*/ 325448 h 420659"/>
                <a:gd name="connsiteX246" fmla="*/ 2191790 w 3817880"/>
                <a:gd name="connsiteY246" fmla="*/ 309473 h 420659"/>
                <a:gd name="connsiteX247" fmla="*/ 2215219 w 3817880"/>
                <a:gd name="connsiteY247" fmla="*/ 307343 h 420659"/>
                <a:gd name="connsiteX248" fmla="*/ 2223206 w 3817880"/>
                <a:gd name="connsiteY248" fmla="*/ 299356 h 420659"/>
                <a:gd name="connsiteX249" fmla="*/ 2223206 w 3817880"/>
                <a:gd name="connsiteY249" fmla="*/ 141742 h 420659"/>
                <a:gd name="connsiteX250" fmla="*/ 2191790 w 3817880"/>
                <a:gd name="connsiteY250" fmla="*/ 141742 h 420659"/>
                <a:gd name="connsiteX251" fmla="*/ 2191790 w 3817880"/>
                <a:gd name="connsiteY251" fmla="*/ 127365 h 420659"/>
                <a:gd name="connsiteX252" fmla="*/ 2242376 w 3817880"/>
                <a:gd name="connsiteY252" fmla="*/ 112456 h 420659"/>
                <a:gd name="connsiteX253" fmla="*/ 2259415 w 3817880"/>
                <a:gd name="connsiteY253" fmla="*/ 112456 h 420659"/>
                <a:gd name="connsiteX254" fmla="*/ 2259415 w 3817880"/>
                <a:gd name="connsiteY254" fmla="*/ 135885 h 420659"/>
                <a:gd name="connsiteX255" fmla="*/ 2302013 w 3817880"/>
                <a:gd name="connsiteY255" fmla="*/ 115651 h 420659"/>
                <a:gd name="connsiteX256" fmla="*/ 2330235 w 3817880"/>
                <a:gd name="connsiteY256" fmla="*/ 108729 h 420659"/>
                <a:gd name="connsiteX257" fmla="*/ 2373898 w 3817880"/>
                <a:gd name="connsiteY257" fmla="*/ 126833 h 420659"/>
                <a:gd name="connsiteX258" fmla="*/ 2388275 w 3817880"/>
                <a:gd name="connsiteY258" fmla="*/ 176354 h 420659"/>
                <a:gd name="connsiteX259" fmla="*/ 2388275 w 3817880"/>
                <a:gd name="connsiteY259" fmla="*/ 298824 h 420659"/>
                <a:gd name="connsiteX260" fmla="*/ 2396262 w 3817880"/>
                <a:gd name="connsiteY260" fmla="*/ 306811 h 420659"/>
                <a:gd name="connsiteX261" fmla="*/ 2419691 w 3817880"/>
                <a:gd name="connsiteY261" fmla="*/ 308941 h 420659"/>
                <a:gd name="connsiteX262" fmla="*/ 2419691 w 3817880"/>
                <a:gd name="connsiteY262" fmla="*/ 324915 h 420659"/>
                <a:gd name="connsiteX263" fmla="*/ 2323845 w 3817880"/>
                <a:gd name="connsiteY263" fmla="*/ 324915 h 420659"/>
                <a:gd name="connsiteX264" fmla="*/ 2323845 w 3817880"/>
                <a:gd name="connsiteY264" fmla="*/ 308941 h 420659"/>
                <a:gd name="connsiteX265" fmla="*/ 2344079 w 3817880"/>
                <a:gd name="connsiteY265" fmla="*/ 306811 h 420659"/>
                <a:gd name="connsiteX266" fmla="*/ 2352066 w 3817880"/>
                <a:gd name="connsiteY266" fmla="*/ 298824 h 420659"/>
                <a:gd name="connsiteX267" fmla="*/ 2352066 w 3817880"/>
                <a:gd name="connsiteY267" fmla="*/ 182743 h 420659"/>
                <a:gd name="connsiteX268" fmla="*/ 2341949 w 3817880"/>
                <a:gd name="connsiteY268" fmla="*/ 147599 h 420659"/>
                <a:gd name="connsiteX269" fmla="*/ 2308403 w 3817880"/>
                <a:gd name="connsiteY269" fmla="*/ 137482 h 420659"/>
                <a:gd name="connsiteX270" fmla="*/ 2284974 w 3817880"/>
                <a:gd name="connsiteY270" fmla="*/ 140677 h 420659"/>
                <a:gd name="connsiteX271" fmla="*/ 2258882 w 3817880"/>
                <a:gd name="connsiteY271" fmla="*/ 151859 h 420659"/>
                <a:gd name="connsiteX272" fmla="*/ 2258882 w 3817880"/>
                <a:gd name="connsiteY272" fmla="*/ 298291 h 420659"/>
                <a:gd name="connsiteX273" fmla="*/ 2266870 w 3817880"/>
                <a:gd name="connsiteY273" fmla="*/ 306279 h 420659"/>
                <a:gd name="connsiteX274" fmla="*/ 2287104 w 3817880"/>
                <a:gd name="connsiteY274" fmla="*/ 308408 h 420659"/>
                <a:gd name="connsiteX275" fmla="*/ 2287104 w 3817880"/>
                <a:gd name="connsiteY275" fmla="*/ 324383 h 420659"/>
                <a:gd name="connsiteX276" fmla="*/ 2191790 w 3817880"/>
                <a:gd name="connsiteY276" fmla="*/ 324383 h 420659"/>
                <a:gd name="connsiteX277" fmla="*/ 2191790 w 3817880"/>
                <a:gd name="connsiteY277" fmla="*/ 325448 h 420659"/>
                <a:gd name="connsiteX278" fmla="*/ 1885614 w 3817880"/>
                <a:gd name="connsiteY278" fmla="*/ 31519 h 420659"/>
                <a:gd name="connsiteX279" fmla="*/ 1992642 w 3817880"/>
                <a:gd name="connsiteY279" fmla="*/ 31519 h 420659"/>
                <a:gd name="connsiteX280" fmla="*/ 1992642 w 3817880"/>
                <a:gd name="connsiteY280" fmla="*/ 48558 h 420659"/>
                <a:gd name="connsiteX281" fmla="*/ 1965486 w 3817880"/>
                <a:gd name="connsiteY281" fmla="*/ 50688 h 420659"/>
                <a:gd name="connsiteX282" fmla="*/ 1958563 w 3817880"/>
                <a:gd name="connsiteY282" fmla="*/ 57610 h 420659"/>
                <a:gd name="connsiteX283" fmla="*/ 1958563 w 3817880"/>
                <a:gd name="connsiteY283" fmla="*/ 216289 h 420659"/>
                <a:gd name="connsiteX284" fmla="*/ 1976668 w 3817880"/>
                <a:gd name="connsiteY284" fmla="*/ 282849 h 420659"/>
                <a:gd name="connsiteX285" fmla="*/ 2036306 w 3817880"/>
                <a:gd name="connsiteY285" fmla="*/ 303084 h 420659"/>
                <a:gd name="connsiteX286" fmla="*/ 2095944 w 3817880"/>
                <a:gd name="connsiteY286" fmla="*/ 282849 h 420659"/>
                <a:gd name="connsiteX287" fmla="*/ 2114048 w 3817880"/>
                <a:gd name="connsiteY287" fmla="*/ 216289 h 420659"/>
                <a:gd name="connsiteX288" fmla="*/ 2114048 w 3817880"/>
                <a:gd name="connsiteY288" fmla="*/ 60805 h 420659"/>
                <a:gd name="connsiteX289" fmla="*/ 2106061 w 3817880"/>
                <a:gd name="connsiteY289" fmla="*/ 52818 h 420659"/>
                <a:gd name="connsiteX290" fmla="*/ 2078904 w 3817880"/>
                <a:gd name="connsiteY290" fmla="*/ 48558 h 420659"/>
                <a:gd name="connsiteX291" fmla="*/ 2078904 w 3817880"/>
                <a:gd name="connsiteY291" fmla="*/ 31519 h 420659"/>
                <a:gd name="connsiteX292" fmla="*/ 2172088 w 3817880"/>
                <a:gd name="connsiteY292" fmla="*/ 31519 h 420659"/>
                <a:gd name="connsiteX293" fmla="*/ 2172088 w 3817880"/>
                <a:gd name="connsiteY293" fmla="*/ 48558 h 420659"/>
                <a:gd name="connsiteX294" fmla="*/ 2144932 w 3817880"/>
                <a:gd name="connsiteY294" fmla="*/ 52818 h 420659"/>
                <a:gd name="connsiteX295" fmla="*/ 2136944 w 3817880"/>
                <a:gd name="connsiteY295" fmla="*/ 60805 h 420659"/>
                <a:gd name="connsiteX296" fmla="*/ 2136944 w 3817880"/>
                <a:gd name="connsiteY296" fmla="*/ 219484 h 420659"/>
                <a:gd name="connsiteX297" fmla="*/ 2132685 w 3817880"/>
                <a:gd name="connsiteY297" fmla="*/ 267940 h 420659"/>
                <a:gd name="connsiteX298" fmla="*/ 2118308 w 3817880"/>
                <a:gd name="connsiteY298" fmla="*/ 297226 h 420659"/>
                <a:gd name="connsiteX299" fmla="*/ 2081034 w 3817880"/>
                <a:gd name="connsiteY299" fmla="*/ 320655 h 420659"/>
                <a:gd name="connsiteX300" fmla="*/ 2028319 w 3817880"/>
                <a:gd name="connsiteY300" fmla="*/ 329708 h 420659"/>
                <a:gd name="connsiteX301" fmla="*/ 1974538 w 3817880"/>
                <a:gd name="connsiteY301" fmla="*/ 320655 h 420659"/>
                <a:gd name="connsiteX302" fmla="*/ 1937264 w 3817880"/>
                <a:gd name="connsiteY302" fmla="*/ 297226 h 420659"/>
                <a:gd name="connsiteX303" fmla="*/ 1922888 w 3817880"/>
                <a:gd name="connsiteY303" fmla="*/ 267940 h 420659"/>
                <a:gd name="connsiteX304" fmla="*/ 1918627 w 3817880"/>
                <a:gd name="connsiteY304" fmla="*/ 219484 h 420659"/>
                <a:gd name="connsiteX305" fmla="*/ 1918627 w 3817880"/>
                <a:gd name="connsiteY305" fmla="*/ 57610 h 420659"/>
                <a:gd name="connsiteX306" fmla="*/ 1910640 w 3817880"/>
                <a:gd name="connsiteY306" fmla="*/ 50688 h 420659"/>
                <a:gd name="connsiteX307" fmla="*/ 1885614 w 3817880"/>
                <a:gd name="connsiteY307" fmla="*/ 48558 h 420659"/>
                <a:gd name="connsiteX308" fmla="*/ 1885614 w 3817880"/>
                <a:gd name="connsiteY308" fmla="*/ 31519 h 420659"/>
                <a:gd name="connsiteX309" fmla="*/ 1632686 w 3817880"/>
                <a:gd name="connsiteY309" fmla="*/ 110326 h 420659"/>
                <a:gd name="connsiteX310" fmla="*/ 1632686 w 3817880"/>
                <a:gd name="connsiteY310" fmla="*/ 129495 h 420659"/>
                <a:gd name="connsiteX311" fmla="*/ 1621504 w 3817880"/>
                <a:gd name="connsiteY311" fmla="*/ 130560 h 420659"/>
                <a:gd name="connsiteX312" fmla="*/ 1604464 w 3817880"/>
                <a:gd name="connsiteY312" fmla="*/ 136418 h 420659"/>
                <a:gd name="connsiteX313" fmla="*/ 1604464 w 3817880"/>
                <a:gd name="connsiteY313" fmla="*/ 173691 h 420659"/>
                <a:gd name="connsiteX314" fmla="*/ 1574113 w 3817880"/>
                <a:gd name="connsiteY314" fmla="*/ 173691 h 420659"/>
                <a:gd name="connsiteX315" fmla="*/ 1562931 w 3817880"/>
                <a:gd name="connsiteY315" fmla="*/ 170496 h 420659"/>
                <a:gd name="connsiteX316" fmla="*/ 1560801 w 3817880"/>
                <a:gd name="connsiteY316" fmla="*/ 160379 h 420659"/>
                <a:gd name="connsiteX317" fmla="*/ 1584230 w 3817880"/>
                <a:gd name="connsiteY317" fmla="*/ 124170 h 420659"/>
                <a:gd name="connsiteX318" fmla="*/ 1632686 w 3817880"/>
                <a:gd name="connsiteY318" fmla="*/ 110326 h 420659"/>
                <a:gd name="connsiteX319" fmla="*/ 1632686 w 3817880"/>
                <a:gd name="connsiteY319" fmla="*/ 110326 h 420659"/>
                <a:gd name="connsiteX320" fmla="*/ 1632686 w 3817880"/>
                <a:gd name="connsiteY320" fmla="*/ 204042 h 420659"/>
                <a:gd name="connsiteX321" fmla="*/ 1632686 w 3817880"/>
                <a:gd name="connsiteY321" fmla="*/ 222147 h 420659"/>
                <a:gd name="connsiteX322" fmla="*/ 1605529 w 3817880"/>
                <a:gd name="connsiteY322" fmla="*/ 235459 h 420659"/>
                <a:gd name="connsiteX323" fmla="*/ 1587425 w 3817880"/>
                <a:gd name="connsiteY323" fmla="*/ 269005 h 420659"/>
                <a:gd name="connsiteX324" fmla="*/ 1597542 w 3817880"/>
                <a:gd name="connsiteY324" fmla="*/ 295096 h 420659"/>
                <a:gd name="connsiteX325" fmla="*/ 1623634 w 3817880"/>
                <a:gd name="connsiteY325" fmla="*/ 304149 h 420659"/>
                <a:gd name="connsiteX326" fmla="*/ 1632686 w 3817880"/>
                <a:gd name="connsiteY326" fmla="*/ 304149 h 420659"/>
                <a:gd name="connsiteX327" fmla="*/ 1632686 w 3817880"/>
                <a:gd name="connsiteY327" fmla="*/ 323318 h 420659"/>
                <a:gd name="connsiteX328" fmla="*/ 1605529 w 3817880"/>
                <a:gd name="connsiteY328" fmla="*/ 327578 h 420659"/>
                <a:gd name="connsiteX329" fmla="*/ 1565061 w 3817880"/>
                <a:gd name="connsiteY329" fmla="*/ 313201 h 420659"/>
                <a:gd name="connsiteX330" fmla="*/ 1549087 w 3817880"/>
                <a:gd name="connsiteY330" fmla="*/ 272732 h 420659"/>
                <a:gd name="connsiteX331" fmla="*/ 1572516 w 3817880"/>
                <a:gd name="connsiteY331" fmla="*/ 227471 h 420659"/>
                <a:gd name="connsiteX332" fmla="*/ 1632686 w 3817880"/>
                <a:gd name="connsiteY332" fmla="*/ 204042 h 420659"/>
                <a:gd name="connsiteX333" fmla="*/ 1632686 w 3817880"/>
                <a:gd name="connsiteY333" fmla="*/ 204042 h 420659"/>
                <a:gd name="connsiteX334" fmla="*/ 913306 w 3817880"/>
                <a:gd name="connsiteY334" fmla="*/ 420229 h 420659"/>
                <a:gd name="connsiteX335" fmla="*/ 913306 w 3817880"/>
                <a:gd name="connsiteY335" fmla="*/ 401060 h 420659"/>
                <a:gd name="connsiteX336" fmla="*/ 917565 w 3817880"/>
                <a:gd name="connsiteY336" fmla="*/ 401060 h 420659"/>
                <a:gd name="connsiteX337" fmla="*/ 963891 w 3817880"/>
                <a:gd name="connsiteY337" fmla="*/ 387748 h 420659"/>
                <a:gd name="connsiteX338" fmla="*/ 983061 w 3817880"/>
                <a:gd name="connsiteY338" fmla="*/ 354202 h 420659"/>
                <a:gd name="connsiteX339" fmla="*/ 975073 w 3817880"/>
                <a:gd name="connsiteY339" fmla="*/ 332903 h 420659"/>
                <a:gd name="connsiteX340" fmla="*/ 937800 w 3817880"/>
                <a:gd name="connsiteY340" fmla="*/ 320655 h 420659"/>
                <a:gd name="connsiteX341" fmla="*/ 912773 w 3817880"/>
                <a:gd name="connsiteY341" fmla="*/ 316396 h 420659"/>
                <a:gd name="connsiteX342" fmla="*/ 912773 w 3817880"/>
                <a:gd name="connsiteY342" fmla="*/ 284979 h 420659"/>
                <a:gd name="connsiteX343" fmla="*/ 940995 w 3817880"/>
                <a:gd name="connsiteY343" fmla="*/ 289239 h 420659"/>
                <a:gd name="connsiteX344" fmla="*/ 998502 w 3817880"/>
                <a:gd name="connsiteY344" fmla="*/ 308408 h 420659"/>
                <a:gd name="connsiteX345" fmla="*/ 1015542 w 3817880"/>
                <a:gd name="connsiteY345" fmla="*/ 343552 h 420659"/>
                <a:gd name="connsiteX346" fmla="*/ 1008620 w 3817880"/>
                <a:gd name="connsiteY346" fmla="*/ 369644 h 420659"/>
                <a:gd name="connsiteX347" fmla="*/ 988385 w 3817880"/>
                <a:gd name="connsiteY347" fmla="*/ 393073 h 420659"/>
                <a:gd name="connsiteX348" fmla="*/ 948982 w 3817880"/>
                <a:gd name="connsiteY348" fmla="*/ 414372 h 420659"/>
                <a:gd name="connsiteX349" fmla="*/ 913306 w 3817880"/>
                <a:gd name="connsiteY349" fmla="*/ 420229 h 420659"/>
                <a:gd name="connsiteX350" fmla="*/ 913306 w 3817880"/>
                <a:gd name="connsiteY350" fmla="*/ 420229 h 420659"/>
                <a:gd name="connsiteX351" fmla="*/ 913306 w 3817880"/>
                <a:gd name="connsiteY351" fmla="*/ 252498 h 420659"/>
                <a:gd name="connsiteX352" fmla="*/ 913306 w 3817880"/>
                <a:gd name="connsiteY352" fmla="*/ 234394 h 420659"/>
                <a:gd name="connsiteX353" fmla="*/ 913306 w 3817880"/>
                <a:gd name="connsiteY353" fmla="*/ 234394 h 420659"/>
                <a:gd name="connsiteX354" fmla="*/ 944722 w 3817880"/>
                <a:gd name="connsiteY354" fmla="*/ 219484 h 420659"/>
                <a:gd name="connsiteX355" fmla="*/ 955904 w 3817880"/>
                <a:gd name="connsiteY355" fmla="*/ 181146 h 420659"/>
                <a:gd name="connsiteX356" fmla="*/ 944722 w 3817880"/>
                <a:gd name="connsiteY356" fmla="*/ 141742 h 420659"/>
                <a:gd name="connsiteX357" fmla="*/ 913306 w 3817880"/>
                <a:gd name="connsiteY357" fmla="*/ 127365 h 420659"/>
                <a:gd name="connsiteX358" fmla="*/ 913306 w 3817880"/>
                <a:gd name="connsiteY358" fmla="*/ 127365 h 420659"/>
                <a:gd name="connsiteX359" fmla="*/ 913306 w 3817880"/>
                <a:gd name="connsiteY359" fmla="*/ 110326 h 420659"/>
                <a:gd name="connsiteX360" fmla="*/ 917565 w 3817880"/>
                <a:gd name="connsiteY360" fmla="*/ 109261 h 420659"/>
                <a:gd name="connsiteX361" fmla="*/ 942592 w 3817880"/>
                <a:gd name="connsiteY361" fmla="*/ 112456 h 420659"/>
                <a:gd name="connsiteX362" fmla="*/ 967619 w 3817880"/>
                <a:gd name="connsiteY362" fmla="*/ 122573 h 420659"/>
                <a:gd name="connsiteX363" fmla="*/ 1030451 w 3817880"/>
                <a:gd name="connsiteY363" fmla="*/ 122573 h 420659"/>
                <a:gd name="connsiteX364" fmla="*/ 1030451 w 3817880"/>
                <a:gd name="connsiteY364" fmla="*/ 142807 h 420659"/>
                <a:gd name="connsiteX365" fmla="*/ 981996 w 3817880"/>
                <a:gd name="connsiteY365" fmla="*/ 142807 h 420659"/>
                <a:gd name="connsiteX366" fmla="*/ 991048 w 3817880"/>
                <a:gd name="connsiteY366" fmla="*/ 161976 h 420659"/>
                <a:gd name="connsiteX367" fmla="*/ 994243 w 3817880"/>
                <a:gd name="connsiteY367" fmla="*/ 183276 h 420659"/>
                <a:gd name="connsiteX368" fmla="*/ 970813 w 3817880"/>
                <a:gd name="connsiteY368" fmla="*/ 232796 h 420659"/>
                <a:gd name="connsiteX369" fmla="*/ 913306 w 3817880"/>
                <a:gd name="connsiteY369" fmla="*/ 252498 h 420659"/>
                <a:gd name="connsiteX370" fmla="*/ 913306 w 3817880"/>
                <a:gd name="connsiteY370" fmla="*/ 252498 h 420659"/>
                <a:gd name="connsiteX371" fmla="*/ 1344082 w 3817880"/>
                <a:gd name="connsiteY371" fmla="*/ 109261 h 420659"/>
                <a:gd name="connsiteX372" fmla="*/ 1361121 w 3817880"/>
                <a:gd name="connsiteY372" fmla="*/ 109261 h 420659"/>
                <a:gd name="connsiteX373" fmla="*/ 1361121 w 3817880"/>
                <a:gd name="connsiteY373" fmla="*/ 254628 h 420659"/>
                <a:gd name="connsiteX374" fmla="*/ 1371238 w 3817880"/>
                <a:gd name="connsiteY374" fmla="*/ 290837 h 420659"/>
                <a:gd name="connsiteX375" fmla="*/ 1402655 w 3817880"/>
                <a:gd name="connsiteY375" fmla="*/ 302019 h 420659"/>
                <a:gd name="connsiteX376" fmla="*/ 1427681 w 3817880"/>
                <a:gd name="connsiteY376" fmla="*/ 298824 h 420659"/>
                <a:gd name="connsiteX377" fmla="*/ 1453773 w 3817880"/>
                <a:gd name="connsiteY377" fmla="*/ 288707 h 420659"/>
                <a:gd name="connsiteX378" fmla="*/ 1453773 w 3817880"/>
                <a:gd name="connsiteY378" fmla="*/ 140145 h 420659"/>
                <a:gd name="connsiteX379" fmla="*/ 1422889 w 3817880"/>
                <a:gd name="connsiteY379" fmla="*/ 140145 h 420659"/>
                <a:gd name="connsiteX380" fmla="*/ 1422889 w 3817880"/>
                <a:gd name="connsiteY380" fmla="*/ 126833 h 420659"/>
                <a:gd name="connsiteX381" fmla="*/ 1473474 w 3817880"/>
                <a:gd name="connsiteY381" fmla="*/ 109794 h 420659"/>
                <a:gd name="connsiteX382" fmla="*/ 1490514 w 3817880"/>
                <a:gd name="connsiteY382" fmla="*/ 109794 h 420659"/>
                <a:gd name="connsiteX383" fmla="*/ 1490514 w 3817880"/>
                <a:gd name="connsiteY383" fmla="*/ 299889 h 420659"/>
                <a:gd name="connsiteX384" fmla="*/ 1498501 w 3817880"/>
                <a:gd name="connsiteY384" fmla="*/ 307876 h 420659"/>
                <a:gd name="connsiteX385" fmla="*/ 1518735 w 3817880"/>
                <a:gd name="connsiteY385" fmla="*/ 310006 h 420659"/>
                <a:gd name="connsiteX386" fmla="*/ 1518735 w 3817880"/>
                <a:gd name="connsiteY386" fmla="*/ 325980 h 420659"/>
                <a:gd name="connsiteX387" fmla="*/ 1453240 w 3817880"/>
                <a:gd name="connsiteY387" fmla="*/ 325980 h 420659"/>
                <a:gd name="connsiteX388" fmla="*/ 1453240 w 3817880"/>
                <a:gd name="connsiteY388" fmla="*/ 300954 h 420659"/>
                <a:gd name="connsiteX389" fmla="*/ 1415967 w 3817880"/>
                <a:gd name="connsiteY389" fmla="*/ 322253 h 420659"/>
                <a:gd name="connsiteX390" fmla="*/ 1382421 w 3817880"/>
                <a:gd name="connsiteY390" fmla="*/ 329175 h 420659"/>
                <a:gd name="connsiteX391" fmla="*/ 1339822 w 3817880"/>
                <a:gd name="connsiteY391" fmla="*/ 312136 h 420659"/>
                <a:gd name="connsiteX392" fmla="*/ 1323848 w 3817880"/>
                <a:gd name="connsiteY392" fmla="*/ 262615 h 420659"/>
                <a:gd name="connsiteX393" fmla="*/ 1323848 w 3817880"/>
                <a:gd name="connsiteY393" fmla="*/ 140145 h 420659"/>
                <a:gd name="connsiteX394" fmla="*/ 1292431 w 3817880"/>
                <a:gd name="connsiteY394" fmla="*/ 140145 h 420659"/>
                <a:gd name="connsiteX395" fmla="*/ 1292431 w 3817880"/>
                <a:gd name="connsiteY395" fmla="*/ 126833 h 420659"/>
                <a:gd name="connsiteX396" fmla="*/ 1344082 w 3817880"/>
                <a:gd name="connsiteY396" fmla="*/ 109261 h 420659"/>
                <a:gd name="connsiteX397" fmla="*/ 1344082 w 3817880"/>
                <a:gd name="connsiteY397" fmla="*/ 109261 h 420659"/>
                <a:gd name="connsiteX398" fmla="*/ 1096479 w 3817880"/>
                <a:gd name="connsiteY398" fmla="*/ 2233 h 420659"/>
                <a:gd name="connsiteX399" fmla="*/ 1113518 w 3817880"/>
                <a:gd name="connsiteY399" fmla="*/ 2233 h 420659"/>
                <a:gd name="connsiteX400" fmla="*/ 1113518 w 3817880"/>
                <a:gd name="connsiteY400" fmla="*/ 136418 h 420659"/>
                <a:gd name="connsiteX401" fmla="*/ 1155052 w 3817880"/>
                <a:gd name="connsiteY401" fmla="*/ 116183 h 420659"/>
                <a:gd name="connsiteX402" fmla="*/ 1184338 w 3817880"/>
                <a:gd name="connsiteY402" fmla="*/ 109261 h 420659"/>
                <a:gd name="connsiteX403" fmla="*/ 1228001 w 3817880"/>
                <a:gd name="connsiteY403" fmla="*/ 127365 h 420659"/>
                <a:gd name="connsiteX404" fmla="*/ 1242911 w 3817880"/>
                <a:gd name="connsiteY404" fmla="*/ 176886 h 420659"/>
                <a:gd name="connsiteX405" fmla="*/ 1242911 w 3817880"/>
                <a:gd name="connsiteY405" fmla="*/ 299356 h 420659"/>
                <a:gd name="connsiteX406" fmla="*/ 1250898 w 3817880"/>
                <a:gd name="connsiteY406" fmla="*/ 307343 h 420659"/>
                <a:gd name="connsiteX407" fmla="*/ 1273262 w 3817880"/>
                <a:gd name="connsiteY407" fmla="*/ 309473 h 420659"/>
                <a:gd name="connsiteX408" fmla="*/ 1273262 w 3817880"/>
                <a:gd name="connsiteY408" fmla="*/ 325448 h 420659"/>
                <a:gd name="connsiteX409" fmla="*/ 1178480 w 3817880"/>
                <a:gd name="connsiteY409" fmla="*/ 325448 h 420659"/>
                <a:gd name="connsiteX410" fmla="*/ 1178480 w 3817880"/>
                <a:gd name="connsiteY410" fmla="*/ 309473 h 420659"/>
                <a:gd name="connsiteX411" fmla="*/ 1198715 w 3817880"/>
                <a:gd name="connsiteY411" fmla="*/ 307343 h 420659"/>
                <a:gd name="connsiteX412" fmla="*/ 1205637 w 3817880"/>
                <a:gd name="connsiteY412" fmla="*/ 299356 h 420659"/>
                <a:gd name="connsiteX413" fmla="*/ 1205637 w 3817880"/>
                <a:gd name="connsiteY413" fmla="*/ 183276 h 420659"/>
                <a:gd name="connsiteX414" fmla="*/ 1195520 w 3817880"/>
                <a:gd name="connsiteY414" fmla="*/ 148132 h 420659"/>
                <a:gd name="connsiteX415" fmla="*/ 1161974 w 3817880"/>
                <a:gd name="connsiteY415" fmla="*/ 138015 h 420659"/>
                <a:gd name="connsiteX416" fmla="*/ 1139610 w 3817880"/>
                <a:gd name="connsiteY416" fmla="*/ 141210 h 420659"/>
                <a:gd name="connsiteX417" fmla="*/ 1113518 w 3817880"/>
                <a:gd name="connsiteY417" fmla="*/ 152392 h 420659"/>
                <a:gd name="connsiteX418" fmla="*/ 1113518 w 3817880"/>
                <a:gd name="connsiteY418" fmla="*/ 298824 h 420659"/>
                <a:gd name="connsiteX419" fmla="*/ 1121505 w 3817880"/>
                <a:gd name="connsiteY419" fmla="*/ 306811 h 420659"/>
                <a:gd name="connsiteX420" fmla="*/ 1141740 w 3817880"/>
                <a:gd name="connsiteY420" fmla="*/ 308941 h 420659"/>
                <a:gd name="connsiteX421" fmla="*/ 1141740 w 3817880"/>
                <a:gd name="connsiteY421" fmla="*/ 324915 h 420659"/>
                <a:gd name="connsiteX422" fmla="*/ 1045893 w 3817880"/>
                <a:gd name="connsiteY422" fmla="*/ 324915 h 420659"/>
                <a:gd name="connsiteX423" fmla="*/ 1045893 w 3817880"/>
                <a:gd name="connsiteY423" fmla="*/ 308941 h 420659"/>
                <a:gd name="connsiteX424" fmla="*/ 1069322 w 3817880"/>
                <a:gd name="connsiteY424" fmla="*/ 306811 h 420659"/>
                <a:gd name="connsiteX425" fmla="*/ 1076245 w 3817880"/>
                <a:gd name="connsiteY425" fmla="*/ 298824 h 420659"/>
                <a:gd name="connsiteX426" fmla="*/ 1076245 w 3817880"/>
                <a:gd name="connsiteY426" fmla="*/ 31519 h 420659"/>
                <a:gd name="connsiteX427" fmla="*/ 1042698 w 3817880"/>
                <a:gd name="connsiteY427" fmla="*/ 31519 h 420659"/>
                <a:gd name="connsiteX428" fmla="*/ 1042698 w 3817880"/>
                <a:gd name="connsiteY428" fmla="*/ 18207 h 420659"/>
                <a:gd name="connsiteX429" fmla="*/ 1096479 w 3817880"/>
                <a:gd name="connsiteY429" fmla="*/ 2233 h 420659"/>
                <a:gd name="connsiteX430" fmla="*/ 913306 w 3817880"/>
                <a:gd name="connsiteY430" fmla="*/ 110326 h 420659"/>
                <a:gd name="connsiteX431" fmla="*/ 913306 w 3817880"/>
                <a:gd name="connsiteY431" fmla="*/ 127365 h 420659"/>
                <a:gd name="connsiteX432" fmla="*/ 881889 w 3817880"/>
                <a:gd name="connsiteY432" fmla="*/ 141742 h 420659"/>
                <a:gd name="connsiteX433" fmla="*/ 870707 w 3817880"/>
                <a:gd name="connsiteY433" fmla="*/ 181146 h 420659"/>
                <a:gd name="connsiteX434" fmla="*/ 882954 w 3817880"/>
                <a:gd name="connsiteY434" fmla="*/ 219484 h 420659"/>
                <a:gd name="connsiteX435" fmla="*/ 913306 w 3817880"/>
                <a:gd name="connsiteY435" fmla="*/ 234394 h 420659"/>
                <a:gd name="connsiteX436" fmla="*/ 913306 w 3817880"/>
                <a:gd name="connsiteY436" fmla="*/ 252498 h 420659"/>
                <a:gd name="connsiteX437" fmla="*/ 910111 w 3817880"/>
                <a:gd name="connsiteY437" fmla="*/ 252498 h 420659"/>
                <a:gd name="connsiteX438" fmla="*/ 903189 w 3817880"/>
                <a:gd name="connsiteY438" fmla="*/ 252498 h 420659"/>
                <a:gd name="connsiteX439" fmla="*/ 898929 w 3817880"/>
                <a:gd name="connsiteY439" fmla="*/ 261550 h 420659"/>
                <a:gd name="connsiteX440" fmla="*/ 897864 w 3817880"/>
                <a:gd name="connsiteY440" fmla="*/ 271667 h 420659"/>
                <a:gd name="connsiteX441" fmla="*/ 898929 w 3817880"/>
                <a:gd name="connsiteY441" fmla="*/ 278590 h 420659"/>
                <a:gd name="connsiteX442" fmla="*/ 898929 w 3817880"/>
                <a:gd name="connsiteY442" fmla="*/ 281784 h 420659"/>
                <a:gd name="connsiteX443" fmla="*/ 913838 w 3817880"/>
                <a:gd name="connsiteY443" fmla="*/ 283914 h 420659"/>
                <a:gd name="connsiteX444" fmla="*/ 913838 w 3817880"/>
                <a:gd name="connsiteY444" fmla="*/ 315331 h 420659"/>
                <a:gd name="connsiteX445" fmla="*/ 896799 w 3817880"/>
                <a:gd name="connsiteY445" fmla="*/ 312136 h 420659"/>
                <a:gd name="connsiteX446" fmla="*/ 868577 w 3817880"/>
                <a:gd name="connsiteY446" fmla="*/ 329175 h 420659"/>
                <a:gd name="connsiteX447" fmla="*/ 858460 w 3817880"/>
                <a:gd name="connsiteY447" fmla="*/ 355267 h 420659"/>
                <a:gd name="connsiteX448" fmla="*/ 875500 w 3817880"/>
                <a:gd name="connsiteY448" fmla="*/ 387748 h 420659"/>
                <a:gd name="connsiteX449" fmla="*/ 913838 w 3817880"/>
                <a:gd name="connsiteY449" fmla="*/ 401060 h 420659"/>
                <a:gd name="connsiteX450" fmla="*/ 913838 w 3817880"/>
                <a:gd name="connsiteY450" fmla="*/ 420229 h 420659"/>
                <a:gd name="connsiteX451" fmla="*/ 902656 w 3817880"/>
                <a:gd name="connsiteY451" fmla="*/ 420229 h 420659"/>
                <a:gd name="connsiteX452" fmla="*/ 845148 w 3817880"/>
                <a:gd name="connsiteY452" fmla="*/ 405852 h 420659"/>
                <a:gd name="connsiteX453" fmla="*/ 823849 w 3817880"/>
                <a:gd name="connsiteY453" fmla="*/ 364319 h 420659"/>
                <a:gd name="connsiteX454" fmla="*/ 836096 w 3817880"/>
                <a:gd name="connsiteY454" fmla="*/ 329175 h 420659"/>
                <a:gd name="connsiteX455" fmla="*/ 871240 w 3817880"/>
                <a:gd name="connsiteY455" fmla="*/ 310006 h 420659"/>
                <a:gd name="connsiteX456" fmla="*/ 868045 w 3817880"/>
                <a:gd name="connsiteY456" fmla="*/ 299889 h 420659"/>
                <a:gd name="connsiteX457" fmla="*/ 866980 w 3817880"/>
                <a:gd name="connsiteY457" fmla="*/ 289772 h 420659"/>
                <a:gd name="connsiteX458" fmla="*/ 872837 w 3817880"/>
                <a:gd name="connsiteY458" fmla="*/ 271667 h 420659"/>
                <a:gd name="connsiteX459" fmla="*/ 888812 w 3817880"/>
                <a:gd name="connsiteY459" fmla="*/ 249303 h 420659"/>
                <a:gd name="connsiteX460" fmla="*/ 848343 w 3817880"/>
                <a:gd name="connsiteY460" fmla="*/ 225874 h 420659"/>
                <a:gd name="connsiteX461" fmla="*/ 833966 w 3817880"/>
                <a:gd name="connsiteY461" fmla="*/ 183276 h 420659"/>
                <a:gd name="connsiteX462" fmla="*/ 857395 w 3817880"/>
                <a:gd name="connsiteY462" fmla="*/ 130560 h 420659"/>
                <a:gd name="connsiteX463" fmla="*/ 913306 w 3817880"/>
                <a:gd name="connsiteY463" fmla="*/ 110326 h 420659"/>
                <a:gd name="connsiteX464" fmla="*/ 913306 w 3817880"/>
                <a:gd name="connsiteY464" fmla="*/ 110326 h 420659"/>
                <a:gd name="connsiteX465" fmla="*/ 569856 w 3817880"/>
                <a:gd name="connsiteY465" fmla="*/ 325448 h 420659"/>
                <a:gd name="connsiteX466" fmla="*/ 569856 w 3817880"/>
                <a:gd name="connsiteY466" fmla="*/ 309473 h 420659"/>
                <a:gd name="connsiteX467" fmla="*/ 593285 w 3817880"/>
                <a:gd name="connsiteY467" fmla="*/ 307343 h 420659"/>
                <a:gd name="connsiteX468" fmla="*/ 601272 w 3817880"/>
                <a:gd name="connsiteY468" fmla="*/ 299356 h 420659"/>
                <a:gd name="connsiteX469" fmla="*/ 601272 w 3817880"/>
                <a:gd name="connsiteY469" fmla="*/ 141742 h 420659"/>
                <a:gd name="connsiteX470" fmla="*/ 569856 w 3817880"/>
                <a:gd name="connsiteY470" fmla="*/ 141742 h 420659"/>
                <a:gd name="connsiteX471" fmla="*/ 569856 w 3817880"/>
                <a:gd name="connsiteY471" fmla="*/ 127365 h 420659"/>
                <a:gd name="connsiteX472" fmla="*/ 620442 w 3817880"/>
                <a:gd name="connsiteY472" fmla="*/ 112456 h 420659"/>
                <a:gd name="connsiteX473" fmla="*/ 637481 w 3817880"/>
                <a:gd name="connsiteY473" fmla="*/ 112456 h 420659"/>
                <a:gd name="connsiteX474" fmla="*/ 637481 w 3817880"/>
                <a:gd name="connsiteY474" fmla="*/ 135885 h 420659"/>
                <a:gd name="connsiteX475" fmla="*/ 680079 w 3817880"/>
                <a:gd name="connsiteY475" fmla="*/ 115651 h 420659"/>
                <a:gd name="connsiteX476" fmla="*/ 708301 w 3817880"/>
                <a:gd name="connsiteY476" fmla="*/ 108729 h 420659"/>
                <a:gd name="connsiteX477" fmla="*/ 751964 w 3817880"/>
                <a:gd name="connsiteY477" fmla="*/ 126833 h 420659"/>
                <a:gd name="connsiteX478" fmla="*/ 766341 w 3817880"/>
                <a:gd name="connsiteY478" fmla="*/ 176354 h 420659"/>
                <a:gd name="connsiteX479" fmla="*/ 766341 w 3817880"/>
                <a:gd name="connsiteY479" fmla="*/ 298824 h 420659"/>
                <a:gd name="connsiteX480" fmla="*/ 774328 w 3817880"/>
                <a:gd name="connsiteY480" fmla="*/ 306811 h 420659"/>
                <a:gd name="connsiteX481" fmla="*/ 797757 w 3817880"/>
                <a:gd name="connsiteY481" fmla="*/ 308941 h 420659"/>
                <a:gd name="connsiteX482" fmla="*/ 797757 w 3817880"/>
                <a:gd name="connsiteY482" fmla="*/ 324915 h 420659"/>
                <a:gd name="connsiteX483" fmla="*/ 700846 w 3817880"/>
                <a:gd name="connsiteY483" fmla="*/ 324915 h 420659"/>
                <a:gd name="connsiteX484" fmla="*/ 700846 w 3817880"/>
                <a:gd name="connsiteY484" fmla="*/ 308941 h 420659"/>
                <a:gd name="connsiteX485" fmla="*/ 722145 w 3817880"/>
                <a:gd name="connsiteY485" fmla="*/ 306811 h 420659"/>
                <a:gd name="connsiteX486" fmla="*/ 730133 w 3817880"/>
                <a:gd name="connsiteY486" fmla="*/ 298824 h 420659"/>
                <a:gd name="connsiteX487" fmla="*/ 730133 w 3817880"/>
                <a:gd name="connsiteY487" fmla="*/ 182743 h 420659"/>
                <a:gd name="connsiteX488" fmla="*/ 720015 w 3817880"/>
                <a:gd name="connsiteY488" fmla="*/ 147599 h 420659"/>
                <a:gd name="connsiteX489" fmla="*/ 684872 w 3817880"/>
                <a:gd name="connsiteY489" fmla="*/ 137482 h 420659"/>
                <a:gd name="connsiteX490" fmla="*/ 662508 w 3817880"/>
                <a:gd name="connsiteY490" fmla="*/ 140677 h 420659"/>
                <a:gd name="connsiteX491" fmla="*/ 636416 w 3817880"/>
                <a:gd name="connsiteY491" fmla="*/ 151859 h 420659"/>
                <a:gd name="connsiteX492" fmla="*/ 636416 w 3817880"/>
                <a:gd name="connsiteY492" fmla="*/ 298291 h 420659"/>
                <a:gd name="connsiteX493" fmla="*/ 644403 w 3817880"/>
                <a:gd name="connsiteY493" fmla="*/ 306279 h 420659"/>
                <a:gd name="connsiteX494" fmla="*/ 664637 w 3817880"/>
                <a:gd name="connsiteY494" fmla="*/ 308408 h 420659"/>
                <a:gd name="connsiteX495" fmla="*/ 664637 w 3817880"/>
                <a:gd name="connsiteY495" fmla="*/ 324383 h 420659"/>
                <a:gd name="connsiteX496" fmla="*/ 569856 w 3817880"/>
                <a:gd name="connsiteY496" fmla="*/ 324383 h 420659"/>
                <a:gd name="connsiteX497" fmla="*/ 569856 w 3817880"/>
                <a:gd name="connsiteY497" fmla="*/ 325448 h 420659"/>
                <a:gd name="connsiteX498" fmla="*/ 501166 w 3817880"/>
                <a:gd name="connsiteY498" fmla="*/ 15012 h 420659"/>
                <a:gd name="connsiteX499" fmla="*/ 519270 w 3817880"/>
                <a:gd name="connsiteY499" fmla="*/ 22999 h 420659"/>
                <a:gd name="connsiteX500" fmla="*/ 527258 w 3817880"/>
                <a:gd name="connsiteY500" fmla="*/ 41104 h 420659"/>
                <a:gd name="connsiteX501" fmla="*/ 519270 w 3817880"/>
                <a:gd name="connsiteY501" fmla="*/ 58143 h 420659"/>
                <a:gd name="connsiteX502" fmla="*/ 501166 w 3817880"/>
                <a:gd name="connsiteY502" fmla="*/ 66130 h 420659"/>
                <a:gd name="connsiteX503" fmla="*/ 484127 w 3817880"/>
                <a:gd name="connsiteY503" fmla="*/ 58143 h 420659"/>
                <a:gd name="connsiteX504" fmla="*/ 476140 w 3817880"/>
                <a:gd name="connsiteY504" fmla="*/ 41104 h 420659"/>
                <a:gd name="connsiteX505" fmla="*/ 484127 w 3817880"/>
                <a:gd name="connsiteY505" fmla="*/ 22999 h 420659"/>
                <a:gd name="connsiteX506" fmla="*/ 501166 w 3817880"/>
                <a:gd name="connsiteY506" fmla="*/ 15012 h 420659"/>
                <a:gd name="connsiteX507" fmla="*/ 501166 w 3817880"/>
                <a:gd name="connsiteY507" fmla="*/ 15012 h 420659"/>
                <a:gd name="connsiteX508" fmla="*/ 500101 w 3817880"/>
                <a:gd name="connsiteY508" fmla="*/ 112988 h 420659"/>
                <a:gd name="connsiteX509" fmla="*/ 517141 w 3817880"/>
                <a:gd name="connsiteY509" fmla="*/ 112988 h 420659"/>
                <a:gd name="connsiteX510" fmla="*/ 517141 w 3817880"/>
                <a:gd name="connsiteY510" fmla="*/ 299889 h 420659"/>
                <a:gd name="connsiteX511" fmla="*/ 525128 w 3817880"/>
                <a:gd name="connsiteY511" fmla="*/ 307876 h 420659"/>
                <a:gd name="connsiteX512" fmla="*/ 547492 w 3817880"/>
                <a:gd name="connsiteY512" fmla="*/ 310006 h 420659"/>
                <a:gd name="connsiteX513" fmla="*/ 547492 w 3817880"/>
                <a:gd name="connsiteY513" fmla="*/ 325980 h 420659"/>
                <a:gd name="connsiteX514" fmla="*/ 449516 w 3817880"/>
                <a:gd name="connsiteY514" fmla="*/ 325980 h 420659"/>
                <a:gd name="connsiteX515" fmla="*/ 449516 w 3817880"/>
                <a:gd name="connsiteY515" fmla="*/ 310006 h 420659"/>
                <a:gd name="connsiteX516" fmla="*/ 472945 w 3817880"/>
                <a:gd name="connsiteY516" fmla="*/ 307876 h 420659"/>
                <a:gd name="connsiteX517" fmla="*/ 479867 w 3817880"/>
                <a:gd name="connsiteY517" fmla="*/ 299889 h 420659"/>
                <a:gd name="connsiteX518" fmla="*/ 479867 w 3817880"/>
                <a:gd name="connsiteY518" fmla="*/ 142275 h 420659"/>
                <a:gd name="connsiteX519" fmla="*/ 449516 w 3817880"/>
                <a:gd name="connsiteY519" fmla="*/ 142275 h 420659"/>
                <a:gd name="connsiteX520" fmla="*/ 449516 w 3817880"/>
                <a:gd name="connsiteY520" fmla="*/ 127365 h 420659"/>
                <a:gd name="connsiteX521" fmla="*/ 500101 w 3817880"/>
                <a:gd name="connsiteY521" fmla="*/ 112988 h 420659"/>
                <a:gd name="connsiteX522" fmla="*/ 500101 w 3817880"/>
                <a:gd name="connsiteY522" fmla="*/ 112988 h 420659"/>
                <a:gd name="connsiteX523" fmla="*/ 410112 w 3817880"/>
                <a:gd name="connsiteY523" fmla="*/ 119378 h 420659"/>
                <a:gd name="connsiteX524" fmla="*/ 410112 w 3817880"/>
                <a:gd name="connsiteY524" fmla="*/ 168899 h 420659"/>
                <a:gd name="connsiteX525" fmla="*/ 388813 w 3817880"/>
                <a:gd name="connsiteY525" fmla="*/ 168899 h 420659"/>
                <a:gd name="connsiteX526" fmla="*/ 384553 w 3817880"/>
                <a:gd name="connsiteY526" fmla="*/ 138547 h 420659"/>
                <a:gd name="connsiteX527" fmla="*/ 368579 w 3817880"/>
                <a:gd name="connsiteY527" fmla="*/ 130560 h 420659"/>
                <a:gd name="connsiteX528" fmla="*/ 352604 w 3817880"/>
                <a:gd name="connsiteY528" fmla="*/ 128430 h 420659"/>
                <a:gd name="connsiteX529" fmla="*/ 325448 w 3817880"/>
                <a:gd name="connsiteY529" fmla="*/ 137482 h 420659"/>
                <a:gd name="connsiteX530" fmla="*/ 315331 w 3817880"/>
                <a:gd name="connsiteY530" fmla="*/ 159847 h 420659"/>
                <a:gd name="connsiteX531" fmla="*/ 323318 w 3817880"/>
                <a:gd name="connsiteY531" fmla="*/ 181146 h 420659"/>
                <a:gd name="connsiteX532" fmla="*/ 352604 w 3817880"/>
                <a:gd name="connsiteY532" fmla="*/ 200315 h 420659"/>
                <a:gd name="connsiteX533" fmla="*/ 363786 w 3817880"/>
                <a:gd name="connsiteY533" fmla="*/ 204575 h 420659"/>
                <a:gd name="connsiteX534" fmla="*/ 399995 w 3817880"/>
                <a:gd name="connsiteY534" fmla="*/ 224809 h 420659"/>
                <a:gd name="connsiteX535" fmla="*/ 412242 w 3817880"/>
                <a:gd name="connsiteY535" fmla="*/ 241848 h 420659"/>
                <a:gd name="connsiteX536" fmla="*/ 415437 w 3817880"/>
                <a:gd name="connsiteY536" fmla="*/ 263148 h 420659"/>
                <a:gd name="connsiteX537" fmla="*/ 394138 w 3817880"/>
                <a:gd name="connsiteY537" fmla="*/ 311603 h 420659"/>
                <a:gd name="connsiteX538" fmla="*/ 334500 w 3817880"/>
                <a:gd name="connsiteY538" fmla="*/ 328643 h 420659"/>
                <a:gd name="connsiteX539" fmla="*/ 304149 w 3817880"/>
                <a:gd name="connsiteY539" fmla="*/ 326513 h 420659"/>
                <a:gd name="connsiteX540" fmla="*/ 276992 w 3817880"/>
                <a:gd name="connsiteY540" fmla="*/ 319591 h 420659"/>
                <a:gd name="connsiteX541" fmla="*/ 276992 w 3817880"/>
                <a:gd name="connsiteY541" fmla="*/ 262083 h 420659"/>
                <a:gd name="connsiteX542" fmla="*/ 298291 w 3817880"/>
                <a:gd name="connsiteY542" fmla="*/ 262083 h 420659"/>
                <a:gd name="connsiteX543" fmla="*/ 302551 w 3817880"/>
                <a:gd name="connsiteY543" fmla="*/ 299356 h 420659"/>
                <a:gd name="connsiteX544" fmla="*/ 321720 w 3817880"/>
                <a:gd name="connsiteY544" fmla="*/ 307343 h 420659"/>
                <a:gd name="connsiteX545" fmla="*/ 340890 w 3817880"/>
                <a:gd name="connsiteY545" fmla="*/ 310538 h 420659"/>
                <a:gd name="connsiteX546" fmla="*/ 370176 w 3817880"/>
                <a:gd name="connsiteY546" fmla="*/ 300421 h 420659"/>
                <a:gd name="connsiteX547" fmla="*/ 381358 w 3817880"/>
                <a:gd name="connsiteY547" fmla="*/ 274330 h 420659"/>
                <a:gd name="connsiteX548" fmla="*/ 373371 w 3817880"/>
                <a:gd name="connsiteY548" fmla="*/ 253031 h 420659"/>
                <a:gd name="connsiteX549" fmla="*/ 336097 w 3817880"/>
                <a:gd name="connsiteY549" fmla="*/ 230666 h 420659"/>
                <a:gd name="connsiteX550" fmla="*/ 292434 w 3817880"/>
                <a:gd name="connsiteY550" fmla="*/ 203510 h 420659"/>
                <a:gd name="connsiteX551" fmla="*/ 280187 w 3817880"/>
                <a:gd name="connsiteY551" fmla="*/ 171029 h 420659"/>
                <a:gd name="connsiteX552" fmla="*/ 300421 w 3817880"/>
                <a:gd name="connsiteY552" fmla="*/ 125768 h 420659"/>
                <a:gd name="connsiteX553" fmla="*/ 357929 w 3817880"/>
                <a:gd name="connsiteY553" fmla="*/ 108729 h 420659"/>
                <a:gd name="connsiteX554" fmla="*/ 386150 w 3817880"/>
                <a:gd name="connsiteY554" fmla="*/ 111923 h 420659"/>
                <a:gd name="connsiteX555" fmla="*/ 410112 w 3817880"/>
                <a:gd name="connsiteY555" fmla="*/ 119378 h 420659"/>
                <a:gd name="connsiteX556" fmla="*/ 410112 w 3817880"/>
                <a:gd name="connsiteY556" fmla="*/ 119378 h 420659"/>
                <a:gd name="connsiteX557" fmla="*/ 3297 w 3817880"/>
                <a:gd name="connsiteY557" fmla="*/ 31519 h 420659"/>
                <a:gd name="connsiteX558" fmla="*/ 250901 w 3817880"/>
                <a:gd name="connsiteY558" fmla="*/ 31519 h 420659"/>
                <a:gd name="connsiteX559" fmla="*/ 250901 w 3817880"/>
                <a:gd name="connsiteY559" fmla="*/ 98079 h 420659"/>
                <a:gd name="connsiteX560" fmla="*/ 227471 w 3817880"/>
                <a:gd name="connsiteY560" fmla="*/ 98079 h 420659"/>
                <a:gd name="connsiteX561" fmla="*/ 221614 w 3817880"/>
                <a:gd name="connsiteY561" fmla="*/ 57610 h 420659"/>
                <a:gd name="connsiteX562" fmla="*/ 214692 w 3817880"/>
                <a:gd name="connsiteY562" fmla="*/ 50688 h 420659"/>
                <a:gd name="connsiteX563" fmla="*/ 148132 w 3817880"/>
                <a:gd name="connsiteY563" fmla="*/ 50688 h 420659"/>
                <a:gd name="connsiteX564" fmla="*/ 148132 w 3817880"/>
                <a:gd name="connsiteY564" fmla="*/ 298291 h 420659"/>
                <a:gd name="connsiteX565" fmla="*/ 155054 w 3817880"/>
                <a:gd name="connsiteY565" fmla="*/ 305214 h 420659"/>
                <a:gd name="connsiteX566" fmla="*/ 184341 w 3817880"/>
                <a:gd name="connsiteY566" fmla="*/ 307343 h 420659"/>
                <a:gd name="connsiteX567" fmla="*/ 184341 w 3817880"/>
                <a:gd name="connsiteY567" fmla="*/ 325448 h 420659"/>
                <a:gd name="connsiteX568" fmla="*/ 70390 w 3817880"/>
                <a:gd name="connsiteY568" fmla="*/ 325448 h 420659"/>
                <a:gd name="connsiteX569" fmla="*/ 70390 w 3817880"/>
                <a:gd name="connsiteY569" fmla="*/ 307343 h 420659"/>
                <a:gd name="connsiteX570" fmla="*/ 99676 w 3817880"/>
                <a:gd name="connsiteY570" fmla="*/ 305214 h 420659"/>
                <a:gd name="connsiteX571" fmla="*/ 106598 w 3817880"/>
                <a:gd name="connsiteY571" fmla="*/ 298291 h 420659"/>
                <a:gd name="connsiteX572" fmla="*/ 106598 w 3817880"/>
                <a:gd name="connsiteY572" fmla="*/ 50688 h 420659"/>
                <a:gd name="connsiteX573" fmla="*/ 40039 w 3817880"/>
                <a:gd name="connsiteY573" fmla="*/ 50688 h 420659"/>
                <a:gd name="connsiteX574" fmla="*/ 33116 w 3817880"/>
                <a:gd name="connsiteY574" fmla="*/ 57610 h 420659"/>
                <a:gd name="connsiteX575" fmla="*/ 27259 w 3817880"/>
                <a:gd name="connsiteY575" fmla="*/ 98079 h 420659"/>
                <a:gd name="connsiteX576" fmla="*/ 2233 w 3817880"/>
                <a:gd name="connsiteY576" fmla="*/ 98079 h 420659"/>
                <a:gd name="connsiteX577" fmla="*/ 2233 w 3817880"/>
                <a:gd name="connsiteY577" fmla="*/ 31519 h 4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Lst>
              <a:rect l="l" t="t" r="r" b="b"/>
              <a:pathLst>
                <a:path w="3817880" h="420659">
                  <a:moveTo>
                    <a:pt x="2873364" y="329175"/>
                  </a:moveTo>
                  <a:lnTo>
                    <a:pt x="2873364" y="302019"/>
                  </a:lnTo>
                  <a:cubicBezTo>
                    <a:pt x="2879221" y="303084"/>
                    <a:pt x="2885611" y="304149"/>
                    <a:pt x="2893598" y="304149"/>
                  </a:cubicBezTo>
                  <a:cubicBezTo>
                    <a:pt x="2903715" y="304149"/>
                    <a:pt x="2914898" y="302019"/>
                    <a:pt x="2926080" y="298291"/>
                  </a:cubicBezTo>
                  <a:cubicBezTo>
                    <a:pt x="2937262" y="294031"/>
                    <a:pt x="2949509" y="287109"/>
                    <a:pt x="2962288" y="278057"/>
                  </a:cubicBezTo>
                  <a:lnTo>
                    <a:pt x="2962288" y="303084"/>
                  </a:lnTo>
                  <a:cubicBezTo>
                    <a:pt x="2950041" y="312136"/>
                    <a:pt x="2936197" y="317993"/>
                    <a:pt x="2921820" y="322253"/>
                  </a:cubicBezTo>
                  <a:cubicBezTo>
                    <a:pt x="2908508" y="326513"/>
                    <a:pt x="2893598" y="329175"/>
                    <a:pt x="2880286" y="329175"/>
                  </a:cubicBezTo>
                  <a:cubicBezTo>
                    <a:pt x="2877624" y="329175"/>
                    <a:pt x="2875494" y="329175"/>
                    <a:pt x="2873364" y="329175"/>
                  </a:cubicBezTo>
                  <a:lnTo>
                    <a:pt x="2873364" y="329175"/>
                  </a:lnTo>
                  <a:close/>
                  <a:moveTo>
                    <a:pt x="2873364" y="209367"/>
                  </a:moveTo>
                  <a:lnTo>
                    <a:pt x="2873364" y="191263"/>
                  </a:lnTo>
                  <a:lnTo>
                    <a:pt x="2922885" y="191263"/>
                  </a:lnTo>
                  <a:lnTo>
                    <a:pt x="2922885" y="184341"/>
                  </a:lnTo>
                  <a:cubicBezTo>
                    <a:pt x="2922885" y="166236"/>
                    <a:pt x="2919690" y="152924"/>
                    <a:pt x="2911703" y="143872"/>
                  </a:cubicBezTo>
                  <a:cubicBezTo>
                    <a:pt x="2903715" y="133755"/>
                    <a:pt x="2892533" y="128963"/>
                    <a:pt x="2878156" y="128963"/>
                  </a:cubicBezTo>
                  <a:cubicBezTo>
                    <a:pt x="2876027" y="128963"/>
                    <a:pt x="2874962" y="128963"/>
                    <a:pt x="2873897" y="128963"/>
                  </a:cubicBezTo>
                  <a:lnTo>
                    <a:pt x="2873897" y="109794"/>
                  </a:lnTo>
                  <a:cubicBezTo>
                    <a:pt x="2877091" y="109794"/>
                    <a:pt x="2880819" y="108729"/>
                    <a:pt x="2884014" y="108729"/>
                  </a:cubicBezTo>
                  <a:cubicBezTo>
                    <a:pt x="2909040" y="108729"/>
                    <a:pt x="2927677" y="116716"/>
                    <a:pt x="2941522" y="132158"/>
                  </a:cubicBezTo>
                  <a:cubicBezTo>
                    <a:pt x="2956431" y="148132"/>
                    <a:pt x="2962821" y="169431"/>
                    <a:pt x="2962821" y="194990"/>
                  </a:cubicBezTo>
                  <a:cubicBezTo>
                    <a:pt x="2962821" y="198185"/>
                    <a:pt x="2962821" y="201912"/>
                    <a:pt x="2962821" y="202978"/>
                  </a:cubicBezTo>
                  <a:cubicBezTo>
                    <a:pt x="2962821" y="205107"/>
                    <a:pt x="2962821" y="207237"/>
                    <a:pt x="2962821" y="208835"/>
                  </a:cubicBezTo>
                  <a:lnTo>
                    <a:pt x="2873364" y="208835"/>
                  </a:lnTo>
                  <a:lnTo>
                    <a:pt x="2873364" y="209367"/>
                  </a:lnTo>
                  <a:close/>
                  <a:moveTo>
                    <a:pt x="2994770" y="325448"/>
                  </a:moveTo>
                  <a:lnTo>
                    <a:pt x="2994770" y="309473"/>
                  </a:lnTo>
                  <a:lnTo>
                    <a:pt x="3017134" y="307343"/>
                  </a:lnTo>
                  <a:lnTo>
                    <a:pt x="3025121" y="299356"/>
                  </a:lnTo>
                  <a:lnTo>
                    <a:pt x="3025121" y="141742"/>
                  </a:lnTo>
                  <a:lnTo>
                    <a:pt x="2994770" y="141742"/>
                  </a:lnTo>
                  <a:lnTo>
                    <a:pt x="2994770" y="127365"/>
                  </a:lnTo>
                  <a:lnTo>
                    <a:pt x="3045355" y="112456"/>
                  </a:lnTo>
                  <a:lnTo>
                    <a:pt x="3062395" y="112456"/>
                  </a:lnTo>
                  <a:lnTo>
                    <a:pt x="3062395" y="152924"/>
                  </a:lnTo>
                  <a:cubicBezTo>
                    <a:pt x="3069317" y="146002"/>
                    <a:pt x="3077304" y="138015"/>
                    <a:pt x="3083694" y="131625"/>
                  </a:cubicBezTo>
                  <a:cubicBezTo>
                    <a:pt x="3091681" y="124703"/>
                    <a:pt x="3100733" y="116716"/>
                    <a:pt x="3108720" y="110326"/>
                  </a:cubicBezTo>
                  <a:cubicBezTo>
                    <a:pt x="3109785" y="110326"/>
                    <a:pt x="3111915" y="110326"/>
                    <a:pt x="3112980" y="110326"/>
                  </a:cubicBezTo>
                  <a:cubicBezTo>
                    <a:pt x="3114045" y="110326"/>
                    <a:pt x="3116175" y="109261"/>
                    <a:pt x="3119902" y="109261"/>
                  </a:cubicBezTo>
                  <a:cubicBezTo>
                    <a:pt x="3124162" y="109261"/>
                    <a:pt x="3128955" y="110326"/>
                    <a:pt x="3132149" y="111391"/>
                  </a:cubicBezTo>
                  <a:cubicBezTo>
                    <a:pt x="3136409" y="112456"/>
                    <a:pt x="3141202" y="113521"/>
                    <a:pt x="3145461" y="115651"/>
                  </a:cubicBezTo>
                  <a:lnTo>
                    <a:pt x="3145461" y="152924"/>
                  </a:lnTo>
                  <a:lnTo>
                    <a:pt x="3132149" y="152924"/>
                  </a:lnTo>
                  <a:cubicBezTo>
                    <a:pt x="3128955" y="149730"/>
                    <a:pt x="3125227" y="147067"/>
                    <a:pt x="3122032" y="144937"/>
                  </a:cubicBezTo>
                  <a:cubicBezTo>
                    <a:pt x="3118837" y="143872"/>
                    <a:pt x="3114045" y="142807"/>
                    <a:pt x="3109785" y="142807"/>
                  </a:cubicBezTo>
                  <a:cubicBezTo>
                    <a:pt x="3102863" y="142807"/>
                    <a:pt x="3094876" y="144937"/>
                    <a:pt x="3087421" y="150794"/>
                  </a:cubicBezTo>
                  <a:cubicBezTo>
                    <a:pt x="3079434" y="155054"/>
                    <a:pt x="3071446" y="163042"/>
                    <a:pt x="3062395" y="174223"/>
                  </a:cubicBezTo>
                  <a:lnTo>
                    <a:pt x="3062395" y="299356"/>
                  </a:lnTo>
                  <a:lnTo>
                    <a:pt x="3069317" y="307343"/>
                  </a:lnTo>
                  <a:lnTo>
                    <a:pt x="3099668" y="309473"/>
                  </a:lnTo>
                  <a:lnTo>
                    <a:pt x="3099668" y="325448"/>
                  </a:lnTo>
                  <a:lnTo>
                    <a:pt x="2994770" y="325448"/>
                  </a:lnTo>
                  <a:lnTo>
                    <a:pt x="2994770" y="325448"/>
                  </a:lnTo>
                  <a:close/>
                  <a:moveTo>
                    <a:pt x="3299880" y="119378"/>
                  </a:moveTo>
                  <a:lnTo>
                    <a:pt x="3299880" y="168899"/>
                  </a:lnTo>
                  <a:lnTo>
                    <a:pt x="3277516" y="168899"/>
                  </a:lnTo>
                  <a:lnTo>
                    <a:pt x="3274322" y="138547"/>
                  </a:lnTo>
                  <a:cubicBezTo>
                    <a:pt x="3268464" y="135353"/>
                    <a:pt x="3263139" y="132690"/>
                    <a:pt x="3257282" y="130560"/>
                  </a:cubicBezTo>
                  <a:cubicBezTo>
                    <a:pt x="3253022" y="129495"/>
                    <a:pt x="3247165" y="128430"/>
                    <a:pt x="3241308" y="128430"/>
                  </a:cubicBezTo>
                  <a:cubicBezTo>
                    <a:pt x="3230126" y="128430"/>
                    <a:pt x="3221074" y="131625"/>
                    <a:pt x="3215216" y="137482"/>
                  </a:cubicBezTo>
                  <a:cubicBezTo>
                    <a:pt x="3208294" y="143340"/>
                    <a:pt x="3205099" y="149730"/>
                    <a:pt x="3205099" y="159847"/>
                  </a:cubicBezTo>
                  <a:cubicBezTo>
                    <a:pt x="3205099" y="168899"/>
                    <a:pt x="3207229" y="175821"/>
                    <a:pt x="3213086" y="181146"/>
                  </a:cubicBezTo>
                  <a:cubicBezTo>
                    <a:pt x="3218943" y="187003"/>
                    <a:pt x="3227463" y="192328"/>
                    <a:pt x="3242373" y="200315"/>
                  </a:cubicBezTo>
                  <a:cubicBezTo>
                    <a:pt x="3244502" y="201380"/>
                    <a:pt x="3248230" y="202445"/>
                    <a:pt x="3253555" y="204575"/>
                  </a:cubicBezTo>
                  <a:cubicBezTo>
                    <a:pt x="3269529" y="212562"/>
                    <a:pt x="3281776" y="218952"/>
                    <a:pt x="3288699" y="224809"/>
                  </a:cubicBezTo>
                  <a:cubicBezTo>
                    <a:pt x="3294556" y="229069"/>
                    <a:pt x="3298815" y="234926"/>
                    <a:pt x="3300946" y="241848"/>
                  </a:cubicBezTo>
                  <a:cubicBezTo>
                    <a:pt x="3304140" y="247706"/>
                    <a:pt x="3305205" y="255160"/>
                    <a:pt x="3305205" y="263148"/>
                  </a:cubicBezTo>
                  <a:cubicBezTo>
                    <a:pt x="3305205" y="283382"/>
                    <a:pt x="3298283" y="299356"/>
                    <a:pt x="3283906" y="311603"/>
                  </a:cubicBezTo>
                  <a:cubicBezTo>
                    <a:pt x="3269529" y="322785"/>
                    <a:pt x="3248763" y="328643"/>
                    <a:pt x="3223203" y="328643"/>
                  </a:cubicBezTo>
                  <a:cubicBezTo>
                    <a:pt x="3213086" y="328643"/>
                    <a:pt x="3202969" y="327578"/>
                    <a:pt x="3193917" y="326513"/>
                  </a:cubicBezTo>
                  <a:cubicBezTo>
                    <a:pt x="3183800" y="325448"/>
                    <a:pt x="3174748" y="323318"/>
                    <a:pt x="3166761" y="319591"/>
                  </a:cubicBezTo>
                  <a:lnTo>
                    <a:pt x="3166761" y="262083"/>
                  </a:lnTo>
                  <a:lnTo>
                    <a:pt x="3188060" y="262083"/>
                  </a:lnTo>
                  <a:lnTo>
                    <a:pt x="3192319" y="299356"/>
                  </a:lnTo>
                  <a:cubicBezTo>
                    <a:pt x="3199242" y="303616"/>
                    <a:pt x="3204566" y="306279"/>
                    <a:pt x="3211489" y="307343"/>
                  </a:cubicBezTo>
                  <a:cubicBezTo>
                    <a:pt x="3217346" y="309473"/>
                    <a:pt x="3223736" y="310538"/>
                    <a:pt x="3229593" y="310538"/>
                  </a:cubicBezTo>
                  <a:cubicBezTo>
                    <a:pt x="3241840" y="310538"/>
                    <a:pt x="3251957" y="307343"/>
                    <a:pt x="3259944" y="300421"/>
                  </a:cubicBezTo>
                  <a:cubicBezTo>
                    <a:pt x="3267932" y="293499"/>
                    <a:pt x="3271126" y="285512"/>
                    <a:pt x="3271126" y="274330"/>
                  </a:cubicBezTo>
                  <a:cubicBezTo>
                    <a:pt x="3271126" y="265278"/>
                    <a:pt x="3268997" y="258355"/>
                    <a:pt x="3263139" y="253031"/>
                  </a:cubicBezTo>
                  <a:cubicBezTo>
                    <a:pt x="3257282" y="247173"/>
                    <a:pt x="3246100" y="239719"/>
                    <a:pt x="3225866" y="230666"/>
                  </a:cubicBezTo>
                  <a:cubicBezTo>
                    <a:pt x="3204566" y="221614"/>
                    <a:pt x="3189657" y="211497"/>
                    <a:pt x="3182203" y="203510"/>
                  </a:cubicBezTo>
                  <a:cubicBezTo>
                    <a:pt x="3173150" y="194458"/>
                    <a:pt x="3169955" y="183276"/>
                    <a:pt x="3169955" y="171029"/>
                  </a:cubicBezTo>
                  <a:cubicBezTo>
                    <a:pt x="3169955" y="151859"/>
                    <a:pt x="3176878" y="135885"/>
                    <a:pt x="3190190" y="125768"/>
                  </a:cubicBezTo>
                  <a:cubicBezTo>
                    <a:pt x="3203502" y="114586"/>
                    <a:pt x="3222671" y="108729"/>
                    <a:pt x="3247698" y="108729"/>
                  </a:cubicBezTo>
                  <a:cubicBezTo>
                    <a:pt x="3257814" y="108729"/>
                    <a:pt x="3266867" y="109794"/>
                    <a:pt x="3274854" y="111923"/>
                  </a:cubicBezTo>
                  <a:cubicBezTo>
                    <a:pt x="3283906" y="114053"/>
                    <a:pt x="3291893" y="116183"/>
                    <a:pt x="3299880" y="119378"/>
                  </a:cubicBezTo>
                  <a:lnTo>
                    <a:pt x="3299880" y="119378"/>
                  </a:lnTo>
                  <a:close/>
                  <a:moveTo>
                    <a:pt x="3389870" y="112988"/>
                  </a:moveTo>
                  <a:lnTo>
                    <a:pt x="3406909" y="112988"/>
                  </a:lnTo>
                  <a:lnTo>
                    <a:pt x="3406909" y="299889"/>
                  </a:lnTo>
                  <a:lnTo>
                    <a:pt x="3413831" y="307876"/>
                  </a:lnTo>
                  <a:lnTo>
                    <a:pt x="3437261" y="310006"/>
                  </a:lnTo>
                  <a:lnTo>
                    <a:pt x="3437261" y="325980"/>
                  </a:lnTo>
                  <a:lnTo>
                    <a:pt x="3339284" y="325980"/>
                  </a:lnTo>
                  <a:lnTo>
                    <a:pt x="3339284" y="310006"/>
                  </a:lnTo>
                  <a:lnTo>
                    <a:pt x="3361648" y="307876"/>
                  </a:lnTo>
                  <a:lnTo>
                    <a:pt x="3369635" y="299889"/>
                  </a:lnTo>
                  <a:lnTo>
                    <a:pt x="3369635" y="142275"/>
                  </a:lnTo>
                  <a:lnTo>
                    <a:pt x="3339284" y="142275"/>
                  </a:lnTo>
                  <a:lnTo>
                    <a:pt x="3339284" y="127365"/>
                  </a:lnTo>
                  <a:lnTo>
                    <a:pt x="3389870" y="112988"/>
                  </a:lnTo>
                  <a:lnTo>
                    <a:pt x="3389870" y="112988"/>
                  </a:lnTo>
                  <a:close/>
                  <a:moveTo>
                    <a:pt x="3390934" y="15012"/>
                  </a:moveTo>
                  <a:cubicBezTo>
                    <a:pt x="3398922" y="15012"/>
                    <a:pt x="3404246" y="17142"/>
                    <a:pt x="3409039" y="22999"/>
                  </a:cubicBezTo>
                  <a:cubicBezTo>
                    <a:pt x="3414896" y="27259"/>
                    <a:pt x="3417026" y="33116"/>
                    <a:pt x="3417026" y="41104"/>
                  </a:cubicBezTo>
                  <a:cubicBezTo>
                    <a:pt x="3417026" y="48026"/>
                    <a:pt x="3414896" y="53351"/>
                    <a:pt x="3409039" y="58143"/>
                  </a:cubicBezTo>
                  <a:cubicBezTo>
                    <a:pt x="3404779" y="64000"/>
                    <a:pt x="3398922" y="66130"/>
                    <a:pt x="3390934" y="66130"/>
                  </a:cubicBezTo>
                  <a:cubicBezTo>
                    <a:pt x="3384013" y="66130"/>
                    <a:pt x="3378688" y="64000"/>
                    <a:pt x="3372830" y="58143"/>
                  </a:cubicBezTo>
                  <a:cubicBezTo>
                    <a:pt x="3368571" y="53883"/>
                    <a:pt x="3365908" y="48026"/>
                    <a:pt x="3365908" y="41104"/>
                  </a:cubicBezTo>
                  <a:cubicBezTo>
                    <a:pt x="3365908" y="33116"/>
                    <a:pt x="3368038" y="27792"/>
                    <a:pt x="3372830" y="22999"/>
                  </a:cubicBezTo>
                  <a:cubicBezTo>
                    <a:pt x="3378688" y="17142"/>
                    <a:pt x="3384545" y="15012"/>
                    <a:pt x="3390934" y="15012"/>
                  </a:cubicBezTo>
                  <a:lnTo>
                    <a:pt x="3390934" y="15012"/>
                  </a:lnTo>
                  <a:close/>
                  <a:moveTo>
                    <a:pt x="3484651" y="140677"/>
                  </a:moveTo>
                  <a:lnTo>
                    <a:pt x="3457494" y="140677"/>
                  </a:lnTo>
                  <a:lnTo>
                    <a:pt x="3457494" y="127365"/>
                  </a:lnTo>
                  <a:lnTo>
                    <a:pt x="3485716" y="114053"/>
                  </a:lnTo>
                  <a:lnTo>
                    <a:pt x="3504885" y="73585"/>
                  </a:lnTo>
                  <a:lnTo>
                    <a:pt x="3521924" y="73585"/>
                  </a:lnTo>
                  <a:lnTo>
                    <a:pt x="3521924" y="120975"/>
                  </a:lnTo>
                  <a:lnTo>
                    <a:pt x="3588484" y="120975"/>
                  </a:lnTo>
                  <a:lnTo>
                    <a:pt x="3588484" y="141210"/>
                  </a:lnTo>
                  <a:lnTo>
                    <a:pt x="3521924" y="141210"/>
                  </a:lnTo>
                  <a:lnTo>
                    <a:pt x="3521924" y="256225"/>
                  </a:lnTo>
                  <a:cubicBezTo>
                    <a:pt x="3521924" y="275395"/>
                    <a:pt x="3524054" y="288707"/>
                    <a:pt x="3529912" y="294564"/>
                  </a:cubicBezTo>
                  <a:cubicBezTo>
                    <a:pt x="3534172" y="301486"/>
                    <a:pt x="3544821" y="304681"/>
                    <a:pt x="3558133" y="304681"/>
                  </a:cubicBezTo>
                  <a:cubicBezTo>
                    <a:pt x="3562393" y="304681"/>
                    <a:pt x="3567185" y="304681"/>
                    <a:pt x="3573043" y="303616"/>
                  </a:cubicBezTo>
                  <a:cubicBezTo>
                    <a:pt x="3577302" y="303616"/>
                    <a:pt x="3583160" y="302551"/>
                    <a:pt x="3589017" y="301486"/>
                  </a:cubicBezTo>
                  <a:lnTo>
                    <a:pt x="3589017" y="317461"/>
                  </a:lnTo>
                  <a:cubicBezTo>
                    <a:pt x="3578900" y="320655"/>
                    <a:pt x="3568783" y="323318"/>
                    <a:pt x="3559731" y="325448"/>
                  </a:cubicBezTo>
                  <a:cubicBezTo>
                    <a:pt x="3549614" y="326513"/>
                    <a:pt x="3540561" y="327578"/>
                    <a:pt x="3531509" y="327578"/>
                  </a:cubicBezTo>
                  <a:cubicBezTo>
                    <a:pt x="3514470" y="327578"/>
                    <a:pt x="3502223" y="324383"/>
                    <a:pt x="3495300" y="317461"/>
                  </a:cubicBezTo>
                  <a:cubicBezTo>
                    <a:pt x="3488378" y="311603"/>
                    <a:pt x="3485184" y="299356"/>
                    <a:pt x="3485184" y="282317"/>
                  </a:cubicBezTo>
                  <a:lnTo>
                    <a:pt x="3485184" y="140677"/>
                  </a:lnTo>
                  <a:lnTo>
                    <a:pt x="3484651" y="140677"/>
                  </a:lnTo>
                  <a:close/>
                  <a:moveTo>
                    <a:pt x="3592744" y="114053"/>
                  </a:moveTo>
                  <a:lnTo>
                    <a:pt x="3687526" y="114053"/>
                  </a:lnTo>
                  <a:lnTo>
                    <a:pt x="3687526" y="131093"/>
                  </a:lnTo>
                  <a:lnTo>
                    <a:pt x="3665162" y="132158"/>
                  </a:lnTo>
                  <a:lnTo>
                    <a:pt x="3659304" y="140145"/>
                  </a:lnTo>
                  <a:lnTo>
                    <a:pt x="3712020" y="276460"/>
                  </a:lnTo>
                  <a:lnTo>
                    <a:pt x="3765800" y="140145"/>
                  </a:lnTo>
                  <a:lnTo>
                    <a:pt x="3762606" y="132158"/>
                  </a:lnTo>
                  <a:lnTo>
                    <a:pt x="3739176" y="131093"/>
                  </a:lnTo>
                  <a:lnTo>
                    <a:pt x="3739176" y="114053"/>
                  </a:lnTo>
                  <a:lnTo>
                    <a:pt x="3817984" y="114053"/>
                  </a:lnTo>
                  <a:lnTo>
                    <a:pt x="3817984" y="131093"/>
                  </a:lnTo>
                  <a:lnTo>
                    <a:pt x="3791892" y="134287"/>
                  </a:lnTo>
                  <a:lnTo>
                    <a:pt x="3704033" y="347279"/>
                  </a:lnTo>
                  <a:cubicBezTo>
                    <a:pt x="3692851" y="373371"/>
                    <a:pt x="3682734" y="392540"/>
                    <a:pt x="3671552" y="403722"/>
                  </a:cubicBezTo>
                  <a:cubicBezTo>
                    <a:pt x="3660369" y="414904"/>
                    <a:pt x="3648122" y="420762"/>
                    <a:pt x="3634278" y="420762"/>
                  </a:cubicBezTo>
                  <a:cubicBezTo>
                    <a:pt x="3625226" y="420762"/>
                    <a:pt x="3617238" y="418632"/>
                    <a:pt x="3611914" y="413839"/>
                  </a:cubicBezTo>
                  <a:cubicBezTo>
                    <a:pt x="3606056" y="409580"/>
                    <a:pt x="3603926" y="403722"/>
                    <a:pt x="3603926" y="396800"/>
                  </a:cubicBezTo>
                  <a:cubicBezTo>
                    <a:pt x="3603926" y="392540"/>
                    <a:pt x="3604992" y="387748"/>
                    <a:pt x="3606056" y="384553"/>
                  </a:cubicBezTo>
                  <a:cubicBezTo>
                    <a:pt x="3608186" y="380293"/>
                    <a:pt x="3611914" y="376566"/>
                    <a:pt x="3615108" y="373371"/>
                  </a:cubicBezTo>
                  <a:lnTo>
                    <a:pt x="3656642" y="389345"/>
                  </a:lnTo>
                  <a:cubicBezTo>
                    <a:pt x="3663564" y="382423"/>
                    <a:pt x="3669954" y="373371"/>
                    <a:pt x="3675811" y="362189"/>
                  </a:cubicBezTo>
                  <a:cubicBezTo>
                    <a:pt x="3681668" y="351007"/>
                    <a:pt x="3686993" y="338760"/>
                    <a:pt x="3692851" y="323850"/>
                  </a:cubicBezTo>
                  <a:lnTo>
                    <a:pt x="3618304" y="133755"/>
                  </a:lnTo>
                  <a:lnTo>
                    <a:pt x="3592212" y="131625"/>
                  </a:lnTo>
                  <a:lnTo>
                    <a:pt x="3592212" y="114053"/>
                  </a:lnTo>
                  <a:close/>
                  <a:moveTo>
                    <a:pt x="2548019" y="114053"/>
                  </a:moveTo>
                  <a:lnTo>
                    <a:pt x="2643865" y="114053"/>
                  </a:lnTo>
                  <a:lnTo>
                    <a:pt x="2643865" y="131093"/>
                  </a:lnTo>
                  <a:lnTo>
                    <a:pt x="2620436" y="132158"/>
                  </a:lnTo>
                  <a:lnTo>
                    <a:pt x="2616176" y="140145"/>
                  </a:lnTo>
                  <a:lnTo>
                    <a:pt x="2666762" y="283382"/>
                  </a:lnTo>
                  <a:lnTo>
                    <a:pt x="2723205" y="140145"/>
                  </a:lnTo>
                  <a:lnTo>
                    <a:pt x="2720010" y="132158"/>
                  </a:lnTo>
                  <a:lnTo>
                    <a:pt x="2696581" y="131093"/>
                  </a:lnTo>
                  <a:lnTo>
                    <a:pt x="2696581" y="114053"/>
                  </a:lnTo>
                  <a:lnTo>
                    <a:pt x="2773258" y="114053"/>
                  </a:lnTo>
                  <a:lnTo>
                    <a:pt x="2773258" y="131093"/>
                  </a:lnTo>
                  <a:lnTo>
                    <a:pt x="2748231" y="134287"/>
                  </a:lnTo>
                  <a:lnTo>
                    <a:pt x="2671554" y="325448"/>
                  </a:lnTo>
                  <a:lnTo>
                    <a:pt x="2646528" y="325448"/>
                  </a:lnTo>
                  <a:lnTo>
                    <a:pt x="2575708" y="132690"/>
                  </a:lnTo>
                  <a:lnTo>
                    <a:pt x="2548552" y="130560"/>
                  </a:lnTo>
                  <a:lnTo>
                    <a:pt x="2548552" y="114053"/>
                  </a:lnTo>
                  <a:lnTo>
                    <a:pt x="2548019" y="114053"/>
                  </a:lnTo>
                  <a:close/>
                  <a:moveTo>
                    <a:pt x="2873364" y="110326"/>
                  </a:moveTo>
                  <a:lnTo>
                    <a:pt x="2873364" y="129495"/>
                  </a:lnTo>
                  <a:cubicBezTo>
                    <a:pt x="2860052" y="130560"/>
                    <a:pt x="2849935" y="137482"/>
                    <a:pt x="2839818" y="147599"/>
                  </a:cubicBezTo>
                  <a:cubicBezTo>
                    <a:pt x="2829701" y="158782"/>
                    <a:pt x="2823843" y="173691"/>
                    <a:pt x="2822779" y="191263"/>
                  </a:cubicBezTo>
                  <a:lnTo>
                    <a:pt x="2873364" y="191263"/>
                  </a:lnTo>
                  <a:lnTo>
                    <a:pt x="2873364" y="209367"/>
                  </a:lnTo>
                  <a:lnTo>
                    <a:pt x="2820649" y="209367"/>
                  </a:lnTo>
                  <a:lnTo>
                    <a:pt x="2820649" y="215224"/>
                  </a:lnTo>
                  <a:cubicBezTo>
                    <a:pt x="2820649" y="242381"/>
                    <a:pt x="2827571" y="263680"/>
                    <a:pt x="2839818" y="280719"/>
                  </a:cubicBezTo>
                  <a:cubicBezTo>
                    <a:pt x="2848870" y="290837"/>
                    <a:pt x="2860052" y="298824"/>
                    <a:pt x="2873364" y="302019"/>
                  </a:cubicBezTo>
                  <a:lnTo>
                    <a:pt x="2873364" y="329175"/>
                  </a:lnTo>
                  <a:cubicBezTo>
                    <a:pt x="2847273" y="328110"/>
                    <a:pt x="2825973" y="317993"/>
                    <a:pt x="2808934" y="299889"/>
                  </a:cubicBezTo>
                  <a:cubicBezTo>
                    <a:pt x="2790830" y="279655"/>
                    <a:pt x="2781778" y="253563"/>
                    <a:pt x="2781778" y="221082"/>
                  </a:cubicBezTo>
                  <a:cubicBezTo>
                    <a:pt x="2781778" y="188600"/>
                    <a:pt x="2791895" y="162509"/>
                    <a:pt x="2809999" y="141210"/>
                  </a:cubicBezTo>
                  <a:cubicBezTo>
                    <a:pt x="2827038" y="123106"/>
                    <a:pt x="2847273" y="112988"/>
                    <a:pt x="2873364" y="110326"/>
                  </a:cubicBezTo>
                  <a:lnTo>
                    <a:pt x="2873364" y="110326"/>
                  </a:lnTo>
                  <a:close/>
                  <a:moveTo>
                    <a:pt x="1632686" y="323318"/>
                  </a:moveTo>
                  <a:lnTo>
                    <a:pt x="1632686" y="304149"/>
                  </a:lnTo>
                  <a:cubicBezTo>
                    <a:pt x="1636946" y="303084"/>
                    <a:pt x="1641738" y="302019"/>
                    <a:pt x="1647063" y="299889"/>
                  </a:cubicBezTo>
                  <a:cubicBezTo>
                    <a:pt x="1656115" y="296694"/>
                    <a:pt x="1666232" y="291902"/>
                    <a:pt x="1677414" y="285512"/>
                  </a:cubicBezTo>
                  <a:lnTo>
                    <a:pt x="1677414" y="207237"/>
                  </a:lnTo>
                  <a:cubicBezTo>
                    <a:pt x="1659310" y="213095"/>
                    <a:pt x="1644933" y="217354"/>
                    <a:pt x="1632153" y="222147"/>
                  </a:cubicBezTo>
                  <a:lnTo>
                    <a:pt x="1632153" y="204042"/>
                  </a:lnTo>
                  <a:cubicBezTo>
                    <a:pt x="1645465" y="200847"/>
                    <a:pt x="1660375" y="196055"/>
                    <a:pt x="1677414" y="192860"/>
                  </a:cubicBezTo>
                  <a:lnTo>
                    <a:pt x="1677414" y="178483"/>
                  </a:lnTo>
                  <a:cubicBezTo>
                    <a:pt x="1677414" y="160379"/>
                    <a:pt x="1674219" y="148132"/>
                    <a:pt x="1668362" y="140145"/>
                  </a:cubicBezTo>
                  <a:cubicBezTo>
                    <a:pt x="1662505" y="133223"/>
                    <a:pt x="1651323" y="130028"/>
                    <a:pt x="1636946" y="130028"/>
                  </a:cubicBezTo>
                  <a:cubicBezTo>
                    <a:pt x="1635881" y="130028"/>
                    <a:pt x="1633751" y="130028"/>
                    <a:pt x="1632686" y="130028"/>
                  </a:cubicBezTo>
                  <a:lnTo>
                    <a:pt x="1632686" y="110858"/>
                  </a:lnTo>
                  <a:cubicBezTo>
                    <a:pt x="1638543" y="110858"/>
                    <a:pt x="1642803" y="109794"/>
                    <a:pt x="1648660" y="109794"/>
                  </a:cubicBezTo>
                  <a:cubicBezTo>
                    <a:pt x="1672089" y="109794"/>
                    <a:pt x="1688064" y="115651"/>
                    <a:pt x="1699246" y="125768"/>
                  </a:cubicBezTo>
                  <a:cubicBezTo>
                    <a:pt x="1709363" y="135885"/>
                    <a:pt x="1715220" y="151859"/>
                    <a:pt x="1715220" y="174223"/>
                  </a:cubicBezTo>
                  <a:lnTo>
                    <a:pt x="1715220" y="300421"/>
                  </a:lnTo>
                  <a:lnTo>
                    <a:pt x="1722143" y="308408"/>
                  </a:lnTo>
                  <a:lnTo>
                    <a:pt x="1745572" y="310538"/>
                  </a:lnTo>
                  <a:lnTo>
                    <a:pt x="1745572" y="326513"/>
                  </a:lnTo>
                  <a:lnTo>
                    <a:pt x="1683804" y="326513"/>
                  </a:lnTo>
                  <a:lnTo>
                    <a:pt x="1677947" y="300421"/>
                  </a:lnTo>
                  <a:cubicBezTo>
                    <a:pt x="1663570" y="310538"/>
                    <a:pt x="1650790" y="317461"/>
                    <a:pt x="1638543" y="321720"/>
                  </a:cubicBezTo>
                  <a:cubicBezTo>
                    <a:pt x="1636946" y="322253"/>
                    <a:pt x="1634816" y="322253"/>
                    <a:pt x="1632686" y="323318"/>
                  </a:cubicBezTo>
                  <a:lnTo>
                    <a:pt x="1632686" y="323318"/>
                  </a:lnTo>
                  <a:close/>
                  <a:moveTo>
                    <a:pt x="2494771" y="15012"/>
                  </a:moveTo>
                  <a:cubicBezTo>
                    <a:pt x="2502758" y="15012"/>
                    <a:pt x="2508083" y="17142"/>
                    <a:pt x="2512875" y="22999"/>
                  </a:cubicBezTo>
                  <a:cubicBezTo>
                    <a:pt x="2518732" y="27259"/>
                    <a:pt x="2520862" y="33116"/>
                    <a:pt x="2520862" y="41104"/>
                  </a:cubicBezTo>
                  <a:cubicBezTo>
                    <a:pt x="2520862" y="48026"/>
                    <a:pt x="2518732" y="53351"/>
                    <a:pt x="2512875" y="58143"/>
                  </a:cubicBezTo>
                  <a:cubicBezTo>
                    <a:pt x="2508616" y="64000"/>
                    <a:pt x="2502758" y="66130"/>
                    <a:pt x="2494771" y="66130"/>
                  </a:cubicBezTo>
                  <a:cubicBezTo>
                    <a:pt x="2487849" y="66130"/>
                    <a:pt x="2482524" y="64000"/>
                    <a:pt x="2477731" y="58143"/>
                  </a:cubicBezTo>
                  <a:cubicBezTo>
                    <a:pt x="2471874" y="53883"/>
                    <a:pt x="2469744" y="48026"/>
                    <a:pt x="2469744" y="41104"/>
                  </a:cubicBezTo>
                  <a:cubicBezTo>
                    <a:pt x="2469744" y="33116"/>
                    <a:pt x="2471874" y="27792"/>
                    <a:pt x="2477731" y="22999"/>
                  </a:cubicBezTo>
                  <a:cubicBezTo>
                    <a:pt x="2482524" y="17142"/>
                    <a:pt x="2488381" y="15012"/>
                    <a:pt x="2494771" y="15012"/>
                  </a:cubicBezTo>
                  <a:lnTo>
                    <a:pt x="2494771" y="15012"/>
                  </a:lnTo>
                  <a:close/>
                  <a:moveTo>
                    <a:pt x="2493706" y="112988"/>
                  </a:moveTo>
                  <a:lnTo>
                    <a:pt x="2510745" y="112988"/>
                  </a:lnTo>
                  <a:lnTo>
                    <a:pt x="2510745" y="299889"/>
                  </a:lnTo>
                  <a:lnTo>
                    <a:pt x="2518732" y="307876"/>
                  </a:lnTo>
                  <a:lnTo>
                    <a:pt x="2542162" y="310006"/>
                  </a:lnTo>
                  <a:lnTo>
                    <a:pt x="2542162" y="325980"/>
                  </a:lnTo>
                  <a:lnTo>
                    <a:pt x="2443120" y="325980"/>
                  </a:lnTo>
                  <a:lnTo>
                    <a:pt x="2443120" y="310006"/>
                  </a:lnTo>
                  <a:lnTo>
                    <a:pt x="2466549" y="307876"/>
                  </a:lnTo>
                  <a:lnTo>
                    <a:pt x="2473472" y="299889"/>
                  </a:lnTo>
                  <a:lnTo>
                    <a:pt x="2473472" y="142275"/>
                  </a:lnTo>
                  <a:lnTo>
                    <a:pt x="2443120" y="142275"/>
                  </a:lnTo>
                  <a:lnTo>
                    <a:pt x="2443120" y="127365"/>
                  </a:lnTo>
                  <a:lnTo>
                    <a:pt x="2493706" y="112988"/>
                  </a:lnTo>
                  <a:lnTo>
                    <a:pt x="2493706" y="112988"/>
                  </a:lnTo>
                  <a:close/>
                  <a:moveTo>
                    <a:pt x="2191790" y="325448"/>
                  </a:moveTo>
                  <a:lnTo>
                    <a:pt x="2191790" y="309473"/>
                  </a:lnTo>
                  <a:lnTo>
                    <a:pt x="2215219" y="307343"/>
                  </a:lnTo>
                  <a:lnTo>
                    <a:pt x="2223206" y="299356"/>
                  </a:lnTo>
                  <a:lnTo>
                    <a:pt x="2223206" y="141742"/>
                  </a:lnTo>
                  <a:lnTo>
                    <a:pt x="2191790" y="141742"/>
                  </a:lnTo>
                  <a:lnTo>
                    <a:pt x="2191790" y="127365"/>
                  </a:lnTo>
                  <a:lnTo>
                    <a:pt x="2242376" y="112456"/>
                  </a:lnTo>
                  <a:lnTo>
                    <a:pt x="2259415" y="112456"/>
                  </a:lnTo>
                  <a:lnTo>
                    <a:pt x="2259415" y="135885"/>
                  </a:lnTo>
                  <a:cubicBezTo>
                    <a:pt x="2277519" y="125768"/>
                    <a:pt x="2290831" y="118846"/>
                    <a:pt x="2302013" y="115651"/>
                  </a:cubicBezTo>
                  <a:cubicBezTo>
                    <a:pt x="2312130" y="111391"/>
                    <a:pt x="2321183" y="108729"/>
                    <a:pt x="2330235" y="108729"/>
                  </a:cubicBezTo>
                  <a:cubicBezTo>
                    <a:pt x="2349404" y="108729"/>
                    <a:pt x="2363781" y="115651"/>
                    <a:pt x="2373898" y="126833"/>
                  </a:cubicBezTo>
                  <a:cubicBezTo>
                    <a:pt x="2384015" y="138015"/>
                    <a:pt x="2388275" y="155054"/>
                    <a:pt x="2388275" y="176354"/>
                  </a:cubicBezTo>
                  <a:lnTo>
                    <a:pt x="2388275" y="298824"/>
                  </a:lnTo>
                  <a:lnTo>
                    <a:pt x="2396262" y="306811"/>
                  </a:lnTo>
                  <a:lnTo>
                    <a:pt x="2419691" y="308941"/>
                  </a:lnTo>
                  <a:lnTo>
                    <a:pt x="2419691" y="324915"/>
                  </a:lnTo>
                  <a:lnTo>
                    <a:pt x="2323845" y="324915"/>
                  </a:lnTo>
                  <a:lnTo>
                    <a:pt x="2323845" y="308941"/>
                  </a:lnTo>
                  <a:lnTo>
                    <a:pt x="2344079" y="306811"/>
                  </a:lnTo>
                  <a:lnTo>
                    <a:pt x="2352066" y="298824"/>
                  </a:lnTo>
                  <a:lnTo>
                    <a:pt x="2352066" y="182743"/>
                  </a:lnTo>
                  <a:cubicBezTo>
                    <a:pt x="2352066" y="166769"/>
                    <a:pt x="2348872" y="155587"/>
                    <a:pt x="2341949" y="147599"/>
                  </a:cubicBezTo>
                  <a:cubicBezTo>
                    <a:pt x="2335027" y="140677"/>
                    <a:pt x="2323845" y="137482"/>
                    <a:pt x="2308403" y="137482"/>
                  </a:cubicBezTo>
                  <a:cubicBezTo>
                    <a:pt x="2300416" y="137482"/>
                    <a:pt x="2294026" y="138547"/>
                    <a:pt x="2284974" y="140677"/>
                  </a:cubicBezTo>
                  <a:cubicBezTo>
                    <a:pt x="2276987" y="143872"/>
                    <a:pt x="2267935" y="147599"/>
                    <a:pt x="2258882" y="151859"/>
                  </a:cubicBezTo>
                  <a:lnTo>
                    <a:pt x="2258882" y="298291"/>
                  </a:lnTo>
                  <a:lnTo>
                    <a:pt x="2266870" y="306279"/>
                  </a:lnTo>
                  <a:lnTo>
                    <a:pt x="2287104" y="308408"/>
                  </a:lnTo>
                  <a:lnTo>
                    <a:pt x="2287104" y="324383"/>
                  </a:lnTo>
                  <a:lnTo>
                    <a:pt x="2191790" y="324383"/>
                  </a:lnTo>
                  <a:lnTo>
                    <a:pt x="2191790" y="325448"/>
                  </a:lnTo>
                  <a:close/>
                  <a:moveTo>
                    <a:pt x="1885614" y="31519"/>
                  </a:moveTo>
                  <a:lnTo>
                    <a:pt x="1992642" y="31519"/>
                  </a:lnTo>
                  <a:lnTo>
                    <a:pt x="1992642" y="48558"/>
                  </a:lnTo>
                  <a:lnTo>
                    <a:pt x="1965486" y="50688"/>
                  </a:lnTo>
                  <a:lnTo>
                    <a:pt x="1958563" y="57610"/>
                  </a:lnTo>
                  <a:lnTo>
                    <a:pt x="1958563" y="216289"/>
                  </a:lnTo>
                  <a:cubicBezTo>
                    <a:pt x="1958563" y="246641"/>
                    <a:pt x="1964421" y="269005"/>
                    <a:pt x="1976668" y="282849"/>
                  </a:cubicBezTo>
                  <a:cubicBezTo>
                    <a:pt x="1988915" y="296161"/>
                    <a:pt x="2009149" y="303084"/>
                    <a:pt x="2036306" y="303084"/>
                  </a:cubicBezTo>
                  <a:cubicBezTo>
                    <a:pt x="2063462" y="303084"/>
                    <a:pt x="2083696" y="296161"/>
                    <a:pt x="2095944" y="282849"/>
                  </a:cubicBezTo>
                  <a:cubicBezTo>
                    <a:pt x="2108191" y="268472"/>
                    <a:pt x="2114048" y="246641"/>
                    <a:pt x="2114048" y="216289"/>
                  </a:cubicBezTo>
                  <a:lnTo>
                    <a:pt x="2114048" y="60805"/>
                  </a:lnTo>
                  <a:lnTo>
                    <a:pt x="2106061" y="52818"/>
                  </a:lnTo>
                  <a:lnTo>
                    <a:pt x="2078904" y="48558"/>
                  </a:lnTo>
                  <a:lnTo>
                    <a:pt x="2078904" y="31519"/>
                  </a:lnTo>
                  <a:lnTo>
                    <a:pt x="2172088" y="31519"/>
                  </a:lnTo>
                  <a:lnTo>
                    <a:pt x="2172088" y="48558"/>
                  </a:lnTo>
                  <a:lnTo>
                    <a:pt x="2144932" y="52818"/>
                  </a:lnTo>
                  <a:lnTo>
                    <a:pt x="2136944" y="60805"/>
                  </a:lnTo>
                  <a:lnTo>
                    <a:pt x="2136944" y="219484"/>
                  </a:lnTo>
                  <a:cubicBezTo>
                    <a:pt x="2136944" y="240783"/>
                    <a:pt x="2135880" y="256758"/>
                    <a:pt x="2132685" y="267940"/>
                  </a:cubicBezTo>
                  <a:cubicBezTo>
                    <a:pt x="2130555" y="279122"/>
                    <a:pt x="2124697" y="288174"/>
                    <a:pt x="2118308" y="297226"/>
                  </a:cubicBezTo>
                  <a:cubicBezTo>
                    <a:pt x="2109256" y="307343"/>
                    <a:pt x="2098073" y="315331"/>
                    <a:pt x="2081034" y="320655"/>
                  </a:cubicBezTo>
                  <a:cubicBezTo>
                    <a:pt x="2065059" y="327578"/>
                    <a:pt x="2047488" y="329708"/>
                    <a:pt x="2028319" y="329708"/>
                  </a:cubicBezTo>
                  <a:cubicBezTo>
                    <a:pt x="2008084" y="329708"/>
                    <a:pt x="1989980" y="327578"/>
                    <a:pt x="1974538" y="320655"/>
                  </a:cubicBezTo>
                  <a:cubicBezTo>
                    <a:pt x="1958563" y="314798"/>
                    <a:pt x="1946317" y="307343"/>
                    <a:pt x="1937264" y="297226"/>
                  </a:cubicBezTo>
                  <a:cubicBezTo>
                    <a:pt x="1930342" y="288174"/>
                    <a:pt x="1925017" y="279122"/>
                    <a:pt x="1922888" y="267940"/>
                  </a:cubicBezTo>
                  <a:cubicBezTo>
                    <a:pt x="1919693" y="256758"/>
                    <a:pt x="1918627" y="240783"/>
                    <a:pt x="1918627" y="219484"/>
                  </a:cubicBezTo>
                  <a:lnTo>
                    <a:pt x="1918627" y="57610"/>
                  </a:lnTo>
                  <a:lnTo>
                    <a:pt x="1910640" y="50688"/>
                  </a:lnTo>
                  <a:lnTo>
                    <a:pt x="1885614" y="48558"/>
                  </a:lnTo>
                  <a:lnTo>
                    <a:pt x="1885614" y="31519"/>
                  </a:lnTo>
                  <a:close/>
                  <a:moveTo>
                    <a:pt x="1632686" y="110326"/>
                  </a:moveTo>
                  <a:lnTo>
                    <a:pt x="1632686" y="129495"/>
                  </a:lnTo>
                  <a:cubicBezTo>
                    <a:pt x="1629491" y="129495"/>
                    <a:pt x="1624699" y="130560"/>
                    <a:pt x="1621504" y="130560"/>
                  </a:cubicBezTo>
                  <a:cubicBezTo>
                    <a:pt x="1615647" y="131625"/>
                    <a:pt x="1610322" y="133755"/>
                    <a:pt x="1604464" y="136418"/>
                  </a:cubicBezTo>
                  <a:lnTo>
                    <a:pt x="1604464" y="173691"/>
                  </a:lnTo>
                  <a:lnTo>
                    <a:pt x="1574113" y="173691"/>
                  </a:lnTo>
                  <a:cubicBezTo>
                    <a:pt x="1568256" y="173691"/>
                    <a:pt x="1565061" y="172626"/>
                    <a:pt x="1562931" y="170496"/>
                  </a:cubicBezTo>
                  <a:cubicBezTo>
                    <a:pt x="1560801" y="168366"/>
                    <a:pt x="1560801" y="164639"/>
                    <a:pt x="1560801" y="160379"/>
                  </a:cubicBezTo>
                  <a:cubicBezTo>
                    <a:pt x="1560801" y="145470"/>
                    <a:pt x="1568788" y="133223"/>
                    <a:pt x="1584230" y="124170"/>
                  </a:cubicBezTo>
                  <a:cubicBezTo>
                    <a:pt x="1597542" y="116183"/>
                    <a:pt x="1613517" y="111923"/>
                    <a:pt x="1632686" y="110326"/>
                  </a:cubicBezTo>
                  <a:lnTo>
                    <a:pt x="1632686" y="110326"/>
                  </a:lnTo>
                  <a:close/>
                  <a:moveTo>
                    <a:pt x="1632686" y="204042"/>
                  </a:moveTo>
                  <a:lnTo>
                    <a:pt x="1632686" y="222147"/>
                  </a:lnTo>
                  <a:cubicBezTo>
                    <a:pt x="1620439" y="226407"/>
                    <a:pt x="1611387" y="231199"/>
                    <a:pt x="1605529" y="235459"/>
                  </a:cubicBezTo>
                  <a:cubicBezTo>
                    <a:pt x="1594347" y="244511"/>
                    <a:pt x="1587425" y="254628"/>
                    <a:pt x="1587425" y="269005"/>
                  </a:cubicBezTo>
                  <a:cubicBezTo>
                    <a:pt x="1587425" y="279122"/>
                    <a:pt x="1590620" y="288174"/>
                    <a:pt x="1597542" y="295096"/>
                  </a:cubicBezTo>
                  <a:cubicBezTo>
                    <a:pt x="1603400" y="302019"/>
                    <a:pt x="1611919" y="304149"/>
                    <a:pt x="1623634" y="304149"/>
                  </a:cubicBezTo>
                  <a:cubicBezTo>
                    <a:pt x="1625764" y="304149"/>
                    <a:pt x="1629491" y="304149"/>
                    <a:pt x="1632686" y="304149"/>
                  </a:cubicBezTo>
                  <a:lnTo>
                    <a:pt x="1632686" y="323318"/>
                  </a:lnTo>
                  <a:cubicBezTo>
                    <a:pt x="1623634" y="326513"/>
                    <a:pt x="1614582" y="327578"/>
                    <a:pt x="1605529" y="327578"/>
                  </a:cubicBezTo>
                  <a:cubicBezTo>
                    <a:pt x="1588490" y="327578"/>
                    <a:pt x="1575178" y="323318"/>
                    <a:pt x="1565061" y="313201"/>
                  </a:cubicBezTo>
                  <a:cubicBezTo>
                    <a:pt x="1554944" y="303084"/>
                    <a:pt x="1549087" y="288174"/>
                    <a:pt x="1549087" y="272732"/>
                  </a:cubicBezTo>
                  <a:cubicBezTo>
                    <a:pt x="1549087" y="253563"/>
                    <a:pt x="1557074" y="239186"/>
                    <a:pt x="1572516" y="227471"/>
                  </a:cubicBezTo>
                  <a:cubicBezTo>
                    <a:pt x="1583165" y="221082"/>
                    <a:pt x="1603400" y="213095"/>
                    <a:pt x="1632686" y="204042"/>
                  </a:cubicBezTo>
                  <a:lnTo>
                    <a:pt x="1632686" y="204042"/>
                  </a:lnTo>
                  <a:close/>
                  <a:moveTo>
                    <a:pt x="913306" y="420229"/>
                  </a:moveTo>
                  <a:lnTo>
                    <a:pt x="913306" y="401060"/>
                  </a:lnTo>
                  <a:cubicBezTo>
                    <a:pt x="914371" y="401060"/>
                    <a:pt x="916501" y="401060"/>
                    <a:pt x="917565" y="401060"/>
                  </a:cubicBezTo>
                  <a:cubicBezTo>
                    <a:pt x="936735" y="401060"/>
                    <a:pt x="951112" y="396800"/>
                    <a:pt x="963891" y="387748"/>
                  </a:cubicBezTo>
                  <a:cubicBezTo>
                    <a:pt x="976138" y="378696"/>
                    <a:pt x="983061" y="367514"/>
                    <a:pt x="983061" y="354202"/>
                  </a:cubicBezTo>
                  <a:cubicBezTo>
                    <a:pt x="983061" y="345150"/>
                    <a:pt x="980931" y="337162"/>
                    <a:pt x="975073" y="332903"/>
                  </a:cubicBezTo>
                  <a:cubicBezTo>
                    <a:pt x="969216" y="328643"/>
                    <a:pt x="956969" y="323850"/>
                    <a:pt x="937800" y="320655"/>
                  </a:cubicBezTo>
                  <a:lnTo>
                    <a:pt x="912773" y="316396"/>
                  </a:lnTo>
                  <a:lnTo>
                    <a:pt x="912773" y="284979"/>
                  </a:lnTo>
                  <a:lnTo>
                    <a:pt x="940995" y="289239"/>
                  </a:lnTo>
                  <a:cubicBezTo>
                    <a:pt x="968151" y="293499"/>
                    <a:pt x="987320" y="300421"/>
                    <a:pt x="998502" y="308408"/>
                  </a:cubicBezTo>
                  <a:cubicBezTo>
                    <a:pt x="1009685" y="316396"/>
                    <a:pt x="1015542" y="328643"/>
                    <a:pt x="1015542" y="343552"/>
                  </a:cubicBezTo>
                  <a:cubicBezTo>
                    <a:pt x="1015542" y="352604"/>
                    <a:pt x="1013412" y="360591"/>
                    <a:pt x="1008620" y="369644"/>
                  </a:cubicBezTo>
                  <a:cubicBezTo>
                    <a:pt x="1002762" y="378696"/>
                    <a:pt x="997437" y="386683"/>
                    <a:pt x="988385" y="393073"/>
                  </a:cubicBezTo>
                  <a:cubicBezTo>
                    <a:pt x="977203" y="402125"/>
                    <a:pt x="963359" y="409047"/>
                    <a:pt x="948982" y="414372"/>
                  </a:cubicBezTo>
                  <a:cubicBezTo>
                    <a:pt x="937800" y="416502"/>
                    <a:pt x="925552" y="419164"/>
                    <a:pt x="913306" y="420229"/>
                  </a:cubicBezTo>
                  <a:lnTo>
                    <a:pt x="913306" y="420229"/>
                  </a:lnTo>
                  <a:close/>
                  <a:moveTo>
                    <a:pt x="913306" y="252498"/>
                  </a:moveTo>
                  <a:lnTo>
                    <a:pt x="913306" y="234394"/>
                  </a:lnTo>
                  <a:lnTo>
                    <a:pt x="913306" y="234394"/>
                  </a:lnTo>
                  <a:cubicBezTo>
                    <a:pt x="925552" y="234394"/>
                    <a:pt x="936735" y="230134"/>
                    <a:pt x="944722" y="219484"/>
                  </a:cubicBezTo>
                  <a:cubicBezTo>
                    <a:pt x="952709" y="210432"/>
                    <a:pt x="955904" y="197120"/>
                    <a:pt x="955904" y="181146"/>
                  </a:cubicBezTo>
                  <a:cubicBezTo>
                    <a:pt x="955904" y="164106"/>
                    <a:pt x="952709" y="151859"/>
                    <a:pt x="944722" y="141742"/>
                  </a:cubicBezTo>
                  <a:cubicBezTo>
                    <a:pt x="936735" y="131625"/>
                    <a:pt x="926618" y="127365"/>
                    <a:pt x="913306" y="127365"/>
                  </a:cubicBezTo>
                  <a:lnTo>
                    <a:pt x="913306" y="127365"/>
                  </a:lnTo>
                  <a:lnTo>
                    <a:pt x="913306" y="110326"/>
                  </a:lnTo>
                  <a:cubicBezTo>
                    <a:pt x="914371" y="109261"/>
                    <a:pt x="916501" y="109261"/>
                    <a:pt x="917565" y="109261"/>
                  </a:cubicBezTo>
                  <a:cubicBezTo>
                    <a:pt x="925552" y="109261"/>
                    <a:pt x="934605" y="110326"/>
                    <a:pt x="942592" y="112456"/>
                  </a:cubicBezTo>
                  <a:cubicBezTo>
                    <a:pt x="950579" y="114586"/>
                    <a:pt x="959631" y="118313"/>
                    <a:pt x="967619" y="122573"/>
                  </a:cubicBezTo>
                  <a:lnTo>
                    <a:pt x="1030451" y="122573"/>
                  </a:lnTo>
                  <a:lnTo>
                    <a:pt x="1030451" y="142807"/>
                  </a:lnTo>
                  <a:lnTo>
                    <a:pt x="981996" y="142807"/>
                  </a:lnTo>
                  <a:cubicBezTo>
                    <a:pt x="986255" y="148665"/>
                    <a:pt x="988918" y="155054"/>
                    <a:pt x="991048" y="161976"/>
                  </a:cubicBezTo>
                  <a:cubicBezTo>
                    <a:pt x="993178" y="168899"/>
                    <a:pt x="994243" y="175288"/>
                    <a:pt x="994243" y="183276"/>
                  </a:cubicBezTo>
                  <a:cubicBezTo>
                    <a:pt x="994243" y="203510"/>
                    <a:pt x="986255" y="219484"/>
                    <a:pt x="970813" y="232796"/>
                  </a:cubicBezTo>
                  <a:cubicBezTo>
                    <a:pt x="955904" y="245576"/>
                    <a:pt x="936735" y="251433"/>
                    <a:pt x="913306" y="252498"/>
                  </a:cubicBezTo>
                  <a:lnTo>
                    <a:pt x="913306" y="252498"/>
                  </a:lnTo>
                  <a:close/>
                  <a:moveTo>
                    <a:pt x="1344082" y="109261"/>
                  </a:moveTo>
                  <a:lnTo>
                    <a:pt x="1361121" y="109261"/>
                  </a:lnTo>
                  <a:lnTo>
                    <a:pt x="1361121" y="254628"/>
                  </a:lnTo>
                  <a:cubicBezTo>
                    <a:pt x="1361121" y="271667"/>
                    <a:pt x="1364316" y="282849"/>
                    <a:pt x="1371238" y="290837"/>
                  </a:cubicBezTo>
                  <a:cubicBezTo>
                    <a:pt x="1378160" y="297759"/>
                    <a:pt x="1388278" y="302019"/>
                    <a:pt x="1402655" y="302019"/>
                  </a:cubicBezTo>
                  <a:cubicBezTo>
                    <a:pt x="1410642" y="302019"/>
                    <a:pt x="1419694" y="300954"/>
                    <a:pt x="1427681" y="298824"/>
                  </a:cubicBezTo>
                  <a:cubicBezTo>
                    <a:pt x="1436733" y="296694"/>
                    <a:pt x="1444720" y="292967"/>
                    <a:pt x="1453773" y="288707"/>
                  </a:cubicBezTo>
                  <a:lnTo>
                    <a:pt x="1453773" y="140145"/>
                  </a:lnTo>
                  <a:lnTo>
                    <a:pt x="1422889" y="140145"/>
                  </a:lnTo>
                  <a:lnTo>
                    <a:pt x="1422889" y="126833"/>
                  </a:lnTo>
                  <a:lnTo>
                    <a:pt x="1473474" y="109794"/>
                  </a:lnTo>
                  <a:lnTo>
                    <a:pt x="1490514" y="109794"/>
                  </a:lnTo>
                  <a:lnTo>
                    <a:pt x="1490514" y="299889"/>
                  </a:lnTo>
                  <a:lnTo>
                    <a:pt x="1498501" y="307876"/>
                  </a:lnTo>
                  <a:lnTo>
                    <a:pt x="1518735" y="310006"/>
                  </a:lnTo>
                  <a:lnTo>
                    <a:pt x="1518735" y="325980"/>
                  </a:lnTo>
                  <a:lnTo>
                    <a:pt x="1453240" y="325980"/>
                  </a:lnTo>
                  <a:lnTo>
                    <a:pt x="1453240" y="300954"/>
                  </a:lnTo>
                  <a:cubicBezTo>
                    <a:pt x="1439928" y="311071"/>
                    <a:pt x="1427149" y="317993"/>
                    <a:pt x="1415967" y="322253"/>
                  </a:cubicBezTo>
                  <a:cubicBezTo>
                    <a:pt x="1403720" y="326513"/>
                    <a:pt x="1393602" y="329175"/>
                    <a:pt x="1382421" y="329175"/>
                  </a:cubicBezTo>
                  <a:cubicBezTo>
                    <a:pt x="1363251" y="329175"/>
                    <a:pt x="1349939" y="323318"/>
                    <a:pt x="1339822" y="312136"/>
                  </a:cubicBezTo>
                  <a:cubicBezTo>
                    <a:pt x="1329705" y="300954"/>
                    <a:pt x="1323848" y="283914"/>
                    <a:pt x="1323848" y="262615"/>
                  </a:cubicBezTo>
                  <a:lnTo>
                    <a:pt x="1323848" y="140145"/>
                  </a:lnTo>
                  <a:lnTo>
                    <a:pt x="1292431" y="140145"/>
                  </a:lnTo>
                  <a:lnTo>
                    <a:pt x="1292431" y="126833"/>
                  </a:lnTo>
                  <a:lnTo>
                    <a:pt x="1344082" y="109261"/>
                  </a:lnTo>
                  <a:lnTo>
                    <a:pt x="1344082" y="109261"/>
                  </a:lnTo>
                  <a:close/>
                  <a:moveTo>
                    <a:pt x="1096479" y="2233"/>
                  </a:moveTo>
                  <a:lnTo>
                    <a:pt x="1113518" y="2233"/>
                  </a:lnTo>
                  <a:lnTo>
                    <a:pt x="1113518" y="136418"/>
                  </a:lnTo>
                  <a:cubicBezTo>
                    <a:pt x="1130557" y="126300"/>
                    <a:pt x="1143869" y="119378"/>
                    <a:pt x="1155052" y="116183"/>
                  </a:cubicBezTo>
                  <a:cubicBezTo>
                    <a:pt x="1166233" y="111923"/>
                    <a:pt x="1175286" y="109261"/>
                    <a:pt x="1184338" y="109261"/>
                  </a:cubicBezTo>
                  <a:cubicBezTo>
                    <a:pt x="1203507" y="109261"/>
                    <a:pt x="1217884" y="116183"/>
                    <a:pt x="1228001" y="127365"/>
                  </a:cubicBezTo>
                  <a:cubicBezTo>
                    <a:pt x="1238118" y="138547"/>
                    <a:pt x="1242911" y="155587"/>
                    <a:pt x="1242911" y="176886"/>
                  </a:cubicBezTo>
                  <a:lnTo>
                    <a:pt x="1242911" y="299356"/>
                  </a:lnTo>
                  <a:lnTo>
                    <a:pt x="1250898" y="307343"/>
                  </a:lnTo>
                  <a:lnTo>
                    <a:pt x="1273262" y="309473"/>
                  </a:lnTo>
                  <a:lnTo>
                    <a:pt x="1273262" y="325448"/>
                  </a:lnTo>
                  <a:lnTo>
                    <a:pt x="1178480" y="325448"/>
                  </a:lnTo>
                  <a:lnTo>
                    <a:pt x="1178480" y="309473"/>
                  </a:lnTo>
                  <a:lnTo>
                    <a:pt x="1198715" y="307343"/>
                  </a:lnTo>
                  <a:lnTo>
                    <a:pt x="1205637" y="299356"/>
                  </a:lnTo>
                  <a:lnTo>
                    <a:pt x="1205637" y="183276"/>
                  </a:lnTo>
                  <a:cubicBezTo>
                    <a:pt x="1205637" y="167301"/>
                    <a:pt x="1202442" y="155054"/>
                    <a:pt x="1195520" y="148132"/>
                  </a:cubicBezTo>
                  <a:cubicBezTo>
                    <a:pt x="1188598" y="141210"/>
                    <a:pt x="1177416" y="138015"/>
                    <a:pt x="1161974" y="138015"/>
                  </a:cubicBezTo>
                  <a:cubicBezTo>
                    <a:pt x="1155052" y="138015"/>
                    <a:pt x="1147597" y="139080"/>
                    <a:pt x="1139610" y="141210"/>
                  </a:cubicBezTo>
                  <a:cubicBezTo>
                    <a:pt x="1131622" y="144405"/>
                    <a:pt x="1122570" y="148132"/>
                    <a:pt x="1113518" y="152392"/>
                  </a:cubicBezTo>
                  <a:lnTo>
                    <a:pt x="1113518" y="298824"/>
                  </a:lnTo>
                  <a:lnTo>
                    <a:pt x="1121505" y="306811"/>
                  </a:lnTo>
                  <a:lnTo>
                    <a:pt x="1141740" y="308941"/>
                  </a:lnTo>
                  <a:lnTo>
                    <a:pt x="1141740" y="324915"/>
                  </a:lnTo>
                  <a:lnTo>
                    <a:pt x="1045893" y="324915"/>
                  </a:lnTo>
                  <a:lnTo>
                    <a:pt x="1045893" y="308941"/>
                  </a:lnTo>
                  <a:lnTo>
                    <a:pt x="1069322" y="306811"/>
                  </a:lnTo>
                  <a:lnTo>
                    <a:pt x="1076245" y="298824"/>
                  </a:lnTo>
                  <a:lnTo>
                    <a:pt x="1076245" y="31519"/>
                  </a:lnTo>
                  <a:lnTo>
                    <a:pt x="1042698" y="31519"/>
                  </a:lnTo>
                  <a:lnTo>
                    <a:pt x="1042698" y="18207"/>
                  </a:lnTo>
                  <a:lnTo>
                    <a:pt x="1096479" y="2233"/>
                  </a:lnTo>
                  <a:close/>
                  <a:moveTo>
                    <a:pt x="913306" y="110326"/>
                  </a:moveTo>
                  <a:lnTo>
                    <a:pt x="913306" y="127365"/>
                  </a:lnTo>
                  <a:cubicBezTo>
                    <a:pt x="899994" y="127365"/>
                    <a:pt x="889877" y="131625"/>
                    <a:pt x="881889" y="141742"/>
                  </a:cubicBezTo>
                  <a:cubicBezTo>
                    <a:pt x="873902" y="150794"/>
                    <a:pt x="870707" y="164106"/>
                    <a:pt x="870707" y="181146"/>
                  </a:cubicBezTo>
                  <a:cubicBezTo>
                    <a:pt x="870707" y="197120"/>
                    <a:pt x="873902" y="210432"/>
                    <a:pt x="882954" y="219484"/>
                  </a:cubicBezTo>
                  <a:cubicBezTo>
                    <a:pt x="890941" y="229601"/>
                    <a:pt x="901059" y="234394"/>
                    <a:pt x="913306" y="234394"/>
                  </a:cubicBezTo>
                  <a:lnTo>
                    <a:pt x="913306" y="252498"/>
                  </a:lnTo>
                  <a:cubicBezTo>
                    <a:pt x="912240" y="252498"/>
                    <a:pt x="911176" y="252498"/>
                    <a:pt x="910111" y="252498"/>
                  </a:cubicBezTo>
                  <a:lnTo>
                    <a:pt x="903189" y="252498"/>
                  </a:lnTo>
                  <a:cubicBezTo>
                    <a:pt x="901059" y="255693"/>
                    <a:pt x="899994" y="258355"/>
                    <a:pt x="898929" y="261550"/>
                  </a:cubicBezTo>
                  <a:cubicBezTo>
                    <a:pt x="898929" y="264745"/>
                    <a:pt x="897864" y="268472"/>
                    <a:pt x="897864" y="271667"/>
                  </a:cubicBezTo>
                  <a:cubicBezTo>
                    <a:pt x="897864" y="272732"/>
                    <a:pt x="898929" y="274862"/>
                    <a:pt x="898929" y="278590"/>
                  </a:cubicBezTo>
                  <a:cubicBezTo>
                    <a:pt x="898929" y="280719"/>
                    <a:pt x="898929" y="281784"/>
                    <a:pt x="898929" y="281784"/>
                  </a:cubicBezTo>
                  <a:lnTo>
                    <a:pt x="913838" y="283914"/>
                  </a:lnTo>
                  <a:lnTo>
                    <a:pt x="913838" y="315331"/>
                  </a:lnTo>
                  <a:lnTo>
                    <a:pt x="896799" y="312136"/>
                  </a:lnTo>
                  <a:cubicBezTo>
                    <a:pt x="884552" y="315331"/>
                    <a:pt x="875500" y="321188"/>
                    <a:pt x="868577" y="329175"/>
                  </a:cubicBezTo>
                  <a:cubicBezTo>
                    <a:pt x="861655" y="337162"/>
                    <a:pt x="858460" y="345150"/>
                    <a:pt x="858460" y="355267"/>
                  </a:cubicBezTo>
                  <a:cubicBezTo>
                    <a:pt x="858460" y="368579"/>
                    <a:pt x="864317" y="378696"/>
                    <a:pt x="875500" y="387748"/>
                  </a:cubicBezTo>
                  <a:cubicBezTo>
                    <a:pt x="885617" y="395735"/>
                    <a:pt x="897864" y="399995"/>
                    <a:pt x="913838" y="401060"/>
                  </a:cubicBezTo>
                  <a:lnTo>
                    <a:pt x="913838" y="420229"/>
                  </a:lnTo>
                  <a:cubicBezTo>
                    <a:pt x="910643" y="420229"/>
                    <a:pt x="906916" y="420229"/>
                    <a:pt x="902656" y="420229"/>
                  </a:cubicBezTo>
                  <a:cubicBezTo>
                    <a:pt x="877629" y="420229"/>
                    <a:pt x="858993" y="415969"/>
                    <a:pt x="845148" y="405852"/>
                  </a:cubicBezTo>
                  <a:cubicBezTo>
                    <a:pt x="830771" y="395735"/>
                    <a:pt x="823849" y="382423"/>
                    <a:pt x="823849" y="364319"/>
                  </a:cubicBezTo>
                  <a:cubicBezTo>
                    <a:pt x="823849" y="351007"/>
                    <a:pt x="828109" y="338227"/>
                    <a:pt x="836096" y="329175"/>
                  </a:cubicBezTo>
                  <a:cubicBezTo>
                    <a:pt x="845148" y="319058"/>
                    <a:pt x="856330" y="312136"/>
                    <a:pt x="871240" y="310006"/>
                  </a:cubicBezTo>
                  <a:cubicBezTo>
                    <a:pt x="870175" y="306811"/>
                    <a:pt x="869110" y="303084"/>
                    <a:pt x="868045" y="299889"/>
                  </a:cubicBezTo>
                  <a:cubicBezTo>
                    <a:pt x="866980" y="296694"/>
                    <a:pt x="866980" y="292967"/>
                    <a:pt x="866980" y="289772"/>
                  </a:cubicBezTo>
                  <a:cubicBezTo>
                    <a:pt x="866980" y="285512"/>
                    <a:pt x="869110" y="278590"/>
                    <a:pt x="872837" y="271667"/>
                  </a:cubicBezTo>
                  <a:cubicBezTo>
                    <a:pt x="876032" y="264745"/>
                    <a:pt x="880824" y="257290"/>
                    <a:pt x="888812" y="249303"/>
                  </a:cubicBezTo>
                  <a:cubicBezTo>
                    <a:pt x="871772" y="245043"/>
                    <a:pt x="858460" y="237056"/>
                    <a:pt x="848343" y="225874"/>
                  </a:cubicBezTo>
                  <a:cubicBezTo>
                    <a:pt x="839291" y="213627"/>
                    <a:pt x="833966" y="199783"/>
                    <a:pt x="833966" y="183276"/>
                  </a:cubicBezTo>
                  <a:cubicBezTo>
                    <a:pt x="833966" y="161976"/>
                    <a:pt x="841953" y="143872"/>
                    <a:pt x="857395" y="130560"/>
                  </a:cubicBezTo>
                  <a:cubicBezTo>
                    <a:pt x="870175" y="117248"/>
                    <a:pt x="889344" y="110326"/>
                    <a:pt x="913306" y="110326"/>
                  </a:cubicBezTo>
                  <a:lnTo>
                    <a:pt x="913306" y="110326"/>
                  </a:lnTo>
                  <a:close/>
                  <a:moveTo>
                    <a:pt x="569856" y="325448"/>
                  </a:moveTo>
                  <a:lnTo>
                    <a:pt x="569856" y="309473"/>
                  </a:lnTo>
                  <a:lnTo>
                    <a:pt x="593285" y="307343"/>
                  </a:lnTo>
                  <a:lnTo>
                    <a:pt x="601272" y="299356"/>
                  </a:lnTo>
                  <a:lnTo>
                    <a:pt x="601272" y="141742"/>
                  </a:lnTo>
                  <a:lnTo>
                    <a:pt x="569856" y="141742"/>
                  </a:lnTo>
                  <a:lnTo>
                    <a:pt x="569856" y="127365"/>
                  </a:lnTo>
                  <a:lnTo>
                    <a:pt x="620442" y="112456"/>
                  </a:lnTo>
                  <a:lnTo>
                    <a:pt x="637481" y="112456"/>
                  </a:lnTo>
                  <a:lnTo>
                    <a:pt x="637481" y="135885"/>
                  </a:lnTo>
                  <a:cubicBezTo>
                    <a:pt x="654520" y="125768"/>
                    <a:pt x="668897" y="118846"/>
                    <a:pt x="680079" y="115651"/>
                  </a:cubicBezTo>
                  <a:cubicBezTo>
                    <a:pt x="690197" y="111391"/>
                    <a:pt x="699249" y="108729"/>
                    <a:pt x="708301" y="108729"/>
                  </a:cubicBezTo>
                  <a:cubicBezTo>
                    <a:pt x="727470" y="108729"/>
                    <a:pt x="741847" y="115651"/>
                    <a:pt x="751964" y="126833"/>
                  </a:cubicBezTo>
                  <a:cubicBezTo>
                    <a:pt x="762081" y="138015"/>
                    <a:pt x="766341" y="155054"/>
                    <a:pt x="766341" y="176354"/>
                  </a:cubicBezTo>
                  <a:lnTo>
                    <a:pt x="766341" y="298824"/>
                  </a:lnTo>
                  <a:lnTo>
                    <a:pt x="774328" y="306811"/>
                  </a:lnTo>
                  <a:lnTo>
                    <a:pt x="797757" y="308941"/>
                  </a:lnTo>
                  <a:lnTo>
                    <a:pt x="797757" y="324915"/>
                  </a:lnTo>
                  <a:lnTo>
                    <a:pt x="700846" y="324915"/>
                  </a:lnTo>
                  <a:lnTo>
                    <a:pt x="700846" y="308941"/>
                  </a:lnTo>
                  <a:lnTo>
                    <a:pt x="722145" y="306811"/>
                  </a:lnTo>
                  <a:lnTo>
                    <a:pt x="730133" y="298824"/>
                  </a:lnTo>
                  <a:lnTo>
                    <a:pt x="730133" y="182743"/>
                  </a:lnTo>
                  <a:cubicBezTo>
                    <a:pt x="730133" y="166769"/>
                    <a:pt x="726938" y="155587"/>
                    <a:pt x="720015" y="147599"/>
                  </a:cubicBezTo>
                  <a:cubicBezTo>
                    <a:pt x="713093" y="140677"/>
                    <a:pt x="701911" y="137482"/>
                    <a:pt x="684872" y="137482"/>
                  </a:cubicBezTo>
                  <a:cubicBezTo>
                    <a:pt x="677949" y="137482"/>
                    <a:pt x="671560" y="138547"/>
                    <a:pt x="662508" y="140677"/>
                  </a:cubicBezTo>
                  <a:cubicBezTo>
                    <a:pt x="654520" y="143872"/>
                    <a:pt x="645468" y="147599"/>
                    <a:pt x="636416" y="151859"/>
                  </a:cubicBezTo>
                  <a:lnTo>
                    <a:pt x="636416" y="298291"/>
                  </a:lnTo>
                  <a:lnTo>
                    <a:pt x="644403" y="306279"/>
                  </a:lnTo>
                  <a:lnTo>
                    <a:pt x="664637" y="308408"/>
                  </a:lnTo>
                  <a:lnTo>
                    <a:pt x="664637" y="324383"/>
                  </a:lnTo>
                  <a:lnTo>
                    <a:pt x="569856" y="324383"/>
                  </a:lnTo>
                  <a:lnTo>
                    <a:pt x="569856" y="325448"/>
                  </a:lnTo>
                  <a:close/>
                  <a:moveTo>
                    <a:pt x="501166" y="15012"/>
                  </a:moveTo>
                  <a:cubicBezTo>
                    <a:pt x="509153" y="15012"/>
                    <a:pt x="514478" y="17142"/>
                    <a:pt x="519270" y="22999"/>
                  </a:cubicBezTo>
                  <a:cubicBezTo>
                    <a:pt x="525128" y="27259"/>
                    <a:pt x="527258" y="33116"/>
                    <a:pt x="527258" y="41104"/>
                  </a:cubicBezTo>
                  <a:cubicBezTo>
                    <a:pt x="527258" y="48026"/>
                    <a:pt x="525128" y="53351"/>
                    <a:pt x="519270" y="58143"/>
                  </a:cubicBezTo>
                  <a:cubicBezTo>
                    <a:pt x="515011" y="64000"/>
                    <a:pt x="509153" y="66130"/>
                    <a:pt x="501166" y="66130"/>
                  </a:cubicBezTo>
                  <a:cubicBezTo>
                    <a:pt x="494244" y="66130"/>
                    <a:pt x="488919" y="64000"/>
                    <a:pt x="484127" y="58143"/>
                  </a:cubicBezTo>
                  <a:cubicBezTo>
                    <a:pt x="478270" y="53883"/>
                    <a:pt x="476140" y="48026"/>
                    <a:pt x="476140" y="41104"/>
                  </a:cubicBezTo>
                  <a:cubicBezTo>
                    <a:pt x="476140" y="33116"/>
                    <a:pt x="478270" y="27792"/>
                    <a:pt x="484127" y="22999"/>
                  </a:cubicBezTo>
                  <a:cubicBezTo>
                    <a:pt x="488919" y="17142"/>
                    <a:pt x="494244" y="15012"/>
                    <a:pt x="501166" y="15012"/>
                  </a:cubicBezTo>
                  <a:lnTo>
                    <a:pt x="501166" y="15012"/>
                  </a:lnTo>
                  <a:close/>
                  <a:moveTo>
                    <a:pt x="500101" y="112988"/>
                  </a:moveTo>
                  <a:lnTo>
                    <a:pt x="517141" y="112988"/>
                  </a:lnTo>
                  <a:lnTo>
                    <a:pt x="517141" y="299889"/>
                  </a:lnTo>
                  <a:lnTo>
                    <a:pt x="525128" y="307876"/>
                  </a:lnTo>
                  <a:lnTo>
                    <a:pt x="547492" y="310006"/>
                  </a:lnTo>
                  <a:lnTo>
                    <a:pt x="547492" y="325980"/>
                  </a:lnTo>
                  <a:lnTo>
                    <a:pt x="449516" y="325980"/>
                  </a:lnTo>
                  <a:lnTo>
                    <a:pt x="449516" y="310006"/>
                  </a:lnTo>
                  <a:lnTo>
                    <a:pt x="472945" y="307876"/>
                  </a:lnTo>
                  <a:lnTo>
                    <a:pt x="479867" y="299889"/>
                  </a:lnTo>
                  <a:lnTo>
                    <a:pt x="479867" y="142275"/>
                  </a:lnTo>
                  <a:lnTo>
                    <a:pt x="449516" y="142275"/>
                  </a:lnTo>
                  <a:lnTo>
                    <a:pt x="449516" y="127365"/>
                  </a:lnTo>
                  <a:lnTo>
                    <a:pt x="500101" y="112988"/>
                  </a:lnTo>
                  <a:lnTo>
                    <a:pt x="500101" y="112988"/>
                  </a:lnTo>
                  <a:close/>
                  <a:moveTo>
                    <a:pt x="410112" y="119378"/>
                  </a:moveTo>
                  <a:lnTo>
                    <a:pt x="410112" y="168899"/>
                  </a:lnTo>
                  <a:lnTo>
                    <a:pt x="388813" y="168899"/>
                  </a:lnTo>
                  <a:lnTo>
                    <a:pt x="384553" y="138547"/>
                  </a:lnTo>
                  <a:cubicBezTo>
                    <a:pt x="378696" y="135353"/>
                    <a:pt x="373371" y="132690"/>
                    <a:pt x="368579" y="130560"/>
                  </a:cubicBezTo>
                  <a:cubicBezTo>
                    <a:pt x="362721" y="129495"/>
                    <a:pt x="357397" y="128430"/>
                    <a:pt x="352604" y="128430"/>
                  </a:cubicBezTo>
                  <a:cubicBezTo>
                    <a:pt x="340357" y="128430"/>
                    <a:pt x="332370" y="131625"/>
                    <a:pt x="325448" y="137482"/>
                  </a:cubicBezTo>
                  <a:cubicBezTo>
                    <a:pt x="318526" y="143340"/>
                    <a:pt x="315331" y="149730"/>
                    <a:pt x="315331" y="159847"/>
                  </a:cubicBezTo>
                  <a:cubicBezTo>
                    <a:pt x="315331" y="168899"/>
                    <a:pt x="318526" y="175821"/>
                    <a:pt x="323318" y="181146"/>
                  </a:cubicBezTo>
                  <a:cubicBezTo>
                    <a:pt x="329175" y="187003"/>
                    <a:pt x="337695" y="192328"/>
                    <a:pt x="352604" y="200315"/>
                  </a:cubicBezTo>
                  <a:cubicBezTo>
                    <a:pt x="354734" y="201380"/>
                    <a:pt x="358462" y="202445"/>
                    <a:pt x="363786" y="204575"/>
                  </a:cubicBezTo>
                  <a:cubicBezTo>
                    <a:pt x="379761" y="212562"/>
                    <a:pt x="392008" y="218952"/>
                    <a:pt x="399995" y="224809"/>
                  </a:cubicBezTo>
                  <a:cubicBezTo>
                    <a:pt x="404255" y="229069"/>
                    <a:pt x="409047" y="234926"/>
                    <a:pt x="412242" y="241848"/>
                  </a:cubicBezTo>
                  <a:cubicBezTo>
                    <a:pt x="414372" y="247706"/>
                    <a:pt x="415437" y="255160"/>
                    <a:pt x="415437" y="263148"/>
                  </a:cubicBezTo>
                  <a:cubicBezTo>
                    <a:pt x="415437" y="283382"/>
                    <a:pt x="408515" y="299356"/>
                    <a:pt x="394138" y="311603"/>
                  </a:cubicBezTo>
                  <a:cubicBezTo>
                    <a:pt x="379761" y="322785"/>
                    <a:pt x="358994" y="328643"/>
                    <a:pt x="334500" y="328643"/>
                  </a:cubicBezTo>
                  <a:cubicBezTo>
                    <a:pt x="323318" y="328643"/>
                    <a:pt x="313201" y="327578"/>
                    <a:pt x="304149" y="326513"/>
                  </a:cubicBezTo>
                  <a:cubicBezTo>
                    <a:pt x="294031" y="325448"/>
                    <a:pt x="284979" y="323318"/>
                    <a:pt x="276992" y="319591"/>
                  </a:cubicBezTo>
                  <a:lnTo>
                    <a:pt x="276992" y="262083"/>
                  </a:lnTo>
                  <a:lnTo>
                    <a:pt x="298291" y="262083"/>
                  </a:lnTo>
                  <a:lnTo>
                    <a:pt x="302551" y="299356"/>
                  </a:lnTo>
                  <a:cubicBezTo>
                    <a:pt x="309473" y="303616"/>
                    <a:pt x="314798" y="306279"/>
                    <a:pt x="321720" y="307343"/>
                  </a:cubicBezTo>
                  <a:cubicBezTo>
                    <a:pt x="327578" y="309473"/>
                    <a:pt x="333967" y="310538"/>
                    <a:pt x="340890" y="310538"/>
                  </a:cubicBezTo>
                  <a:cubicBezTo>
                    <a:pt x="353137" y="310538"/>
                    <a:pt x="362189" y="307343"/>
                    <a:pt x="370176" y="300421"/>
                  </a:cubicBezTo>
                  <a:cubicBezTo>
                    <a:pt x="378163" y="293499"/>
                    <a:pt x="381358" y="285512"/>
                    <a:pt x="381358" y="274330"/>
                  </a:cubicBezTo>
                  <a:cubicBezTo>
                    <a:pt x="381358" y="265278"/>
                    <a:pt x="379228" y="258355"/>
                    <a:pt x="373371" y="253031"/>
                  </a:cubicBezTo>
                  <a:cubicBezTo>
                    <a:pt x="369111" y="247173"/>
                    <a:pt x="356332" y="239719"/>
                    <a:pt x="336097" y="230666"/>
                  </a:cubicBezTo>
                  <a:cubicBezTo>
                    <a:pt x="314798" y="221614"/>
                    <a:pt x="299889" y="211497"/>
                    <a:pt x="292434" y="203510"/>
                  </a:cubicBezTo>
                  <a:cubicBezTo>
                    <a:pt x="284447" y="194458"/>
                    <a:pt x="280187" y="183276"/>
                    <a:pt x="280187" y="171029"/>
                  </a:cubicBezTo>
                  <a:cubicBezTo>
                    <a:pt x="280187" y="151859"/>
                    <a:pt x="287109" y="135885"/>
                    <a:pt x="300421" y="125768"/>
                  </a:cubicBezTo>
                  <a:cubicBezTo>
                    <a:pt x="313733" y="114586"/>
                    <a:pt x="332902" y="108729"/>
                    <a:pt x="357929" y="108729"/>
                  </a:cubicBezTo>
                  <a:cubicBezTo>
                    <a:pt x="368046" y="108729"/>
                    <a:pt x="377098" y="109794"/>
                    <a:pt x="386150" y="111923"/>
                  </a:cubicBezTo>
                  <a:cubicBezTo>
                    <a:pt x="394138" y="114053"/>
                    <a:pt x="402125" y="116183"/>
                    <a:pt x="410112" y="119378"/>
                  </a:cubicBezTo>
                  <a:lnTo>
                    <a:pt x="410112" y="119378"/>
                  </a:lnTo>
                  <a:close/>
                  <a:moveTo>
                    <a:pt x="3297" y="31519"/>
                  </a:moveTo>
                  <a:lnTo>
                    <a:pt x="250901" y="31519"/>
                  </a:lnTo>
                  <a:lnTo>
                    <a:pt x="250901" y="98079"/>
                  </a:lnTo>
                  <a:lnTo>
                    <a:pt x="227471" y="98079"/>
                  </a:lnTo>
                  <a:lnTo>
                    <a:pt x="221614" y="57610"/>
                  </a:lnTo>
                  <a:lnTo>
                    <a:pt x="214692" y="50688"/>
                  </a:lnTo>
                  <a:lnTo>
                    <a:pt x="148132" y="50688"/>
                  </a:lnTo>
                  <a:lnTo>
                    <a:pt x="148132" y="298291"/>
                  </a:lnTo>
                  <a:lnTo>
                    <a:pt x="155054" y="305214"/>
                  </a:lnTo>
                  <a:lnTo>
                    <a:pt x="184341" y="307343"/>
                  </a:lnTo>
                  <a:lnTo>
                    <a:pt x="184341" y="325448"/>
                  </a:lnTo>
                  <a:lnTo>
                    <a:pt x="70390" y="325448"/>
                  </a:lnTo>
                  <a:lnTo>
                    <a:pt x="70390" y="307343"/>
                  </a:lnTo>
                  <a:lnTo>
                    <a:pt x="99676" y="305214"/>
                  </a:lnTo>
                  <a:lnTo>
                    <a:pt x="106598" y="298291"/>
                  </a:lnTo>
                  <a:lnTo>
                    <a:pt x="106598" y="50688"/>
                  </a:lnTo>
                  <a:lnTo>
                    <a:pt x="40039" y="50688"/>
                  </a:lnTo>
                  <a:lnTo>
                    <a:pt x="33116" y="57610"/>
                  </a:lnTo>
                  <a:lnTo>
                    <a:pt x="27259" y="98079"/>
                  </a:lnTo>
                  <a:lnTo>
                    <a:pt x="2233" y="98079"/>
                  </a:lnTo>
                  <a:lnTo>
                    <a:pt x="2233" y="31519"/>
                  </a:lnTo>
                  <a:close/>
                </a:path>
              </a:pathLst>
            </a:custGeom>
            <a:solidFill>
              <a:srgbClr val="81308C"/>
            </a:solidFill>
            <a:ln w="5325" cap="flat">
              <a:noFill/>
              <a:prstDash val="solid"/>
              <a:miter/>
            </a:ln>
          </p:spPr>
          <p:txBody>
            <a:bodyPr rtlCol="0" anchor="ctr"/>
            <a:lstStyle/>
            <a:p>
              <a:endParaRPr lang="zh-CN" altLang="en-US" dirty="0"/>
            </a:p>
          </p:txBody>
        </p:sp>
        <p:pic>
          <p:nvPicPr>
            <p:cNvPr id="35" name="图片 3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85028" y="2913592"/>
              <a:ext cx="1584000" cy="1584000"/>
            </a:xfrm>
            <a:prstGeom prst="rect">
              <a:avLst/>
            </a:prstGeom>
          </p:spPr>
        </p:pic>
      </p:grpSp>
      <p:grpSp>
        <p:nvGrpSpPr>
          <p:cNvPr id="4" name="组合 3">
            <a:extLst>
              <a:ext uri="{FF2B5EF4-FFF2-40B4-BE49-F238E27FC236}">
                <a16:creationId xmlns:a16="http://schemas.microsoft.com/office/drawing/2014/main" id="{C563F89C-B05E-7B2F-E896-0E692710E611}"/>
              </a:ext>
            </a:extLst>
          </p:cNvPr>
          <p:cNvGrpSpPr/>
          <p:nvPr/>
        </p:nvGrpSpPr>
        <p:grpSpPr>
          <a:xfrm>
            <a:off x="6218943" y="2981343"/>
            <a:ext cx="6030649" cy="609685"/>
            <a:chOff x="4973604" y="3762067"/>
            <a:chExt cx="6030649" cy="609685"/>
          </a:xfrm>
        </p:grpSpPr>
        <p:sp>
          <p:nvSpPr>
            <p:cNvPr id="5" name="iconfont-1191-801540">
              <a:extLst>
                <a:ext uri="{FF2B5EF4-FFF2-40B4-BE49-F238E27FC236}">
                  <a16:creationId xmlns:a16="http://schemas.microsoft.com/office/drawing/2014/main" id="{2DED057B-5F37-CEDA-6051-4F7BF6E1085C}"/>
                </a:ext>
              </a:extLst>
            </p:cNvPr>
            <p:cNvSpPr>
              <a:spLocks noChangeAspect="1"/>
            </p:cNvSpPr>
            <p:nvPr/>
          </p:nvSpPr>
          <p:spPr bwMode="auto">
            <a:xfrm>
              <a:off x="4973604" y="3762067"/>
              <a:ext cx="609525" cy="609685"/>
            </a:xfrm>
            <a:custGeom>
              <a:avLst/>
              <a:gdLst>
                <a:gd name="T0" fmla="*/ 3982 w 7964"/>
                <a:gd name="T1" fmla="*/ 4878 h 7964"/>
                <a:gd name="T2" fmla="*/ 5082 w 7964"/>
                <a:gd name="T3" fmla="*/ 3086 h 7964"/>
                <a:gd name="T4" fmla="*/ 2882 w 7964"/>
                <a:gd name="T5" fmla="*/ 3086 h 7964"/>
                <a:gd name="T6" fmla="*/ 3982 w 7964"/>
                <a:gd name="T7" fmla="*/ 4878 h 7964"/>
                <a:gd name="T8" fmla="*/ 7651 w 7964"/>
                <a:gd name="T9" fmla="*/ 2432 h 7964"/>
                <a:gd name="T10" fmla="*/ 6798 w 7964"/>
                <a:gd name="T11" fmla="*/ 1166 h 7964"/>
                <a:gd name="T12" fmla="*/ 5532 w 7964"/>
                <a:gd name="T13" fmla="*/ 313 h 7964"/>
                <a:gd name="T14" fmla="*/ 3982 w 7964"/>
                <a:gd name="T15" fmla="*/ 0 h 7964"/>
                <a:gd name="T16" fmla="*/ 2432 w 7964"/>
                <a:gd name="T17" fmla="*/ 313 h 7964"/>
                <a:gd name="T18" fmla="*/ 1166 w 7964"/>
                <a:gd name="T19" fmla="*/ 1166 h 7964"/>
                <a:gd name="T20" fmla="*/ 313 w 7964"/>
                <a:gd name="T21" fmla="*/ 2432 h 7964"/>
                <a:gd name="T22" fmla="*/ 0 w 7964"/>
                <a:gd name="T23" fmla="*/ 3982 h 7964"/>
                <a:gd name="T24" fmla="*/ 313 w 7964"/>
                <a:gd name="T25" fmla="*/ 5532 h 7964"/>
                <a:gd name="T26" fmla="*/ 1166 w 7964"/>
                <a:gd name="T27" fmla="*/ 6798 h 7964"/>
                <a:gd name="T28" fmla="*/ 2432 w 7964"/>
                <a:gd name="T29" fmla="*/ 7651 h 7964"/>
                <a:gd name="T30" fmla="*/ 3982 w 7964"/>
                <a:gd name="T31" fmla="*/ 7964 h 7964"/>
                <a:gd name="T32" fmla="*/ 5532 w 7964"/>
                <a:gd name="T33" fmla="*/ 7651 h 7964"/>
                <a:gd name="T34" fmla="*/ 6798 w 7964"/>
                <a:gd name="T35" fmla="*/ 6798 h 7964"/>
                <a:gd name="T36" fmla="*/ 7651 w 7964"/>
                <a:gd name="T37" fmla="*/ 5532 h 7964"/>
                <a:gd name="T38" fmla="*/ 7964 w 7964"/>
                <a:gd name="T39" fmla="*/ 3982 h 7964"/>
                <a:gd name="T40" fmla="*/ 7651 w 7964"/>
                <a:gd name="T41" fmla="*/ 2432 h 7964"/>
                <a:gd name="T42" fmla="*/ 5288 w 7964"/>
                <a:gd name="T43" fmla="*/ 3224 h 7964"/>
                <a:gd name="T44" fmla="*/ 4188 w 7964"/>
                <a:gd name="T45" fmla="*/ 5017 h 7964"/>
                <a:gd name="T46" fmla="*/ 3982 w 7964"/>
                <a:gd name="T47" fmla="*/ 5134 h 7964"/>
                <a:gd name="T48" fmla="*/ 3776 w 7964"/>
                <a:gd name="T49" fmla="*/ 5017 h 7964"/>
                <a:gd name="T50" fmla="*/ 2676 w 7964"/>
                <a:gd name="T51" fmla="*/ 3224 h 7964"/>
                <a:gd name="T52" fmla="*/ 2637 w 7964"/>
                <a:gd name="T53" fmla="*/ 3086 h 7964"/>
                <a:gd name="T54" fmla="*/ 2667 w 7964"/>
                <a:gd name="T55" fmla="*/ 2963 h 7964"/>
                <a:gd name="T56" fmla="*/ 2882 w 7964"/>
                <a:gd name="T57" fmla="*/ 2830 h 7964"/>
                <a:gd name="T58" fmla="*/ 5082 w 7964"/>
                <a:gd name="T59" fmla="*/ 2830 h 7964"/>
                <a:gd name="T60" fmla="*/ 5297 w 7964"/>
                <a:gd name="T61" fmla="*/ 2963 h 7964"/>
                <a:gd name="T62" fmla="*/ 5326 w 7964"/>
                <a:gd name="T63" fmla="*/ 3086 h 7964"/>
                <a:gd name="T64" fmla="*/ 5288 w 7964"/>
                <a:gd name="T65" fmla="*/ 3224 h 7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64" h="7964">
                  <a:moveTo>
                    <a:pt x="3982" y="4878"/>
                  </a:moveTo>
                  <a:lnTo>
                    <a:pt x="5082" y="3086"/>
                  </a:lnTo>
                  <a:lnTo>
                    <a:pt x="2882" y="3086"/>
                  </a:lnTo>
                  <a:lnTo>
                    <a:pt x="3982" y="4878"/>
                  </a:lnTo>
                  <a:close/>
                  <a:moveTo>
                    <a:pt x="7651" y="2432"/>
                  </a:moveTo>
                  <a:cubicBezTo>
                    <a:pt x="7451" y="1958"/>
                    <a:pt x="7164" y="1532"/>
                    <a:pt x="6798" y="1166"/>
                  </a:cubicBezTo>
                  <a:cubicBezTo>
                    <a:pt x="6432" y="800"/>
                    <a:pt x="6006" y="513"/>
                    <a:pt x="5532" y="313"/>
                  </a:cubicBezTo>
                  <a:cubicBezTo>
                    <a:pt x="5041" y="105"/>
                    <a:pt x="4520" y="0"/>
                    <a:pt x="3982" y="0"/>
                  </a:cubicBezTo>
                  <a:cubicBezTo>
                    <a:pt x="3444" y="0"/>
                    <a:pt x="2923" y="105"/>
                    <a:pt x="2432" y="313"/>
                  </a:cubicBezTo>
                  <a:cubicBezTo>
                    <a:pt x="1958" y="513"/>
                    <a:pt x="1532" y="800"/>
                    <a:pt x="1166" y="1166"/>
                  </a:cubicBezTo>
                  <a:cubicBezTo>
                    <a:pt x="800" y="1532"/>
                    <a:pt x="513" y="1958"/>
                    <a:pt x="313" y="2432"/>
                  </a:cubicBezTo>
                  <a:cubicBezTo>
                    <a:pt x="105" y="2923"/>
                    <a:pt x="0" y="3444"/>
                    <a:pt x="0" y="3982"/>
                  </a:cubicBezTo>
                  <a:cubicBezTo>
                    <a:pt x="0" y="4520"/>
                    <a:pt x="105" y="5041"/>
                    <a:pt x="313" y="5532"/>
                  </a:cubicBezTo>
                  <a:cubicBezTo>
                    <a:pt x="513" y="6006"/>
                    <a:pt x="800" y="6432"/>
                    <a:pt x="1166" y="6798"/>
                  </a:cubicBezTo>
                  <a:cubicBezTo>
                    <a:pt x="1532" y="7164"/>
                    <a:pt x="1958" y="7451"/>
                    <a:pt x="2432" y="7651"/>
                  </a:cubicBezTo>
                  <a:cubicBezTo>
                    <a:pt x="2923" y="7859"/>
                    <a:pt x="3444" y="7964"/>
                    <a:pt x="3982" y="7964"/>
                  </a:cubicBezTo>
                  <a:cubicBezTo>
                    <a:pt x="4520" y="7964"/>
                    <a:pt x="5041" y="7859"/>
                    <a:pt x="5532" y="7651"/>
                  </a:cubicBezTo>
                  <a:cubicBezTo>
                    <a:pt x="6006" y="7451"/>
                    <a:pt x="6432" y="7164"/>
                    <a:pt x="6798" y="6798"/>
                  </a:cubicBezTo>
                  <a:cubicBezTo>
                    <a:pt x="7164" y="6432"/>
                    <a:pt x="7451" y="6006"/>
                    <a:pt x="7651" y="5532"/>
                  </a:cubicBezTo>
                  <a:cubicBezTo>
                    <a:pt x="7859" y="5041"/>
                    <a:pt x="7964" y="4520"/>
                    <a:pt x="7964" y="3982"/>
                  </a:cubicBezTo>
                  <a:cubicBezTo>
                    <a:pt x="7964" y="3444"/>
                    <a:pt x="7859" y="2923"/>
                    <a:pt x="7651" y="2432"/>
                  </a:cubicBezTo>
                  <a:close/>
                  <a:moveTo>
                    <a:pt x="5288" y="3224"/>
                  </a:moveTo>
                  <a:lnTo>
                    <a:pt x="4188" y="5017"/>
                  </a:lnTo>
                  <a:cubicBezTo>
                    <a:pt x="4143" y="5090"/>
                    <a:pt x="4065" y="5134"/>
                    <a:pt x="3982" y="5134"/>
                  </a:cubicBezTo>
                  <a:cubicBezTo>
                    <a:pt x="3899" y="5134"/>
                    <a:pt x="3821" y="5090"/>
                    <a:pt x="3776" y="5017"/>
                  </a:cubicBezTo>
                  <a:lnTo>
                    <a:pt x="2676" y="3224"/>
                  </a:lnTo>
                  <a:cubicBezTo>
                    <a:pt x="2651" y="3182"/>
                    <a:pt x="2637" y="3134"/>
                    <a:pt x="2637" y="3086"/>
                  </a:cubicBezTo>
                  <a:cubicBezTo>
                    <a:pt x="2637" y="3044"/>
                    <a:pt x="2647" y="3001"/>
                    <a:pt x="2667" y="2963"/>
                  </a:cubicBezTo>
                  <a:cubicBezTo>
                    <a:pt x="2710" y="2881"/>
                    <a:pt x="2792" y="2830"/>
                    <a:pt x="2882" y="2830"/>
                  </a:cubicBezTo>
                  <a:lnTo>
                    <a:pt x="5082" y="2830"/>
                  </a:lnTo>
                  <a:cubicBezTo>
                    <a:pt x="5171" y="2830"/>
                    <a:pt x="5254" y="2881"/>
                    <a:pt x="5297" y="2963"/>
                  </a:cubicBezTo>
                  <a:cubicBezTo>
                    <a:pt x="5317" y="3001"/>
                    <a:pt x="5326" y="3044"/>
                    <a:pt x="5326" y="3086"/>
                  </a:cubicBezTo>
                  <a:cubicBezTo>
                    <a:pt x="5326" y="3134"/>
                    <a:pt x="5313" y="3182"/>
                    <a:pt x="5288" y="3224"/>
                  </a:cubicBezTo>
                  <a:close/>
                </a:path>
              </a:pathLst>
            </a:custGeom>
            <a:solidFill>
              <a:srgbClr val="703881"/>
            </a:solidFill>
            <a:ln>
              <a:noFill/>
            </a:ln>
          </p:spPr>
          <p:txBody>
            <a:bodyPr/>
            <a:lstStyle/>
            <a:p>
              <a:endParaRPr lang="zh-CN" altLang="en-US">
                <a:cs typeface="+mn-ea"/>
                <a:sym typeface="+mn-lt"/>
              </a:endParaRPr>
            </a:p>
          </p:txBody>
        </p:sp>
        <p:sp>
          <p:nvSpPr>
            <p:cNvPr id="6" name="文本框 5">
              <a:extLst>
                <a:ext uri="{FF2B5EF4-FFF2-40B4-BE49-F238E27FC236}">
                  <a16:creationId xmlns:a16="http://schemas.microsoft.com/office/drawing/2014/main" id="{DE457059-3B9E-8714-3E4D-43D91D67078E}"/>
                </a:ext>
              </a:extLst>
            </p:cNvPr>
            <p:cNvSpPr txBox="1"/>
            <p:nvPr/>
          </p:nvSpPr>
          <p:spPr>
            <a:xfrm>
              <a:off x="5757301" y="3871933"/>
              <a:ext cx="5246952" cy="381643"/>
            </a:xfrm>
            <a:prstGeom prst="rect">
              <a:avLst/>
            </a:prstGeom>
            <a:noFill/>
          </p:spPr>
          <p:txBody>
            <a:bodyPr wrap="square" rtlCol="0">
              <a:spAutoFit/>
            </a:bodyPr>
            <a:lstStyle/>
            <a:p>
              <a:pPr>
                <a:lnSpc>
                  <a:spcPts val="2500"/>
                </a:lnSpc>
              </a:pPr>
              <a:r>
                <a:rPr lang="zh-CN" altLang="en-US" sz="1600" b="1" dirty="0">
                  <a:solidFill>
                    <a:schemeClr val="tx1">
                      <a:lumMod val="75000"/>
                      <a:lumOff val="25000"/>
                    </a:schemeClr>
                  </a:solidFill>
                  <a:cs typeface="+mn-ea"/>
                  <a:sym typeface="+mn-lt"/>
                </a:rPr>
                <a:t>清晰的目标</a:t>
              </a:r>
            </a:p>
          </p:txBody>
        </p:sp>
      </p:grpSp>
      <p:sp>
        <p:nvSpPr>
          <p:cNvPr id="8" name="文本框 7">
            <a:extLst>
              <a:ext uri="{FF2B5EF4-FFF2-40B4-BE49-F238E27FC236}">
                <a16:creationId xmlns:a16="http://schemas.microsoft.com/office/drawing/2014/main" id="{15B15D21-4D6D-EE12-AA54-9FF560278284}"/>
              </a:ext>
            </a:extLst>
          </p:cNvPr>
          <p:cNvSpPr txBox="1"/>
          <p:nvPr/>
        </p:nvSpPr>
        <p:spPr>
          <a:xfrm>
            <a:off x="5486400" y="94915"/>
            <a:ext cx="6522721" cy="646331"/>
          </a:xfrm>
          <a:prstGeom prst="rect">
            <a:avLst/>
          </a:prstGeom>
          <a:noFill/>
        </p:spPr>
        <p:txBody>
          <a:bodyPr wrap="square">
            <a:spAutoFit/>
          </a:bodyPr>
          <a:lstStyle/>
          <a:p>
            <a:r>
              <a:rPr lang="zh-CN" altLang="zh-CN" sz="1800" dirty="0">
                <a:effectLst/>
                <a:ea typeface="等线" panose="02010600030101010101" pitchFamily="2" charset="-122"/>
                <a:cs typeface="Times New Roman" panose="02020603050405020304" pitchFamily="18" charset="0"/>
              </a:rPr>
              <a:t>“手之所触，肩之所倚，足之所履，膝之所踦，砉然响然，奏刀騞然，莫不中音。合于《桑林》之舞，乃中《经首》之会。”</a:t>
            </a:r>
            <a:endParaRPr lang="zh-CN" altLang="en-US" dirty="0"/>
          </a:p>
        </p:txBody>
      </p:sp>
      <p:sp>
        <p:nvSpPr>
          <p:cNvPr id="11" name="矩形 10">
            <a:extLst>
              <a:ext uri="{FF2B5EF4-FFF2-40B4-BE49-F238E27FC236}">
                <a16:creationId xmlns:a16="http://schemas.microsoft.com/office/drawing/2014/main" id="{5D2F2C71-163A-B32C-6161-83A44F3EF55B}"/>
              </a:ext>
            </a:extLst>
          </p:cNvPr>
          <p:cNvSpPr/>
          <p:nvPr/>
        </p:nvSpPr>
        <p:spPr>
          <a:xfrm>
            <a:off x="699308" y="1840697"/>
            <a:ext cx="3673940" cy="15319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0C1E1F59-CB79-E484-2B76-A565D35707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0325" y="1608879"/>
            <a:ext cx="1971675" cy="3086100"/>
          </a:xfrm>
          <a:prstGeom prst="rect">
            <a:avLst/>
          </a:prstGeom>
        </p:spPr>
      </p:pic>
      <p:pic>
        <p:nvPicPr>
          <p:cNvPr id="18" name="图片 17">
            <a:extLst>
              <a:ext uri="{FF2B5EF4-FFF2-40B4-BE49-F238E27FC236}">
                <a16:creationId xmlns:a16="http://schemas.microsoft.com/office/drawing/2014/main" id="{0115F035-40E5-0775-1465-0AFF2A9246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6879" y="3028235"/>
            <a:ext cx="2309069" cy="3099422"/>
          </a:xfrm>
          <a:prstGeom prst="rect">
            <a:avLst/>
          </a:prstGeom>
        </p:spPr>
      </p:pic>
    </p:spTree>
    <p:extLst>
      <p:ext uri="{BB962C8B-B14F-4D97-AF65-F5344CB8AC3E}">
        <p14:creationId xmlns:p14="http://schemas.microsoft.com/office/powerpoint/2010/main" val="40780365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16" grpId="0"/>
      <p:bldP spid="32" grpId="0"/>
      <p:bldP spid="33" grpId="0"/>
      <p:bldP spid="3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矩形 163"/>
          <p:cNvSpPr/>
          <p:nvPr/>
        </p:nvSpPr>
        <p:spPr>
          <a:xfrm>
            <a:off x="5348343" y="0"/>
            <a:ext cx="3336800" cy="6858000"/>
          </a:xfrm>
          <a:prstGeom prst="rect">
            <a:avLst/>
          </a:prstGeom>
          <a:solidFill>
            <a:srgbClr val="E8D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cs typeface="+mn-ea"/>
              <a:sym typeface="+mn-lt"/>
            </a:endParaRPr>
          </a:p>
        </p:txBody>
      </p:sp>
      <p:sp>
        <p:nvSpPr>
          <p:cNvPr id="4" name="矩形 3"/>
          <p:cNvSpPr/>
          <p:nvPr/>
        </p:nvSpPr>
        <p:spPr>
          <a:xfrm>
            <a:off x="8647614" y="0"/>
            <a:ext cx="3544386" cy="6858000"/>
          </a:xfrm>
          <a:prstGeom prst="rect">
            <a:avLst/>
          </a:prstGeom>
          <a:solidFill>
            <a:srgbClr val="703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FF0000"/>
              </a:solidFill>
              <a:cs typeface="+mn-ea"/>
              <a:sym typeface="+mn-lt"/>
            </a:endParaRPr>
          </a:p>
        </p:txBody>
      </p:sp>
      <p:cxnSp>
        <p:nvCxnSpPr>
          <p:cNvPr id="6" name="直接连接符 5"/>
          <p:cNvCxnSpPr/>
          <p:nvPr/>
        </p:nvCxnSpPr>
        <p:spPr>
          <a:xfrm>
            <a:off x="0" y="161364"/>
            <a:ext cx="6096000" cy="0"/>
          </a:xfrm>
          <a:prstGeom prst="line">
            <a:avLst/>
          </a:prstGeom>
          <a:ln w="3175">
            <a:solidFill>
              <a:srgbClr val="F5EDF7"/>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0" y="28950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0" y="417649"/>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0" y="54579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0" y="673934"/>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0" y="80207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0" y="93022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0" y="105836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0" y="118650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0" y="131464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0" y="144279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0" y="157093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0" y="169907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0" y="182721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0" y="195536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0" y="208350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0" y="221164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0" y="233978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0" y="246793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0" y="259607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0" y="2724216"/>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0" y="285235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0" y="298050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0" y="3108644"/>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0" y="3236786"/>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0" y="3364929"/>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0" y="349307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a:off x="0" y="3621214"/>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0" y="3749356"/>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0" y="3877499"/>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0" y="400564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0" y="413378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0" y="426192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0" y="439007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0" y="451821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a:off x="0" y="464635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0" y="4774497"/>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a:off x="0" y="490264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0" y="5030782"/>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a:off x="0" y="515892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a:off x="0" y="528706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a:off x="0" y="5415210"/>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0" y="554335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0" y="5671495"/>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a:off x="0" y="5799638"/>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0" y="592778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nvCxnSpPr>
        <p:spPr>
          <a:xfrm>
            <a:off x="0" y="6055923"/>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0" y="6184066"/>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a:off x="0" y="6312209"/>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a:off x="0" y="6440351"/>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a:off x="0" y="6568494"/>
            <a:ext cx="6096000" cy="0"/>
          </a:xfrm>
          <a:prstGeom prst="line">
            <a:avLst/>
          </a:prstGeom>
          <a:ln w="3175"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0" y="6696636"/>
            <a:ext cx="6096000" cy="0"/>
          </a:xfrm>
          <a:prstGeom prst="line">
            <a:avLst/>
          </a:prstGeom>
          <a:ln w="3175">
            <a:solidFill>
              <a:srgbClr val="F5EDF7"/>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143436" y="0"/>
            <a:ext cx="0" cy="6858000"/>
          </a:xfrm>
          <a:prstGeom prst="line">
            <a:avLst/>
          </a:prstGeom>
          <a:ln>
            <a:solidFill>
              <a:srgbClr val="F5EDF7"/>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25716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37089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48462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598351"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a:off x="712080"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a:off x="82580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a:off x="939537"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a:off x="1053266"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a:off x="116699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a:off x="128072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139445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a:off x="1508181"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a:off x="162190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a:off x="173563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a:off x="1849367"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a:off x="1963096"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a:off x="207682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a:off x="219055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a:off x="230428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2418011"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a:off x="253173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a:off x="264546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a:off x="2759197"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a:off x="287292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a:off x="298665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nvCxnSpPr>
        <p:spPr>
          <a:xfrm>
            <a:off x="310038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a:off x="321411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a:off x="3327840"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a:off x="344156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a:off x="355529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a:off x="3669026"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a:off x="378275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a:off x="389648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a:off x="401021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a:off x="412394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a:off x="4237670"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a:off x="435139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a:off x="446512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p:nvCxnSpPr>
        <p:spPr>
          <a:xfrm>
            <a:off x="4578857"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a:off x="469258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a:off x="480631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a:off x="4920043"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5" name="直接连接符 154"/>
          <p:cNvCxnSpPr/>
          <p:nvPr/>
        </p:nvCxnSpPr>
        <p:spPr>
          <a:xfrm>
            <a:off x="5033771"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a:off x="5147500"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nvCxnSpPr>
        <p:spPr>
          <a:xfrm>
            <a:off x="5261229"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a:off x="5374958"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9" name="直接连接符 158"/>
          <p:cNvCxnSpPr/>
          <p:nvPr/>
        </p:nvCxnSpPr>
        <p:spPr>
          <a:xfrm>
            <a:off x="5488686"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0" name="直接连接符 159"/>
          <p:cNvCxnSpPr/>
          <p:nvPr/>
        </p:nvCxnSpPr>
        <p:spPr>
          <a:xfrm>
            <a:off x="5602415"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1" name="直接连接符 160"/>
          <p:cNvCxnSpPr/>
          <p:nvPr/>
        </p:nvCxnSpPr>
        <p:spPr>
          <a:xfrm>
            <a:off x="5716144"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2" name="直接连接符 161"/>
          <p:cNvCxnSpPr/>
          <p:nvPr/>
        </p:nvCxnSpPr>
        <p:spPr>
          <a:xfrm>
            <a:off x="5829872" y="0"/>
            <a:ext cx="0" cy="6858000"/>
          </a:xfrm>
          <a:prstGeom prst="line">
            <a:avLst/>
          </a:prstGeom>
          <a:ln w="6350" cap="flat" cmpd="sng" algn="ctr">
            <a:solidFill>
              <a:srgbClr val="F5EDF7"/>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5943601" y="0"/>
            <a:ext cx="0" cy="6858000"/>
          </a:xfrm>
          <a:prstGeom prst="line">
            <a:avLst/>
          </a:prstGeom>
          <a:ln>
            <a:solidFill>
              <a:srgbClr val="F5EDF7"/>
            </a:solidFill>
          </a:ln>
        </p:spPr>
        <p:style>
          <a:lnRef idx="1">
            <a:schemeClr val="accent1"/>
          </a:lnRef>
          <a:fillRef idx="0">
            <a:schemeClr val="accent1"/>
          </a:fillRef>
          <a:effectRef idx="0">
            <a:schemeClr val="accent1"/>
          </a:effectRef>
          <a:fontRef idx="minor">
            <a:schemeClr val="tx1"/>
          </a:fontRef>
        </p:style>
      </p:cxnSp>
      <p:sp>
        <p:nvSpPr>
          <p:cNvPr id="163" name="矩形: 圆角 162"/>
          <p:cNvSpPr/>
          <p:nvPr/>
        </p:nvSpPr>
        <p:spPr>
          <a:xfrm>
            <a:off x="712080" y="545790"/>
            <a:ext cx="10540373" cy="5791205"/>
          </a:xfrm>
          <a:prstGeom prst="roundRect">
            <a:avLst>
              <a:gd name="adj" fmla="val 6751"/>
            </a:avLst>
          </a:prstGeom>
          <a:solidFill>
            <a:schemeClr val="bg1"/>
          </a:solidFill>
          <a:ln>
            <a:noFill/>
          </a:ln>
          <a:effectLst>
            <a:outerShdw blurRad="190500" dist="25400" sx="102000" sy="102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83" name="图片 182"/>
          <p:cNvPicPr>
            <a:picLocks noChangeAspect="1"/>
          </p:cNvPicPr>
          <p:nvPr/>
        </p:nvPicPr>
        <p:blipFill>
          <a:blip r:embed="rId3" cstate="print">
            <a:extLst>
              <a:ext uri="{28A0092B-C50C-407E-A947-70E740481C1C}">
                <a14:useLocalDpi xmlns:a14="http://schemas.microsoft.com/office/drawing/2010/main" val="0"/>
              </a:ext>
            </a:extLst>
          </a:blip>
          <a:srcRect l="15240" r="15240"/>
          <a:stretch>
            <a:fillRect/>
          </a:stretch>
        </p:blipFill>
        <p:spPr>
          <a:xfrm>
            <a:off x="1142847" y="1097904"/>
            <a:ext cx="4634672" cy="4990457"/>
          </a:xfrm>
          <a:custGeom>
            <a:avLst/>
            <a:gdLst>
              <a:gd name="connsiteX0" fmla="*/ 3387946 w 4634672"/>
              <a:gd name="connsiteY0" fmla="*/ 825519 h 4990457"/>
              <a:gd name="connsiteX1" fmla="*/ 3657787 w 4634672"/>
              <a:gd name="connsiteY1" fmla="*/ 1554437 h 4990457"/>
              <a:gd name="connsiteX2" fmla="*/ 3212098 w 4634672"/>
              <a:gd name="connsiteY2" fmla="*/ 4377462 h 4990457"/>
              <a:gd name="connsiteX3" fmla="*/ 2730821 w 4634672"/>
              <a:gd name="connsiteY3" fmla="*/ 4987796 h 4990457"/>
              <a:gd name="connsiteX4" fmla="*/ 2460979 w 4634672"/>
              <a:gd name="connsiteY4" fmla="*/ 4258878 h 4990457"/>
              <a:gd name="connsiteX5" fmla="*/ 2906668 w 4634672"/>
              <a:gd name="connsiteY5" fmla="*/ 1435853 h 4990457"/>
              <a:gd name="connsiteX6" fmla="*/ 3387946 w 4634672"/>
              <a:gd name="connsiteY6" fmla="*/ 825519 h 4990457"/>
              <a:gd name="connsiteX7" fmla="*/ 1670037 w 4634672"/>
              <a:gd name="connsiteY7" fmla="*/ 751695 h 4990457"/>
              <a:gd name="connsiteX8" fmla="*/ 1939878 w 4634672"/>
              <a:gd name="connsiteY8" fmla="*/ 1480612 h 4990457"/>
              <a:gd name="connsiteX9" fmla="*/ 1494189 w 4634672"/>
              <a:gd name="connsiteY9" fmla="*/ 4303639 h 4990457"/>
              <a:gd name="connsiteX10" fmla="*/ 1012912 w 4634672"/>
              <a:gd name="connsiteY10" fmla="*/ 4913972 h 4990457"/>
              <a:gd name="connsiteX11" fmla="*/ 743071 w 4634672"/>
              <a:gd name="connsiteY11" fmla="*/ 4185054 h 4990457"/>
              <a:gd name="connsiteX12" fmla="*/ 1188760 w 4634672"/>
              <a:gd name="connsiteY12" fmla="*/ 1362028 h 4990457"/>
              <a:gd name="connsiteX13" fmla="*/ 1670037 w 4634672"/>
              <a:gd name="connsiteY13" fmla="*/ 751695 h 4990457"/>
              <a:gd name="connsiteX14" fmla="*/ 4350136 w 4634672"/>
              <a:gd name="connsiteY14" fmla="*/ 147197 h 4990457"/>
              <a:gd name="connsiteX15" fmla="*/ 4619978 w 4634672"/>
              <a:gd name="connsiteY15" fmla="*/ 876115 h 4990457"/>
              <a:gd name="connsiteX16" fmla="*/ 4174290 w 4634672"/>
              <a:gd name="connsiteY16" fmla="*/ 3699140 h 4990457"/>
              <a:gd name="connsiteX17" fmla="*/ 3693011 w 4634672"/>
              <a:gd name="connsiteY17" fmla="*/ 4309474 h 4990457"/>
              <a:gd name="connsiteX18" fmla="*/ 3423170 w 4634672"/>
              <a:gd name="connsiteY18" fmla="*/ 3580556 h 4990457"/>
              <a:gd name="connsiteX19" fmla="*/ 3868859 w 4634672"/>
              <a:gd name="connsiteY19" fmla="*/ 757531 h 4990457"/>
              <a:gd name="connsiteX20" fmla="*/ 4350136 w 4634672"/>
              <a:gd name="connsiteY20" fmla="*/ 147197 h 4990457"/>
              <a:gd name="connsiteX21" fmla="*/ 2635320 w 4634672"/>
              <a:gd name="connsiteY21" fmla="*/ 19751 h 4990457"/>
              <a:gd name="connsiteX22" fmla="*/ 2905162 w 4634672"/>
              <a:gd name="connsiteY22" fmla="*/ 748669 h 4990457"/>
              <a:gd name="connsiteX23" fmla="*/ 2459473 w 4634672"/>
              <a:gd name="connsiteY23" fmla="*/ 3571694 h 4990457"/>
              <a:gd name="connsiteX24" fmla="*/ 1978195 w 4634672"/>
              <a:gd name="connsiteY24" fmla="*/ 4182027 h 4990457"/>
              <a:gd name="connsiteX25" fmla="*/ 1708354 w 4634672"/>
              <a:gd name="connsiteY25" fmla="*/ 3453110 h 4990457"/>
              <a:gd name="connsiteX26" fmla="*/ 2154043 w 4634672"/>
              <a:gd name="connsiteY26" fmla="*/ 630085 h 4990457"/>
              <a:gd name="connsiteX27" fmla="*/ 2635320 w 4634672"/>
              <a:gd name="connsiteY27" fmla="*/ 19751 h 4990457"/>
              <a:gd name="connsiteX28" fmla="*/ 941662 w 4634672"/>
              <a:gd name="connsiteY28" fmla="*/ 2662 h 4990457"/>
              <a:gd name="connsiteX29" fmla="*/ 1211503 w 4634672"/>
              <a:gd name="connsiteY29" fmla="*/ 731580 h 4990457"/>
              <a:gd name="connsiteX30" fmla="*/ 765814 w 4634672"/>
              <a:gd name="connsiteY30" fmla="*/ 3554606 h 4990457"/>
              <a:gd name="connsiteX31" fmla="*/ 284537 w 4634672"/>
              <a:gd name="connsiteY31" fmla="*/ 4164939 h 4990457"/>
              <a:gd name="connsiteX32" fmla="*/ 14695 w 4634672"/>
              <a:gd name="connsiteY32" fmla="*/ 3436022 h 4990457"/>
              <a:gd name="connsiteX33" fmla="*/ 460384 w 4634672"/>
              <a:gd name="connsiteY33" fmla="*/ 612996 h 4990457"/>
              <a:gd name="connsiteX34" fmla="*/ 941662 w 4634672"/>
              <a:gd name="connsiteY34" fmla="*/ 2662 h 499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34672" h="4990457">
                <a:moveTo>
                  <a:pt x="3387946" y="825519"/>
                </a:moveTo>
                <a:cubicBezTo>
                  <a:pt x="3595373" y="858267"/>
                  <a:pt x="3716168" y="1184649"/>
                  <a:pt x="3657787" y="1554437"/>
                </a:cubicBezTo>
                <a:lnTo>
                  <a:pt x="3212098" y="4377462"/>
                </a:lnTo>
                <a:cubicBezTo>
                  <a:pt x="3153718" y="4747250"/>
                  <a:pt x="2938247" y="5020544"/>
                  <a:pt x="2730821" y="4987796"/>
                </a:cubicBezTo>
                <a:cubicBezTo>
                  <a:pt x="2523394" y="4955048"/>
                  <a:pt x="2402599" y="4628666"/>
                  <a:pt x="2460979" y="4258878"/>
                </a:cubicBezTo>
                <a:lnTo>
                  <a:pt x="2906668" y="1435853"/>
                </a:lnTo>
                <a:cubicBezTo>
                  <a:pt x="2965049" y="1066065"/>
                  <a:pt x="3180519" y="792772"/>
                  <a:pt x="3387946" y="825519"/>
                </a:cubicBezTo>
                <a:close/>
                <a:moveTo>
                  <a:pt x="1670037" y="751695"/>
                </a:moveTo>
                <a:cubicBezTo>
                  <a:pt x="1877464" y="784443"/>
                  <a:pt x="1998259" y="1110825"/>
                  <a:pt x="1939878" y="1480612"/>
                </a:cubicBezTo>
                <a:lnTo>
                  <a:pt x="1494189" y="4303639"/>
                </a:lnTo>
                <a:cubicBezTo>
                  <a:pt x="1435809" y="4673426"/>
                  <a:pt x="1220339" y="4946720"/>
                  <a:pt x="1012912" y="4913972"/>
                </a:cubicBezTo>
                <a:cubicBezTo>
                  <a:pt x="805485" y="4881224"/>
                  <a:pt x="684690" y="4554842"/>
                  <a:pt x="743071" y="4185054"/>
                </a:cubicBezTo>
                <a:lnTo>
                  <a:pt x="1188760" y="1362028"/>
                </a:lnTo>
                <a:cubicBezTo>
                  <a:pt x="1247140" y="992242"/>
                  <a:pt x="1462610" y="718947"/>
                  <a:pt x="1670037" y="751695"/>
                </a:cubicBezTo>
                <a:close/>
                <a:moveTo>
                  <a:pt x="4350136" y="147197"/>
                </a:moveTo>
                <a:cubicBezTo>
                  <a:pt x="4557563" y="179945"/>
                  <a:pt x="4678359" y="506327"/>
                  <a:pt x="4619978" y="876115"/>
                </a:cubicBezTo>
                <a:lnTo>
                  <a:pt x="4174290" y="3699140"/>
                </a:lnTo>
                <a:cubicBezTo>
                  <a:pt x="4115908" y="4068928"/>
                  <a:pt x="3900439" y="4342222"/>
                  <a:pt x="3693011" y="4309474"/>
                </a:cubicBezTo>
                <a:cubicBezTo>
                  <a:pt x="3485585" y="4276726"/>
                  <a:pt x="3364790" y="3950344"/>
                  <a:pt x="3423170" y="3580556"/>
                </a:cubicBezTo>
                <a:lnTo>
                  <a:pt x="3868859" y="757531"/>
                </a:lnTo>
                <a:cubicBezTo>
                  <a:pt x="3927241" y="387743"/>
                  <a:pt x="4142710" y="114450"/>
                  <a:pt x="4350136" y="147197"/>
                </a:cubicBezTo>
                <a:close/>
                <a:moveTo>
                  <a:pt x="2635320" y="19751"/>
                </a:moveTo>
                <a:cubicBezTo>
                  <a:pt x="2842747" y="52499"/>
                  <a:pt x="2963543" y="378881"/>
                  <a:pt x="2905162" y="748669"/>
                </a:cubicBezTo>
                <a:lnTo>
                  <a:pt x="2459473" y="3571694"/>
                </a:lnTo>
                <a:cubicBezTo>
                  <a:pt x="2401092" y="3941482"/>
                  <a:pt x="2185623" y="4214776"/>
                  <a:pt x="1978195" y="4182027"/>
                </a:cubicBezTo>
                <a:cubicBezTo>
                  <a:pt x="1770768" y="4149280"/>
                  <a:pt x="1649973" y="3822898"/>
                  <a:pt x="1708354" y="3453110"/>
                </a:cubicBezTo>
                <a:lnTo>
                  <a:pt x="2154043" y="630085"/>
                </a:lnTo>
                <a:cubicBezTo>
                  <a:pt x="2212424" y="260298"/>
                  <a:pt x="2427894" y="-12996"/>
                  <a:pt x="2635320" y="19751"/>
                </a:cubicBezTo>
                <a:close/>
                <a:moveTo>
                  <a:pt x="941662" y="2662"/>
                </a:moveTo>
                <a:cubicBezTo>
                  <a:pt x="1149089" y="35410"/>
                  <a:pt x="1269884" y="361792"/>
                  <a:pt x="1211503" y="731580"/>
                </a:cubicBezTo>
                <a:lnTo>
                  <a:pt x="765814" y="3554606"/>
                </a:lnTo>
                <a:cubicBezTo>
                  <a:pt x="707433" y="3924393"/>
                  <a:pt x="491963" y="4197687"/>
                  <a:pt x="284537" y="4164939"/>
                </a:cubicBezTo>
                <a:cubicBezTo>
                  <a:pt x="77110" y="4132191"/>
                  <a:pt x="-43685" y="3805809"/>
                  <a:pt x="14695" y="3436022"/>
                </a:cubicBezTo>
                <a:lnTo>
                  <a:pt x="460384" y="612996"/>
                </a:lnTo>
                <a:cubicBezTo>
                  <a:pt x="518765" y="243208"/>
                  <a:pt x="734235" y="-30086"/>
                  <a:pt x="941662" y="2662"/>
                </a:cubicBezTo>
                <a:close/>
              </a:path>
            </a:pathLst>
          </a:custGeom>
          <a:ln>
            <a:solidFill>
              <a:srgbClr val="F5EDF7"/>
            </a:solidFill>
          </a:ln>
          <a:effectLst>
            <a:outerShdw blurRad="50800" dist="38100" dir="2700000" algn="tl" rotWithShape="0">
              <a:prstClr val="black">
                <a:alpha val="40000"/>
              </a:prstClr>
            </a:outerShdw>
          </a:effectLst>
        </p:spPr>
      </p:pic>
      <p:sp>
        <p:nvSpPr>
          <p:cNvPr id="185" name="文本框 184"/>
          <p:cNvSpPr txBox="1"/>
          <p:nvPr/>
        </p:nvSpPr>
        <p:spPr>
          <a:xfrm>
            <a:off x="6140835" y="1459403"/>
            <a:ext cx="4701550" cy="369332"/>
          </a:xfrm>
          <a:prstGeom prst="rect">
            <a:avLst/>
          </a:prstGeom>
          <a:noFill/>
        </p:spPr>
        <p:txBody>
          <a:bodyPr wrap="square" rtlCol="0">
            <a:spAutoFit/>
          </a:bodyPr>
          <a:lstStyle/>
          <a:p>
            <a:endParaRPr lang="zh-CN" altLang="en-US" dirty="0">
              <a:cs typeface="+mn-ea"/>
              <a:sym typeface="+mn-lt"/>
            </a:endParaRPr>
          </a:p>
        </p:txBody>
      </p:sp>
      <p:sp>
        <p:nvSpPr>
          <p:cNvPr id="9" name="矩形 8"/>
          <p:cNvSpPr/>
          <p:nvPr/>
        </p:nvSpPr>
        <p:spPr>
          <a:xfrm>
            <a:off x="6301319" y="3847745"/>
            <a:ext cx="4436500" cy="369253"/>
          </a:xfrm>
          <a:prstGeom prst="rect">
            <a:avLst/>
          </a:prstGeom>
          <a:solidFill>
            <a:srgbClr val="703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0" name="文本框 9"/>
          <p:cNvSpPr txBox="1"/>
          <p:nvPr/>
        </p:nvSpPr>
        <p:spPr>
          <a:xfrm>
            <a:off x="6301319" y="3877500"/>
            <a:ext cx="4436498" cy="276999"/>
          </a:xfrm>
          <a:prstGeom prst="rect">
            <a:avLst/>
          </a:prstGeom>
          <a:noFill/>
        </p:spPr>
        <p:txBody>
          <a:bodyPr wrap="square" rtlCol="0">
            <a:spAutoFit/>
          </a:bodyPr>
          <a:lstStyle/>
          <a:p>
            <a:pPr algn="r"/>
            <a:r>
              <a:rPr lang="en-US" altLang="zh-CN" sz="1200" dirty="0">
                <a:solidFill>
                  <a:schemeClr val="bg1"/>
                </a:solidFill>
                <a:latin typeface="华文宋体" panose="02010600040101010101" pitchFamily="2" charset="-122"/>
                <a:ea typeface="华文宋体" panose="02010600040101010101" pitchFamily="2" charset="-122"/>
                <a:cs typeface="+mn-ea"/>
                <a:sym typeface="+mn-lt"/>
              </a:rPr>
              <a:t>2023</a:t>
            </a:r>
            <a:r>
              <a:rPr lang="zh-CN" altLang="en-US" sz="1200" dirty="0">
                <a:solidFill>
                  <a:schemeClr val="bg1"/>
                </a:solidFill>
                <a:latin typeface="华文宋体" panose="02010600040101010101" pitchFamily="2" charset="-122"/>
                <a:ea typeface="华文宋体" panose="02010600040101010101" pitchFamily="2" charset="-122"/>
                <a:cs typeface="+mn-ea"/>
                <a:sym typeface="+mn-lt"/>
              </a:rPr>
              <a:t>级工程物理系硕士  魏林琳</a:t>
            </a:r>
          </a:p>
        </p:txBody>
      </p:sp>
      <p:grpSp>
        <p:nvGrpSpPr>
          <p:cNvPr id="166" name="组合 165"/>
          <p:cNvGrpSpPr>
            <a:grpSpLocks noChangeAspect="1"/>
          </p:cNvGrpSpPr>
          <p:nvPr/>
        </p:nvGrpSpPr>
        <p:grpSpPr>
          <a:xfrm>
            <a:off x="8643259" y="810628"/>
            <a:ext cx="2040560" cy="614084"/>
            <a:chOff x="2685028" y="2876682"/>
            <a:chExt cx="5502784" cy="1656004"/>
          </a:xfrm>
        </p:grpSpPr>
        <p:sp>
          <p:nvSpPr>
            <p:cNvPr id="167" name="i$ľïdê"/>
            <p:cNvSpPr/>
            <p:nvPr userDrawn="1"/>
          </p:nvSpPr>
          <p:spPr>
            <a:xfrm>
              <a:off x="4486927" y="2876682"/>
              <a:ext cx="3699559" cy="1174043"/>
            </a:xfrm>
            <a:custGeom>
              <a:avLst/>
              <a:gdLst>
                <a:gd name="connsiteX0" fmla="*/ 3528743 w 3812022"/>
                <a:gd name="connsiteY0" fmla="*/ 1166183 h 1325394"/>
                <a:gd name="connsiteX1" fmla="*/ 3537795 w 3812022"/>
                <a:gd name="connsiteY1" fmla="*/ 1178430 h 1325394"/>
                <a:gd name="connsiteX2" fmla="*/ 3528743 w 3812022"/>
                <a:gd name="connsiteY2" fmla="*/ 1258302 h 1325394"/>
                <a:gd name="connsiteX3" fmla="*/ 3234282 w 3812022"/>
                <a:gd name="connsiteY3" fmla="*/ 1082322 h 1325394"/>
                <a:gd name="connsiteX4" fmla="*/ 3234282 w 3812022"/>
                <a:gd name="connsiteY4" fmla="*/ 1163814 h 1325394"/>
                <a:gd name="connsiteX5" fmla="*/ 3194545 w 3812022"/>
                <a:gd name="connsiteY5" fmla="*/ 1145948 h 1325394"/>
                <a:gd name="connsiteX6" fmla="*/ 3179436 w 3812022"/>
                <a:gd name="connsiteY6" fmla="*/ 1110272 h 1325394"/>
                <a:gd name="connsiteX7" fmla="*/ 3429169 w 3812022"/>
                <a:gd name="connsiteY7" fmla="*/ 1002179 h 1325394"/>
                <a:gd name="connsiteX8" fmla="*/ 3528210 w 3812022"/>
                <a:gd name="connsiteY8" fmla="*/ 1004309 h 1325394"/>
                <a:gd name="connsiteX9" fmla="*/ 3528210 w 3812022"/>
                <a:gd name="connsiteY9" fmla="*/ 1113467 h 1325394"/>
                <a:gd name="connsiteX10" fmla="*/ 3528210 w 3812022"/>
                <a:gd name="connsiteY10" fmla="*/ 1166183 h 1325394"/>
                <a:gd name="connsiteX11" fmla="*/ 3528210 w 3812022"/>
                <a:gd name="connsiteY11" fmla="*/ 1258302 h 1325394"/>
                <a:gd name="connsiteX12" fmla="*/ 3467508 w 3812022"/>
                <a:gd name="connsiteY12" fmla="*/ 1325394 h 1325394"/>
                <a:gd name="connsiteX13" fmla="*/ 3260373 w 3812022"/>
                <a:gd name="connsiteY13" fmla="*/ 1211443 h 1325394"/>
                <a:gd name="connsiteX14" fmla="*/ 3440351 w 3812022"/>
                <a:gd name="connsiteY14" fmla="*/ 1243925 h 1325394"/>
                <a:gd name="connsiteX15" fmla="*/ 3440351 w 3812022"/>
                <a:gd name="connsiteY15" fmla="*/ 1117727 h 1325394"/>
                <a:gd name="connsiteX16" fmla="*/ 3310959 w 3812022"/>
                <a:gd name="connsiteY16" fmla="*/ 1173105 h 1325394"/>
                <a:gd name="connsiteX17" fmla="*/ 3234282 w 3812022"/>
                <a:gd name="connsiteY17" fmla="*/ 1164053 h 1325394"/>
                <a:gd name="connsiteX18" fmla="*/ 3234282 w 3812022"/>
                <a:gd name="connsiteY18" fmla="*/ 1163814 h 1325394"/>
                <a:gd name="connsiteX19" fmla="*/ 3234814 w 3812022"/>
                <a:gd name="connsiteY19" fmla="*/ 1164053 h 1325394"/>
                <a:gd name="connsiteX20" fmla="*/ 3234814 w 3812022"/>
                <a:gd name="connsiteY20" fmla="*/ 1082051 h 1325394"/>
                <a:gd name="connsiteX21" fmla="*/ 3234282 w 3812022"/>
                <a:gd name="connsiteY21" fmla="*/ 1082322 h 1325394"/>
                <a:gd name="connsiteX22" fmla="*/ 3234282 w 3812022"/>
                <a:gd name="connsiteY22" fmla="*/ 1082051 h 1325394"/>
                <a:gd name="connsiteX23" fmla="*/ 3391896 w 3812022"/>
                <a:gd name="connsiteY23" fmla="*/ 1031465 h 1325394"/>
                <a:gd name="connsiteX24" fmla="*/ 3429169 w 3812022"/>
                <a:gd name="connsiteY24" fmla="*/ 1002179 h 1325394"/>
                <a:gd name="connsiteX25" fmla="*/ 3580394 w 3812022"/>
                <a:gd name="connsiteY25" fmla="*/ 994192 h 1325394"/>
                <a:gd name="connsiteX26" fmla="*/ 3644824 w 3812022"/>
                <a:gd name="connsiteY26" fmla="*/ 1024543 h 1325394"/>
                <a:gd name="connsiteX27" fmla="*/ 3528743 w 3812022"/>
                <a:gd name="connsiteY27" fmla="*/ 1113467 h 1325394"/>
                <a:gd name="connsiteX28" fmla="*/ 3528743 w 3812022"/>
                <a:gd name="connsiteY28" fmla="*/ 1004309 h 1325394"/>
                <a:gd name="connsiteX29" fmla="*/ 3580394 w 3812022"/>
                <a:gd name="connsiteY29" fmla="*/ 994192 h 1325394"/>
                <a:gd name="connsiteX30" fmla="*/ 2529346 w 3812022"/>
                <a:gd name="connsiteY30" fmla="*/ 901606 h 1325394"/>
                <a:gd name="connsiteX31" fmla="*/ 2547916 w 3812022"/>
                <a:gd name="connsiteY31" fmla="*/ 909528 h 1325394"/>
                <a:gd name="connsiteX32" fmla="*/ 2608619 w 3812022"/>
                <a:gd name="connsiteY32" fmla="*/ 977152 h 1325394"/>
                <a:gd name="connsiteX33" fmla="*/ 2718842 w 3812022"/>
                <a:gd name="connsiteY33" fmla="*/ 1051700 h 1325394"/>
                <a:gd name="connsiteX34" fmla="*/ 2803506 w 3812022"/>
                <a:gd name="connsiteY34" fmla="*/ 1057557 h 1325394"/>
                <a:gd name="connsiteX35" fmla="*/ 2668256 w 3812022"/>
                <a:gd name="connsiteY35" fmla="*/ 1154468 h 1325394"/>
                <a:gd name="connsiteX36" fmla="*/ 2629918 w 3812022"/>
                <a:gd name="connsiteY36" fmla="*/ 1145416 h 1325394"/>
                <a:gd name="connsiteX37" fmla="*/ 2608619 w 3812022"/>
                <a:gd name="connsiteY37" fmla="*/ 1124649 h 1325394"/>
                <a:gd name="connsiteX38" fmla="*/ 2518629 w 3812022"/>
                <a:gd name="connsiteY38" fmla="*/ 951061 h 1325394"/>
                <a:gd name="connsiteX39" fmla="*/ 2517565 w 3812022"/>
                <a:gd name="connsiteY39" fmla="*/ 903670 h 1325394"/>
                <a:gd name="connsiteX40" fmla="*/ 2529346 w 3812022"/>
                <a:gd name="connsiteY40" fmla="*/ 901606 h 1325394"/>
                <a:gd name="connsiteX41" fmla="*/ 1595483 w 3812022"/>
                <a:gd name="connsiteY41" fmla="*/ 881273 h 1325394"/>
                <a:gd name="connsiteX42" fmla="*/ 1578801 w 3812022"/>
                <a:gd name="connsiteY42" fmla="*/ 881839 h 1325394"/>
                <a:gd name="connsiteX43" fmla="*/ 1563892 w 3812022"/>
                <a:gd name="connsiteY43" fmla="*/ 881839 h 1325394"/>
                <a:gd name="connsiteX44" fmla="*/ 1552710 w 3812022"/>
                <a:gd name="connsiteY44" fmla="*/ 890358 h 1325394"/>
                <a:gd name="connsiteX45" fmla="*/ 1529281 w 3812022"/>
                <a:gd name="connsiteY45" fmla="*/ 1001647 h 1325394"/>
                <a:gd name="connsiteX46" fmla="*/ 1552710 w 3812022"/>
                <a:gd name="connsiteY46" fmla="*/ 992595 h 1325394"/>
                <a:gd name="connsiteX47" fmla="*/ 1578801 w 3812022"/>
                <a:gd name="connsiteY47" fmla="*/ 977685 h 1325394"/>
                <a:gd name="connsiteX48" fmla="*/ 1630452 w 3812022"/>
                <a:gd name="connsiteY48" fmla="*/ 922307 h 1325394"/>
                <a:gd name="connsiteX49" fmla="*/ 1595483 w 3812022"/>
                <a:gd name="connsiteY49" fmla="*/ 881273 h 1325394"/>
                <a:gd name="connsiteX50" fmla="*/ 578273 w 3812022"/>
                <a:gd name="connsiteY50" fmla="*/ 855746 h 1325394"/>
                <a:gd name="connsiteX51" fmla="*/ 576143 w 3812022"/>
                <a:gd name="connsiteY51" fmla="*/ 870122 h 1325394"/>
                <a:gd name="connsiteX52" fmla="*/ 577208 w 3812022"/>
                <a:gd name="connsiteY52" fmla="*/ 885032 h 1325394"/>
                <a:gd name="connsiteX53" fmla="*/ 577208 w 3812022"/>
                <a:gd name="connsiteY53" fmla="*/ 899409 h 1325394"/>
                <a:gd name="connsiteX54" fmla="*/ 583065 w 3812022"/>
                <a:gd name="connsiteY54" fmla="*/ 911656 h 1325394"/>
                <a:gd name="connsiteX55" fmla="*/ 609157 w 3812022"/>
                <a:gd name="connsiteY55" fmla="*/ 921773 h 1325394"/>
                <a:gd name="connsiteX56" fmla="*/ 610222 w 3812022"/>
                <a:gd name="connsiteY56" fmla="*/ 922838 h 1325394"/>
                <a:gd name="connsiteX57" fmla="*/ 610222 w 3812022"/>
                <a:gd name="connsiteY57" fmla="*/ 869058 h 1325394"/>
                <a:gd name="connsiteX58" fmla="*/ 609157 w 3812022"/>
                <a:gd name="connsiteY58" fmla="*/ 866928 h 1325394"/>
                <a:gd name="connsiteX59" fmla="*/ 578273 w 3812022"/>
                <a:gd name="connsiteY59" fmla="*/ 855746 h 1325394"/>
                <a:gd name="connsiteX60" fmla="*/ 3589446 w 3812022"/>
                <a:gd name="connsiteY60" fmla="*/ 757771 h 1325394"/>
                <a:gd name="connsiteX61" fmla="*/ 3566017 w 3812022"/>
                <a:gd name="connsiteY61" fmla="*/ 760965 h 1325394"/>
                <a:gd name="connsiteX62" fmla="*/ 3528743 w 3812022"/>
                <a:gd name="connsiteY62" fmla="*/ 790252 h 1325394"/>
                <a:gd name="connsiteX63" fmla="*/ 3528743 w 3812022"/>
                <a:gd name="connsiteY63" fmla="*/ 790784 h 1325394"/>
                <a:gd name="connsiteX64" fmla="*/ 3469105 w 3812022"/>
                <a:gd name="connsiteY64" fmla="*/ 863734 h 1325394"/>
                <a:gd name="connsiteX65" fmla="*/ 3528743 w 3812022"/>
                <a:gd name="connsiteY65" fmla="*/ 824331 h 1325394"/>
                <a:gd name="connsiteX66" fmla="*/ 3589446 w 3812022"/>
                <a:gd name="connsiteY66" fmla="*/ 757771 h 1325394"/>
                <a:gd name="connsiteX67" fmla="*/ 600104 w 3812022"/>
                <a:gd name="connsiteY67" fmla="*/ 741795 h 1325394"/>
                <a:gd name="connsiteX68" fmla="*/ 601169 w 3812022"/>
                <a:gd name="connsiteY68" fmla="*/ 782796 h 1325394"/>
                <a:gd name="connsiteX69" fmla="*/ 609157 w 3812022"/>
                <a:gd name="connsiteY69" fmla="*/ 785991 h 1325394"/>
                <a:gd name="connsiteX70" fmla="*/ 616079 w 3812022"/>
                <a:gd name="connsiteY70" fmla="*/ 790250 h 1325394"/>
                <a:gd name="connsiteX71" fmla="*/ 620339 w 3812022"/>
                <a:gd name="connsiteY71" fmla="*/ 749782 h 1325394"/>
                <a:gd name="connsiteX72" fmla="*/ 609157 w 3812022"/>
                <a:gd name="connsiteY72" fmla="*/ 742860 h 1325394"/>
                <a:gd name="connsiteX73" fmla="*/ 600104 w 3812022"/>
                <a:gd name="connsiteY73" fmla="*/ 741795 h 1325394"/>
                <a:gd name="connsiteX74" fmla="*/ 3661538 w 3812022"/>
                <a:gd name="connsiteY74" fmla="*/ 687708 h 1325394"/>
                <a:gd name="connsiteX75" fmla="*/ 3722566 w 3812022"/>
                <a:gd name="connsiteY75" fmla="*/ 730614 h 1325394"/>
                <a:gd name="connsiteX76" fmla="*/ 3618732 w 3812022"/>
                <a:gd name="connsiteY76" fmla="*/ 834448 h 1325394"/>
                <a:gd name="connsiteX77" fmla="*/ 3528743 w 3812022"/>
                <a:gd name="connsiteY77" fmla="*/ 887163 h 1325394"/>
                <a:gd name="connsiteX78" fmla="*/ 3402545 w 3812022"/>
                <a:gd name="connsiteY78" fmla="*/ 978217 h 1325394"/>
                <a:gd name="connsiteX79" fmla="*/ 3385506 w 3812022"/>
                <a:gd name="connsiteY79" fmla="*/ 977152 h 1325394"/>
                <a:gd name="connsiteX80" fmla="*/ 3460053 w 3812022"/>
                <a:gd name="connsiteY80" fmla="*/ 875981 h 1325394"/>
                <a:gd name="connsiteX81" fmla="*/ 3455793 w 3812022"/>
                <a:gd name="connsiteY81" fmla="*/ 867994 h 1325394"/>
                <a:gd name="connsiteX82" fmla="*/ 3356752 w 3812022"/>
                <a:gd name="connsiteY82" fmla="*/ 919644 h 1325394"/>
                <a:gd name="connsiteX83" fmla="*/ 3263568 w 3812022"/>
                <a:gd name="connsiteY83" fmla="*/ 925502 h 1325394"/>
                <a:gd name="connsiteX84" fmla="*/ 3238542 w 3812022"/>
                <a:gd name="connsiteY84" fmla="*/ 916450 h 1325394"/>
                <a:gd name="connsiteX85" fmla="*/ 3249724 w 3812022"/>
                <a:gd name="connsiteY85" fmla="*/ 890358 h 1325394"/>
                <a:gd name="connsiteX86" fmla="*/ 3509574 w 3812022"/>
                <a:gd name="connsiteY86" fmla="*/ 757771 h 1325394"/>
                <a:gd name="connsiteX87" fmla="*/ 3528743 w 3812022"/>
                <a:gd name="connsiteY87" fmla="*/ 746588 h 1325394"/>
                <a:gd name="connsiteX88" fmla="*/ 3634706 w 3812022"/>
                <a:gd name="connsiteY88" fmla="*/ 690146 h 1325394"/>
                <a:gd name="connsiteX89" fmla="*/ 3661538 w 3812022"/>
                <a:gd name="connsiteY89" fmla="*/ 687708 h 1325394"/>
                <a:gd name="connsiteX90" fmla="*/ 3106487 w 3812022"/>
                <a:gd name="connsiteY90" fmla="*/ 648612 h 1325394"/>
                <a:gd name="connsiteX91" fmla="*/ 3233749 w 3812022"/>
                <a:gd name="connsiteY91" fmla="*/ 667781 h 1325394"/>
                <a:gd name="connsiteX92" fmla="*/ 3234814 w 3812022"/>
                <a:gd name="connsiteY92" fmla="*/ 665652 h 1325394"/>
                <a:gd name="connsiteX93" fmla="*/ 3234814 w 3812022"/>
                <a:gd name="connsiteY93" fmla="*/ 750848 h 1325394"/>
                <a:gd name="connsiteX94" fmla="*/ 3225762 w 3812022"/>
                <a:gd name="connsiteY94" fmla="*/ 789187 h 1325394"/>
                <a:gd name="connsiteX95" fmla="*/ 3208723 w 3812022"/>
                <a:gd name="connsiteY95" fmla="*/ 792382 h 1325394"/>
                <a:gd name="connsiteX96" fmla="*/ 3106487 w 3812022"/>
                <a:gd name="connsiteY96" fmla="*/ 661924 h 1325394"/>
                <a:gd name="connsiteX97" fmla="*/ 3106487 w 3812022"/>
                <a:gd name="connsiteY97" fmla="*/ 651807 h 1325394"/>
                <a:gd name="connsiteX98" fmla="*/ 3106487 w 3812022"/>
                <a:gd name="connsiteY98" fmla="*/ 648612 h 1325394"/>
                <a:gd name="connsiteX99" fmla="*/ 1575074 w 3812022"/>
                <a:gd name="connsiteY99" fmla="*/ 608144 h 1325394"/>
                <a:gd name="connsiteX100" fmla="*/ 1552710 w 3812022"/>
                <a:gd name="connsiteY100" fmla="*/ 616131 h 1325394"/>
                <a:gd name="connsiteX101" fmla="*/ 1527684 w 3812022"/>
                <a:gd name="connsiteY101" fmla="*/ 671509 h 1325394"/>
                <a:gd name="connsiteX102" fmla="*/ 1552710 w 3812022"/>
                <a:gd name="connsiteY102" fmla="*/ 655535 h 1325394"/>
                <a:gd name="connsiteX103" fmla="*/ 1575074 w 3812022"/>
                <a:gd name="connsiteY103" fmla="*/ 608144 h 1325394"/>
                <a:gd name="connsiteX104" fmla="*/ 2635775 w 3812022"/>
                <a:gd name="connsiteY104" fmla="*/ 472893 h 1325394"/>
                <a:gd name="connsiteX105" fmla="*/ 2689556 w 3812022"/>
                <a:gd name="connsiteY105" fmla="*/ 508037 h 1325394"/>
                <a:gd name="connsiteX106" fmla="*/ 2608619 w 3812022"/>
                <a:gd name="connsiteY106" fmla="*/ 661392 h 1325394"/>
                <a:gd name="connsiteX107" fmla="*/ 2608619 w 3812022"/>
                <a:gd name="connsiteY107" fmla="*/ 553830 h 1325394"/>
                <a:gd name="connsiteX108" fmla="*/ 2635775 w 3812022"/>
                <a:gd name="connsiteY108" fmla="*/ 472893 h 1325394"/>
                <a:gd name="connsiteX109" fmla="*/ 1655479 w 3812022"/>
                <a:gd name="connsiteY109" fmla="*/ 448932 h 1325394"/>
                <a:gd name="connsiteX110" fmla="*/ 1578801 w 3812022"/>
                <a:gd name="connsiteY110" fmla="*/ 495257 h 1325394"/>
                <a:gd name="connsiteX111" fmla="*/ 1552710 w 3812022"/>
                <a:gd name="connsiteY111" fmla="*/ 523480 h 1325394"/>
                <a:gd name="connsiteX112" fmla="*/ 1542061 w 3812022"/>
                <a:gd name="connsiteY112" fmla="*/ 562351 h 1325394"/>
                <a:gd name="connsiteX113" fmla="*/ 1552177 w 3812022"/>
                <a:gd name="connsiteY113" fmla="*/ 558091 h 1325394"/>
                <a:gd name="connsiteX114" fmla="*/ 1578269 w 3812022"/>
                <a:gd name="connsiteY114" fmla="*/ 545844 h 1325394"/>
                <a:gd name="connsiteX115" fmla="*/ 1642699 w 3812022"/>
                <a:gd name="connsiteY115" fmla="*/ 481413 h 1325394"/>
                <a:gd name="connsiteX116" fmla="*/ 1667726 w 3812022"/>
                <a:gd name="connsiteY116" fmla="*/ 461179 h 1325394"/>
                <a:gd name="connsiteX117" fmla="*/ 1666661 w 3812022"/>
                <a:gd name="connsiteY117" fmla="*/ 449997 h 1325394"/>
                <a:gd name="connsiteX118" fmla="*/ 1655479 w 3812022"/>
                <a:gd name="connsiteY118" fmla="*/ 448932 h 1325394"/>
                <a:gd name="connsiteX119" fmla="*/ 3171982 w 3812022"/>
                <a:gd name="connsiteY119" fmla="*/ 389826 h 1325394"/>
                <a:gd name="connsiteX120" fmla="*/ 3189021 w 3812022"/>
                <a:gd name="connsiteY120" fmla="*/ 403138 h 1325394"/>
                <a:gd name="connsiteX121" fmla="*/ 3234814 w 3812022"/>
                <a:gd name="connsiteY121" fmla="*/ 454789 h 1325394"/>
                <a:gd name="connsiteX122" fmla="*/ 3313621 w 3812022"/>
                <a:gd name="connsiteY122" fmla="*/ 520285 h 1325394"/>
                <a:gd name="connsiteX123" fmla="*/ 3234814 w 3812022"/>
                <a:gd name="connsiteY123" fmla="*/ 600156 h 1325394"/>
                <a:gd name="connsiteX124" fmla="*/ 3233749 w 3812022"/>
                <a:gd name="connsiteY124" fmla="*/ 600156 h 1325394"/>
                <a:gd name="connsiteX125" fmla="*/ 3230554 w 3812022"/>
                <a:gd name="connsiteY125" fmla="*/ 538389 h 1325394"/>
                <a:gd name="connsiteX126" fmla="*/ 3171982 w 3812022"/>
                <a:gd name="connsiteY126" fmla="*/ 389826 h 1325394"/>
                <a:gd name="connsiteX127" fmla="*/ 2558565 w 3812022"/>
                <a:gd name="connsiteY127" fmla="*/ 235940 h 1325394"/>
                <a:gd name="connsiteX128" fmla="*/ 2599034 w 3812022"/>
                <a:gd name="connsiteY128" fmla="*/ 279603 h 1325394"/>
                <a:gd name="connsiteX129" fmla="*/ 2550578 w 3812022"/>
                <a:gd name="connsiteY129" fmla="*/ 565545 h 1325394"/>
                <a:gd name="connsiteX130" fmla="*/ 2551643 w 3812022"/>
                <a:gd name="connsiteY130" fmla="*/ 586845 h 1325394"/>
                <a:gd name="connsiteX131" fmla="*/ 2608086 w 3812022"/>
                <a:gd name="connsiteY131" fmla="*/ 553298 h 1325394"/>
                <a:gd name="connsiteX132" fmla="*/ 2608086 w 3812022"/>
                <a:gd name="connsiteY132" fmla="*/ 660327 h 1325394"/>
                <a:gd name="connsiteX133" fmla="*/ 2497863 w 3812022"/>
                <a:gd name="connsiteY133" fmla="*/ 743394 h 1325394"/>
                <a:gd name="connsiteX134" fmla="*/ 2447277 w 3812022"/>
                <a:gd name="connsiteY134" fmla="*/ 890891 h 1325394"/>
                <a:gd name="connsiteX135" fmla="*/ 2113411 w 3812022"/>
                <a:gd name="connsiteY135" fmla="*/ 1193339 h 1325394"/>
                <a:gd name="connsiteX136" fmla="*/ 2110217 w 3812022"/>
                <a:gd name="connsiteY136" fmla="*/ 1183222 h 1325394"/>
                <a:gd name="connsiteX137" fmla="*/ 2114476 w 3812022"/>
                <a:gd name="connsiteY137" fmla="*/ 1174170 h 1325394"/>
                <a:gd name="connsiteX138" fmla="*/ 2394562 w 3812022"/>
                <a:gd name="connsiteY138" fmla="*/ 811551 h 1325394"/>
                <a:gd name="connsiteX139" fmla="*/ 2393497 w 3812022"/>
                <a:gd name="connsiteY139" fmla="*/ 801434 h 1325394"/>
                <a:gd name="connsiteX140" fmla="*/ 2250259 w 3812022"/>
                <a:gd name="connsiteY140" fmla="*/ 827526 h 1325394"/>
                <a:gd name="connsiteX141" fmla="*/ 2286467 w 3812022"/>
                <a:gd name="connsiteY141" fmla="*/ 748719 h 1325394"/>
                <a:gd name="connsiteX142" fmla="*/ 2433965 w 3812022"/>
                <a:gd name="connsiteY142" fmla="*/ 653937 h 1325394"/>
                <a:gd name="connsiteX143" fmla="*/ 2525019 w 3812022"/>
                <a:gd name="connsiteY143" fmla="*/ 300370 h 1325394"/>
                <a:gd name="connsiteX144" fmla="*/ 2558565 w 3812022"/>
                <a:gd name="connsiteY144" fmla="*/ 235940 h 1325394"/>
                <a:gd name="connsiteX145" fmla="*/ 3528210 w 3812022"/>
                <a:gd name="connsiteY145" fmla="*/ 194459 h 1325394"/>
                <a:gd name="connsiteX146" fmla="*/ 3528210 w 3812022"/>
                <a:gd name="connsiteY146" fmla="*/ 484076 h 1325394"/>
                <a:gd name="connsiteX147" fmla="*/ 3528743 w 3812022"/>
                <a:gd name="connsiteY147" fmla="*/ 483543 h 1325394"/>
                <a:gd name="connsiteX148" fmla="*/ 3528743 w 3812022"/>
                <a:gd name="connsiteY148" fmla="*/ 484076 h 1325394"/>
                <a:gd name="connsiteX149" fmla="*/ 3495197 w 3812022"/>
                <a:gd name="connsiteY149" fmla="*/ 562883 h 1325394"/>
                <a:gd name="connsiteX150" fmla="*/ 3517161 w 3812022"/>
                <a:gd name="connsiteY150" fmla="*/ 553165 h 1325394"/>
                <a:gd name="connsiteX151" fmla="*/ 3528210 w 3812022"/>
                <a:gd name="connsiteY151" fmla="*/ 540085 h 1325394"/>
                <a:gd name="connsiteX152" fmla="*/ 3528210 w 3812022"/>
                <a:gd name="connsiteY152" fmla="*/ 656599 h 1325394"/>
                <a:gd name="connsiteX153" fmla="*/ 3528743 w 3812022"/>
                <a:gd name="connsiteY153" fmla="*/ 656327 h 1325394"/>
                <a:gd name="connsiteX154" fmla="*/ 3528743 w 3812022"/>
                <a:gd name="connsiteY154" fmla="*/ 656599 h 1325394"/>
                <a:gd name="connsiteX155" fmla="*/ 3406273 w 3812022"/>
                <a:gd name="connsiteY155" fmla="*/ 719432 h 1325394"/>
                <a:gd name="connsiteX156" fmla="*/ 3403078 w 3812022"/>
                <a:gd name="connsiteY156" fmla="*/ 707185 h 1325394"/>
                <a:gd name="connsiteX157" fmla="*/ 3496262 w 3812022"/>
                <a:gd name="connsiteY157" fmla="*/ 620391 h 1325394"/>
                <a:gd name="connsiteX158" fmla="*/ 3394026 w 3812022"/>
                <a:gd name="connsiteY158" fmla="*/ 629443 h 1325394"/>
                <a:gd name="connsiteX159" fmla="*/ 3246529 w 3812022"/>
                <a:gd name="connsiteY159" fmla="*/ 710380 h 1325394"/>
                <a:gd name="connsiteX160" fmla="*/ 3235347 w 3812022"/>
                <a:gd name="connsiteY160" fmla="*/ 750848 h 1325394"/>
                <a:gd name="connsiteX161" fmla="*/ 3235347 w 3812022"/>
                <a:gd name="connsiteY161" fmla="*/ 665652 h 1325394"/>
                <a:gd name="connsiteX162" fmla="*/ 3367934 w 3812022"/>
                <a:gd name="connsiteY162" fmla="*/ 560753 h 1325394"/>
                <a:gd name="connsiteX163" fmla="*/ 3370064 w 3812022"/>
                <a:gd name="connsiteY163" fmla="*/ 524544 h 1325394"/>
                <a:gd name="connsiteX164" fmla="*/ 3419585 w 3812022"/>
                <a:gd name="connsiteY164" fmla="*/ 520285 h 1325394"/>
                <a:gd name="connsiteX165" fmla="*/ 3511704 w 3812022"/>
                <a:gd name="connsiteY165" fmla="*/ 329123 h 1325394"/>
                <a:gd name="connsiteX166" fmla="*/ 3411598 w 3812022"/>
                <a:gd name="connsiteY166" fmla="*/ 341370 h 1325394"/>
                <a:gd name="connsiteX167" fmla="*/ 3447806 w 3812022"/>
                <a:gd name="connsiteY167" fmla="*/ 282798 h 1325394"/>
                <a:gd name="connsiteX168" fmla="*/ 52315 w 3812022"/>
                <a:gd name="connsiteY168" fmla="*/ 184090 h 1325394"/>
                <a:gd name="connsiteX169" fmla="*/ 88391 w 3812022"/>
                <a:gd name="connsiteY169" fmla="*/ 188017 h 1325394"/>
                <a:gd name="connsiteX170" fmla="*/ 158146 w 3812022"/>
                <a:gd name="connsiteY170" fmla="*/ 272682 h 1325394"/>
                <a:gd name="connsiteX171" fmla="*/ 137912 w 3812022"/>
                <a:gd name="connsiteY171" fmla="*/ 296111 h 1325394"/>
                <a:gd name="connsiteX172" fmla="*/ 102768 w 3812022"/>
                <a:gd name="connsiteY172" fmla="*/ 308358 h 1325394"/>
                <a:gd name="connsiteX173" fmla="*/ 88391 w 3812022"/>
                <a:gd name="connsiteY173" fmla="*/ 309423 h 1325394"/>
                <a:gd name="connsiteX174" fmla="*/ 81469 w 3812022"/>
                <a:gd name="connsiteY174" fmla="*/ 309423 h 1325394"/>
                <a:gd name="connsiteX175" fmla="*/ 65494 w 3812022"/>
                <a:gd name="connsiteY175" fmla="*/ 299306 h 1325394"/>
                <a:gd name="connsiteX176" fmla="*/ 18636 w 3812022"/>
                <a:gd name="connsiteY176" fmla="*/ 186952 h 1325394"/>
                <a:gd name="connsiteX177" fmla="*/ 52315 w 3812022"/>
                <a:gd name="connsiteY177" fmla="*/ 184090 h 1325394"/>
                <a:gd name="connsiteX178" fmla="*/ 697548 w 3812022"/>
                <a:gd name="connsiteY178" fmla="*/ 95897 h 1325394"/>
                <a:gd name="connsiteX179" fmla="*/ 698613 w 3812022"/>
                <a:gd name="connsiteY179" fmla="*/ 166717 h 1325394"/>
                <a:gd name="connsiteX180" fmla="*/ 712990 w 3812022"/>
                <a:gd name="connsiteY180" fmla="*/ 157665 h 1325394"/>
                <a:gd name="connsiteX181" fmla="*/ 727367 w 3812022"/>
                <a:gd name="connsiteY181" fmla="*/ 144353 h 1325394"/>
                <a:gd name="connsiteX182" fmla="*/ 712990 w 3812022"/>
                <a:gd name="connsiteY182" fmla="*/ 99092 h 1325394"/>
                <a:gd name="connsiteX183" fmla="*/ 697548 w 3812022"/>
                <a:gd name="connsiteY183" fmla="*/ 95897 h 1325394"/>
                <a:gd name="connsiteX184" fmla="*/ 1785205 w 3812022"/>
                <a:gd name="connsiteY184" fmla="*/ 42774 h 1325394"/>
                <a:gd name="connsiteX185" fmla="*/ 1825341 w 3812022"/>
                <a:gd name="connsiteY185" fmla="*/ 84183 h 1325394"/>
                <a:gd name="connsiteX186" fmla="*/ 1779015 w 3812022"/>
                <a:gd name="connsiteY186" fmla="*/ 158730 h 1325394"/>
                <a:gd name="connsiteX187" fmla="*/ 1835458 w 3812022"/>
                <a:gd name="connsiteY187" fmla="*/ 118262 h 1325394"/>
                <a:gd name="connsiteX188" fmla="*/ 1895628 w 3812022"/>
                <a:gd name="connsiteY188" fmla="*/ 150211 h 1325394"/>
                <a:gd name="connsiteX189" fmla="*/ 1895628 w 3812022"/>
                <a:gd name="connsiteY189" fmla="*/ 158198 h 1325394"/>
                <a:gd name="connsiteX190" fmla="*/ 1873264 w 3812022"/>
                <a:gd name="connsiteY190" fmla="*/ 191744 h 1325394"/>
                <a:gd name="connsiteX191" fmla="*/ 1646959 w 3812022"/>
                <a:gd name="connsiteY191" fmla="*/ 304097 h 1325394"/>
                <a:gd name="connsiteX192" fmla="*/ 1578269 w 3812022"/>
                <a:gd name="connsiteY192" fmla="*/ 388761 h 1325394"/>
                <a:gd name="connsiteX193" fmla="*/ 1552177 w 3812022"/>
                <a:gd name="connsiteY193" fmla="*/ 408996 h 1325394"/>
                <a:gd name="connsiteX194" fmla="*/ 1536203 w 3812022"/>
                <a:gd name="connsiteY194" fmla="*/ 450529 h 1325394"/>
                <a:gd name="connsiteX195" fmla="*/ 1552177 w 3812022"/>
                <a:gd name="connsiteY195" fmla="*/ 446269 h 1325394"/>
                <a:gd name="connsiteX196" fmla="*/ 1578269 w 3812022"/>
                <a:gd name="connsiteY196" fmla="*/ 432957 h 1325394"/>
                <a:gd name="connsiteX197" fmla="*/ 1765170 w 3812022"/>
                <a:gd name="connsiteY197" fmla="*/ 431892 h 1325394"/>
                <a:gd name="connsiteX198" fmla="*/ 1742807 w 3812022"/>
                <a:gd name="connsiteY198" fmla="*/ 521882 h 1325394"/>
                <a:gd name="connsiteX199" fmla="*/ 1578269 w 3812022"/>
                <a:gd name="connsiteY199" fmla="*/ 711978 h 1325394"/>
                <a:gd name="connsiteX200" fmla="*/ 1552177 w 3812022"/>
                <a:gd name="connsiteY200" fmla="*/ 732212 h 1325394"/>
                <a:gd name="connsiteX201" fmla="*/ 1552177 w 3812022"/>
                <a:gd name="connsiteY201" fmla="*/ 744459 h 1325394"/>
                <a:gd name="connsiteX202" fmla="*/ 1578269 w 3812022"/>
                <a:gd name="connsiteY202" fmla="*/ 737537 h 1325394"/>
                <a:gd name="connsiteX203" fmla="*/ 1734819 w 3812022"/>
                <a:gd name="connsiteY203" fmla="*/ 654470 h 1325394"/>
                <a:gd name="connsiteX204" fmla="*/ 1767300 w 3812022"/>
                <a:gd name="connsiteY204" fmla="*/ 708250 h 1325394"/>
                <a:gd name="connsiteX205" fmla="*/ 1648024 w 3812022"/>
                <a:gd name="connsiteY205" fmla="*/ 823266 h 1325394"/>
                <a:gd name="connsiteX206" fmla="*/ 1726832 w 3812022"/>
                <a:gd name="connsiteY206" fmla="*/ 893021 h 1325394"/>
                <a:gd name="connsiteX207" fmla="*/ 1578269 w 3812022"/>
                <a:gd name="connsiteY207" fmla="*/ 1037323 h 1325394"/>
                <a:gd name="connsiteX208" fmla="*/ 1552177 w 3812022"/>
                <a:gd name="connsiteY208" fmla="*/ 1054362 h 1325394"/>
                <a:gd name="connsiteX209" fmla="*/ 1528749 w 3812022"/>
                <a:gd name="connsiteY209" fmla="*/ 1070337 h 1325394"/>
                <a:gd name="connsiteX210" fmla="*/ 1518631 w 3812022"/>
                <a:gd name="connsiteY210" fmla="*/ 1185352 h 1325394"/>
                <a:gd name="connsiteX211" fmla="*/ 1521826 w 3812022"/>
                <a:gd name="connsiteY211" fmla="*/ 1284393 h 1325394"/>
                <a:gd name="connsiteX212" fmla="*/ 1499462 w 3812022"/>
                <a:gd name="connsiteY212" fmla="*/ 1313680 h 1325394"/>
                <a:gd name="connsiteX213" fmla="*/ 1437694 w 3812022"/>
                <a:gd name="connsiteY213" fmla="*/ 1117727 h 1325394"/>
                <a:gd name="connsiteX214" fmla="*/ 1380187 w 3812022"/>
                <a:gd name="connsiteY214" fmla="*/ 1071402 h 1325394"/>
                <a:gd name="connsiteX215" fmla="*/ 1437694 w 3812022"/>
                <a:gd name="connsiteY215" fmla="*/ 1051167 h 1325394"/>
                <a:gd name="connsiteX216" fmla="*/ 1434500 w 3812022"/>
                <a:gd name="connsiteY216" fmla="*/ 916982 h 1325394"/>
                <a:gd name="connsiteX217" fmla="*/ 1285938 w 3812022"/>
                <a:gd name="connsiteY217" fmla="*/ 1011764 h 1325394"/>
                <a:gd name="connsiteX218" fmla="*/ 1167727 w 3812022"/>
                <a:gd name="connsiteY218" fmla="*/ 1035193 h 1325394"/>
                <a:gd name="connsiteX219" fmla="*/ 1169857 w 3812022"/>
                <a:gd name="connsiteY219" fmla="*/ 1024011 h 1325394"/>
                <a:gd name="connsiteX220" fmla="*/ 1422253 w 3812022"/>
                <a:gd name="connsiteY220" fmla="*/ 824863 h 1325394"/>
                <a:gd name="connsiteX221" fmla="*/ 1397226 w 3812022"/>
                <a:gd name="connsiteY221" fmla="*/ 814746 h 1325394"/>
                <a:gd name="connsiteX222" fmla="*/ 1397226 w 3812022"/>
                <a:gd name="connsiteY222" fmla="*/ 802499 h 1325394"/>
                <a:gd name="connsiteX223" fmla="*/ 1427577 w 3812022"/>
                <a:gd name="connsiteY223" fmla="*/ 779070 h 1325394"/>
                <a:gd name="connsiteX224" fmla="*/ 1435565 w 3812022"/>
                <a:gd name="connsiteY224" fmla="*/ 692276 h 1325394"/>
                <a:gd name="connsiteX225" fmla="*/ 1289133 w 3812022"/>
                <a:gd name="connsiteY225" fmla="*/ 782265 h 1325394"/>
                <a:gd name="connsiteX226" fmla="*/ 1153883 w 3812022"/>
                <a:gd name="connsiteY226" fmla="*/ 833916 h 1325394"/>
                <a:gd name="connsiteX227" fmla="*/ 1156013 w 3812022"/>
                <a:gd name="connsiteY227" fmla="*/ 808889 h 1325394"/>
                <a:gd name="connsiteX228" fmla="*/ 1263041 w 3812022"/>
                <a:gd name="connsiteY228" fmla="*/ 748186 h 1325394"/>
                <a:gd name="connsiteX229" fmla="*/ 1306704 w 3812022"/>
                <a:gd name="connsiteY229" fmla="*/ 656067 h 1325394"/>
                <a:gd name="connsiteX230" fmla="*/ 1323744 w 3812022"/>
                <a:gd name="connsiteY230" fmla="*/ 676302 h 1325394"/>
                <a:gd name="connsiteX231" fmla="*/ 1440889 w 3812022"/>
                <a:gd name="connsiteY231" fmla="*/ 435620 h 1325394"/>
                <a:gd name="connsiteX232" fmla="*/ 1523956 w 3812022"/>
                <a:gd name="connsiteY232" fmla="*/ 343501 h 1325394"/>
                <a:gd name="connsiteX233" fmla="*/ 1376459 w 3812022"/>
                <a:gd name="connsiteY233" fmla="*/ 458516 h 1325394"/>
                <a:gd name="connsiteX234" fmla="*/ 1348238 w 3812022"/>
                <a:gd name="connsiteY234" fmla="*/ 446269 h 1325394"/>
                <a:gd name="connsiteX235" fmla="*/ 1161337 w 3812022"/>
                <a:gd name="connsiteY235" fmla="*/ 469698 h 1325394"/>
                <a:gd name="connsiteX236" fmla="*/ 1161337 w 3812022"/>
                <a:gd name="connsiteY236" fmla="*/ 459581 h 1325394"/>
                <a:gd name="connsiteX237" fmla="*/ 1337056 w 3812022"/>
                <a:gd name="connsiteY237" fmla="*/ 376514 h 1325394"/>
                <a:gd name="connsiteX238" fmla="*/ 1363147 w 3812022"/>
                <a:gd name="connsiteY238" fmla="*/ 194406 h 1325394"/>
                <a:gd name="connsiteX239" fmla="*/ 1453136 w 3812022"/>
                <a:gd name="connsiteY239" fmla="*/ 312617 h 1325394"/>
                <a:gd name="connsiteX240" fmla="*/ 1552177 w 3812022"/>
                <a:gd name="connsiteY240" fmla="*/ 273213 h 1325394"/>
                <a:gd name="connsiteX241" fmla="*/ 1578269 w 3812022"/>
                <a:gd name="connsiteY241" fmla="*/ 263096 h 1325394"/>
                <a:gd name="connsiteX242" fmla="*/ 1596374 w 3812022"/>
                <a:gd name="connsiteY242" fmla="*/ 256174 h 1325394"/>
                <a:gd name="connsiteX243" fmla="*/ 1760911 w 3812022"/>
                <a:gd name="connsiteY243" fmla="*/ 45844 h 1325394"/>
                <a:gd name="connsiteX244" fmla="*/ 1785205 w 3812022"/>
                <a:gd name="connsiteY244" fmla="*/ 42774 h 1325394"/>
                <a:gd name="connsiteX245" fmla="*/ 677122 w 3812022"/>
                <a:gd name="connsiteY245" fmla="*/ 5334 h 1325394"/>
                <a:gd name="connsiteX246" fmla="*/ 708198 w 3812022"/>
                <a:gd name="connsiteY246" fmla="*/ 55428 h 1325394"/>
                <a:gd name="connsiteX247" fmla="*/ 712458 w 3812022"/>
                <a:gd name="connsiteY247" fmla="*/ 55428 h 1325394"/>
                <a:gd name="connsiteX248" fmla="*/ 836526 w 3812022"/>
                <a:gd name="connsiteY248" fmla="*/ 143288 h 1325394"/>
                <a:gd name="connsiteX249" fmla="*/ 712458 w 3812022"/>
                <a:gd name="connsiteY249" fmla="*/ 269485 h 1325394"/>
                <a:gd name="connsiteX250" fmla="*/ 690094 w 3812022"/>
                <a:gd name="connsiteY250" fmla="*/ 280667 h 1325394"/>
                <a:gd name="connsiteX251" fmla="*/ 668794 w 3812022"/>
                <a:gd name="connsiteY251" fmla="*/ 420177 h 1325394"/>
                <a:gd name="connsiteX252" fmla="*/ 666664 w 3812022"/>
                <a:gd name="connsiteY252" fmla="*/ 435086 h 1325394"/>
                <a:gd name="connsiteX253" fmla="*/ 662405 w 3812022"/>
                <a:gd name="connsiteY253" fmla="*/ 440944 h 1325394"/>
                <a:gd name="connsiteX254" fmla="*/ 608624 w 3812022"/>
                <a:gd name="connsiteY254" fmla="*/ 524011 h 1325394"/>
                <a:gd name="connsiteX255" fmla="*/ 579338 w 3812022"/>
                <a:gd name="connsiteY255" fmla="*/ 591636 h 1325394"/>
                <a:gd name="connsiteX256" fmla="*/ 608624 w 3812022"/>
                <a:gd name="connsiteY256" fmla="*/ 570336 h 1325394"/>
                <a:gd name="connsiteX257" fmla="*/ 712458 w 3812022"/>
                <a:gd name="connsiteY257" fmla="*/ 512829 h 1325394"/>
                <a:gd name="connsiteX258" fmla="*/ 716718 w 3812022"/>
                <a:gd name="connsiteY258" fmla="*/ 511764 h 1325394"/>
                <a:gd name="connsiteX259" fmla="*/ 712458 w 3812022"/>
                <a:gd name="connsiteY259" fmla="*/ 579389 h 1325394"/>
                <a:gd name="connsiteX260" fmla="*/ 660807 w 3812022"/>
                <a:gd name="connsiteY260" fmla="*/ 645949 h 1325394"/>
                <a:gd name="connsiteX261" fmla="*/ 704471 w 3812022"/>
                <a:gd name="connsiteY261" fmla="*/ 713573 h 1325394"/>
                <a:gd name="connsiteX262" fmla="*/ 710328 w 3812022"/>
                <a:gd name="connsiteY262" fmla="*/ 1175233 h 1325394"/>
                <a:gd name="connsiteX263" fmla="*/ 625663 w 3812022"/>
                <a:gd name="connsiteY263" fmla="*/ 1217832 h 1325394"/>
                <a:gd name="connsiteX264" fmla="*/ 608624 w 3812022"/>
                <a:gd name="connsiteY264" fmla="*/ 1200792 h 1325394"/>
                <a:gd name="connsiteX265" fmla="*/ 561233 w 3812022"/>
                <a:gd name="connsiteY265" fmla="*/ 1090569 h 1325394"/>
                <a:gd name="connsiteX266" fmla="*/ 608624 w 3812022"/>
                <a:gd name="connsiteY266" fmla="*/ 1105479 h 1325394"/>
                <a:gd name="connsiteX267" fmla="*/ 610754 w 3812022"/>
                <a:gd name="connsiteY267" fmla="*/ 1105479 h 1325394"/>
                <a:gd name="connsiteX268" fmla="*/ 608624 w 3812022"/>
                <a:gd name="connsiteY268" fmla="*/ 1008567 h 1325394"/>
                <a:gd name="connsiteX269" fmla="*/ 606494 w 3812022"/>
                <a:gd name="connsiteY269" fmla="*/ 1005372 h 1325394"/>
                <a:gd name="connsiteX270" fmla="*/ 555909 w 3812022"/>
                <a:gd name="connsiteY270" fmla="*/ 972891 h 1325394"/>
                <a:gd name="connsiteX271" fmla="*/ 543662 w 3812022"/>
                <a:gd name="connsiteY271" fmla="*/ 973956 h 1325394"/>
                <a:gd name="connsiteX272" fmla="*/ 518635 w 3812022"/>
                <a:gd name="connsiteY272" fmla="*/ 1072997 h 1325394"/>
                <a:gd name="connsiteX273" fmla="*/ 449945 w 3812022"/>
                <a:gd name="connsiteY273" fmla="*/ 1246586 h 1325394"/>
                <a:gd name="connsiteX274" fmla="*/ 419594 w 3812022"/>
                <a:gd name="connsiteY274" fmla="*/ 1188013 h 1325394"/>
                <a:gd name="connsiteX275" fmla="*/ 500531 w 3812022"/>
                <a:gd name="connsiteY275" fmla="*/ 866928 h 1325394"/>
                <a:gd name="connsiteX276" fmla="*/ 542064 w 3812022"/>
                <a:gd name="connsiteY276" fmla="*/ 734340 h 1325394"/>
                <a:gd name="connsiteX277" fmla="*/ 438230 w 3812022"/>
                <a:gd name="connsiteY277" fmla="*/ 730080 h 1325394"/>
                <a:gd name="connsiteX278" fmla="*/ 439296 w 3812022"/>
                <a:gd name="connsiteY278" fmla="*/ 709846 h 1325394"/>
                <a:gd name="connsiteX279" fmla="*/ 487751 w 3812022"/>
                <a:gd name="connsiteY279" fmla="*/ 504841 h 1325394"/>
                <a:gd name="connsiteX280" fmla="*/ 494673 w 3812022"/>
                <a:gd name="connsiteY280" fmla="*/ 487802 h 1325394"/>
                <a:gd name="connsiteX281" fmla="*/ 520765 w 3812022"/>
                <a:gd name="connsiteY281" fmla="*/ 410060 h 1325394"/>
                <a:gd name="connsiteX282" fmla="*/ 410542 w 3812022"/>
                <a:gd name="connsiteY282" fmla="*/ 492062 h 1325394"/>
                <a:gd name="connsiteX283" fmla="*/ 317358 w 3812022"/>
                <a:gd name="connsiteY283" fmla="*/ 562882 h 1325394"/>
                <a:gd name="connsiteX284" fmla="*/ 217251 w 3812022"/>
                <a:gd name="connsiteY284" fmla="*/ 666715 h 1325394"/>
                <a:gd name="connsiteX285" fmla="*/ 155484 w 3812022"/>
                <a:gd name="connsiteY285" fmla="*/ 1054893 h 1325394"/>
                <a:gd name="connsiteX286" fmla="*/ 136314 w 3812022"/>
                <a:gd name="connsiteY286" fmla="*/ 1180026 h 1325394"/>
                <a:gd name="connsiteX287" fmla="*/ 100106 w 3812022"/>
                <a:gd name="connsiteY287" fmla="*/ 1312613 h 1325394"/>
                <a:gd name="connsiteX288" fmla="*/ 87859 w 3812022"/>
                <a:gd name="connsiteY288" fmla="*/ 1305691 h 1325394"/>
                <a:gd name="connsiteX289" fmla="*/ 21299 w 3812022"/>
                <a:gd name="connsiteY289" fmla="*/ 1256170 h 1325394"/>
                <a:gd name="connsiteX290" fmla="*/ 1064 w 3812022"/>
                <a:gd name="connsiteY290" fmla="*/ 1121985 h 1325394"/>
                <a:gd name="connsiteX291" fmla="*/ 2129 w 3812022"/>
                <a:gd name="connsiteY291" fmla="*/ 1009632 h 1325394"/>
                <a:gd name="connsiteX292" fmla="*/ 6389 w 3812022"/>
                <a:gd name="connsiteY292" fmla="*/ 796640 h 1325394"/>
                <a:gd name="connsiteX293" fmla="*/ 4259 w 3812022"/>
                <a:gd name="connsiteY293" fmla="*/ 718898 h 1325394"/>
                <a:gd name="connsiteX294" fmla="*/ 0 w 3812022"/>
                <a:gd name="connsiteY294" fmla="*/ 639026 h 1325394"/>
                <a:gd name="connsiteX295" fmla="*/ 0 w 3812022"/>
                <a:gd name="connsiteY295" fmla="*/ 632104 h 1325394"/>
                <a:gd name="connsiteX296" fmla="*/ 65495 w 3812022"/>
                <a:gd name="connsiteY296" fmla="*/ 504841 h 1325394"/>
                <a:gd name="connsiteX297" fmla="*/ 87859 w 3812022"/>
                <a:gd name="connsiteY297" fmla="*/ 536258 h 1325394"/>
                <a:gd name="connsiteX298" fmla="*/ 116080 w 3812022"/>
                <a:gd name="connsiteY298" fmla="*/ 617195 h 1325394"/>
                <a:gd name="connsiteX299" fmla="*/ 144302 w 3812022"/>
                <a:gd name="connsiteY299" fmla="*/ 775874 h 1325394"/>
                <a:gd name="connsiteX300" fmla="*/ 165601 w 3812022"/>
                <a:gd name="connsiteY300" fmla="*/ 702924 h 1325394"/>
                <a:gd name="connsiteX301" fmla="*/ 223109 w 3812022"/>
                <a:gd name="connsiteY301" fmla="*/ 498984 h 1325394"/>
                <a:gd name="connsiteX302" fmla="*/ 339189 w 3812022"/>
                <a:gd name="connsiteY302" fmla="*/ 424437 h 1325394"/>
                <a:gd name="connsiteX303" fmla="*/ 536207 w 3812022"/>
                <a:gd name="connsiteY303" fmla="*/ 310486 h 1325394"/>
                <a:gd name="connsiteX304" fmla="*/ 609157 w 3812022"/>
                <a:gd name="connsiteY304" fmla="*/ 91105 h 1325394"/>
                <a:gd name="connsiteX305" fmla="*/ 656547 w 3812022"/>
                <a:gd name="connsiteY305" fmla="*/ 8038 h 1325394"/>
                <a:gd name="connsiteX306" fmla="*/ 677122 w 3812022"/>
                <a:gd name="connsiteY306" fmla="*/ 5334 h 1325394"/>
                <a:gd name="connsiteX307" fmla="*/ 3645157 w 3812022"/>
                <a:gd name="connsiteY307" fmla="*/ 983 h 1325394"/>
                <a:gd name="connsiteX308" fmla="*/ 3704994 w 3812022"/>
                <a:gd name="connsiteY308" fmla="*/ 31467 h 1325394"/>
                <a:gd name="connsiteX309" fmla="*/ 3640564 w 3812022"/>
                <a:gd name="connsiteY309" fmla="*/ 159795 h 1325394"/>
                <a:gd name="connsiteX310" fmla="*/ 3543652 w 3812022"/>
                <a:gd name="connsiteY310" fmla="*/ 268953 h 1325394"/>
                <a:gd name="connsiteX311" fmla="*/ 3544718 w 3812022"/>
                <a:gd name="connsiteY311" fmla="*/ 279070 h 1325394"/>
                <a:gd name="connsiteX312" fmla="*/ 3621394 w 3812022"/>
                <a:gd name="connsiteY312" fmla="*/ 334448 h 1325394"/>
                <a:gd name="connsiteX313" fmla="*/ 3587849 w 3812022"/>
                <a:gd name="connsiteY313" fmla="*/ 419112 h 1325394"/>
                <a:gd name="connsiteX314" fmla="*/ 3812022 w 3812022"/>
                <a:gd name="connsiteY314" fmla="*/ 414853 h 1325394"/>
                <a:gd name="connsiteX315" fmla="*/ 3812022 w 3812022"/>
                <a:gd name="connsiteY315" fmla="*/ 421242 h 1325394"/>
                <a:gd name="connsiteX316" fmla="*/ 3812022 w 3812022"/>
                <a:gd name="connsiteY316" fmla="*/ 443606 h 1325394"/>
                <a:gd name="connsiteX317" fmla="*/ 3680500 w 3812022"/>
                <a:gd name="connsiteY317" fmla="*/ 594299 h 1325394"/>
                <a:gd name="connsiteX318" fmla="*/ 3654409 w 3812022"/>
                <a:gd name="connsiteY318" fmla="*/ 611339 h 1325394"/>
                <a:gd name="connsiteX319" fmla="*/ 3588713 w 3812022"/>
                <a:gd name="connsiteY319" fmla="*/ 625782 h 1325394"/>
                <a:gd name="connsiteX320" fmla="*/ 3528743 w 3812022"/>
                <a:gd name="connsiteY320" fmla="*/ 656327 h 1325394"/>
                <a:gd name="connsiteX321" fmla="*/ 3528743 w 3812022"/>
                <a:gd name="connsiteY321" fmla="*/ 539454 h 1325394"/>
                <a:gd name="connsiteX322" fmla="*/ 3528210 w 3812022"/>
                <a:gd name="connsiteY322" fmla="*/ 540085 h 1325394"/>
                <a:gd name="connsiteX323" fmla="*/ 3528210 w 3812022"/>
                <a:gd name="connsiteY323" fmla="*/ 539454 h 1325394"/>
                <a:gd name="connsiteX324" fmla="*/ 3607018 w 3812022"/>
                <a:gd name="connsiteY324" fmla="*/ 543714 h 1325394"/>
                <a:gd name="connsiteX325" fmla="*/ 3715111 w 3812022"/>
                <a:gd name="connsiteY325" fmla="*/ 446801 h 1325394"/>
                <a:gd name="connsiteX326" fmla="*/ 3537263 w 3812022"/>
                <a:gd name="connsiteY326" fmla="*/ 475024 h 1325394"/>
                <a:gd name="connsiteX327" fmla="*/ 3528743 w 3812022"/>
                <a:gd name="connsiteY327" fmla="*/ 483543 h 1325394"/>
                <a:gd name="connsiteX328" fmla="*/ 3528743 w 3812022"/>
                <a:gd name="connsiteY328" fmla="*/ 193873 h 1325394"/>
                <a:gd name="connsiteX329" fmla="*/ 3528210 w 3812022"/>
                <a:gd name="connsiteY329" fmla="*/ 194459 h 1325394"/>
                <a:gd name="connsiteX330" fmla="*/ 3528210 w 3812022"/>
                <a:gd name="connsiteY330" fmla="*/ 193873 h 1325394"/>
                <a:gd name="connsiteX331" fmla="*/ 3608082 w 3812022"/>
                <a:gd name="connsiteY331" fmla="*/ 30402 h 1325394"/>
                <a:gd name="connsiteX332" fmla="*/ 3645157 w 3812022"/>
                <a:gd name="connsiteY332" fmla="*/ 983 h 13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3812022" h="1325394">
                  <a:moveTo>
                    <a:pt x="3528743" y="1166183"/>
                  </a:moveTo>
                  <a:cubicBezTo>
                    <a:pt x="3531938" y="1169377"/>
                    <a:pt x="3534601" y="1174170"/>
                    <a:pt x="3537795" y="1178430"/>
                  </a:cubicBezTo>
                  <a:cubicBezTo>
                    <a:pt x="3538860" y="1199729"/>
                    <a:pt x="3537795" y="1230080"/>
                    <a:pt x="3528743" y="1258302"/>
                  </a:cubicBezTo>
                  <a:close/>
                  <a:moveTo>
                    <a:pt x="3234282" y="1082322"/>
                  </a:moveTo>
                  <a:lnTo>
                    <a:pt x="3234282" y="1163814"/>
                  </a:lnTo>
                  <a:lnTo>
                    <a:pt x="3194545" y="1145948"/>
                  </a:lnTo>
                  <a:cubicBezTo>
                    <a:pt x="3184361" y="1137428"/>
                    <a:pt x="3178371" y="1125980"/>
                    <a:pt x="3179436" y="1110272"/>
                  </a:cubicBezTo>
                  <a:close/>
                  <a:moveTo>
                    <a:pt x="3429169" y="1002179"/>
                  </a:moveTo>
                  <a:cubicBezTo>
                    <a:pt x="3447274" y="1016556"/>
                    <a:pt x="3489872" y="1011231"/>
                    <a:pt x="3528210" y="1004309"/>
                  </a:cubicBezTo>
                  <a:lnTo>
                    <a:pt x="3528210" y="1113467"/>
                  </a:lnTo>
                  <a:cubicBezTo>
                    <a:pt x="3515964" y="1125714"/>
                    <a:pt x="3513834" y="1141688"/>
                    <a:pt x="3528210" y="1166183"/>
                  </a:cubicBezTo>
                  <a:lnTo>
                    <a:pt x="3528210" y="1258302"/>
                  </a:lnTo>
                  <a:cubicBezTo>
                    <a:pt x="3519691" y="1290250"/>
                    <a:pt x="3500522" y="1318472"/>
                    <a:pt x="3467508" y="1325394"/>
                  </a:cubicBezTo>
                  <a:cubicBezTo>
                    <a:pt x="3423844" y="1313147"/>
                    <a:pt x="3233217" y="1258834"/>
                    <a:pt x="3260373" y="1211443"/>
                  </a:cubicBezTo>
                  <a:cubicBezTo>
                    <a:pt x="3304036" y="1210378"/>
                    <a:pt x="3374324" y="1252977"/>
                    <a:pt x="3440351" y="1243925"/>
                  </a:cubicBezTo>
                  <a:cubicBezTo>
                    <a:pt x="3461650" y="1213573"/>
                    <a:pt x="3451534" y="1144883"/>
                    <a:pt x="3440351" y="1117727"/>
                  </a:cubicBezTo>
                  <a:cubicBezTo>
                    <a:pt x="3378584" y="1119857"/>
                    <a:pt x="3357284" y="1157130"/>
                    <a:pt x="3310959" y="1173105"/>
                  </a:cubicBezTo>
                  <a:cubicBezTo>
                    <a:pt x="3288595" y="1170975"/>
                    <a:pt x="3259308" y="1169910"/>
                    <a:pt x="3234282" y="1164053"/>
                  </a:cubicBezTo>
                  <a:lnTo>
                    <a:pt x="3234282" y="1163814"/>
                  </a:lnTo>
                  <a:lnTo>
                    <a:pt x="3234814" y="1164053"/>
                  </a:lnTo>
                  <a:lnTo>
                    <a:pt x="3234814" y="1082051"/>
                  </a:lnTo>
                  <a:lnTo>
                    <a:pt x="3234282" y="1082322"/>
                  </a:lnTo>
                  <a:lnTo>
                    <a:pt x="3234282" y="1082051"/>
                  </a:lnTo>
                  <a:cubicBezTo>
                    <a:pt x="3283802" y="1061816"/>
                    <a:pt x="3340245" y="1046907"/>
                    <a:pt x="3391896" y="1031465"/>
                  </a:cubicBezTo>
                  <a:cubicBezTo>
                    <a:pt x="3415325" y="1013361"/>
                    <a:pt x="3380714" y="997919"/>
                    <a:pt x="3429169" y="1002179"/>
                  </a:cubicBezTo>
                  <a:close/>
                  <a:moveTo>
                    <a:pt x="3580394" y="994192"/>
                  </a:moveTo>
                  <a:cubicBezTo>
                    <a:pt x="3600628" y="1000049"/>
                    <a:pt x="3616603" y="1004309"/>
                    <a:pt x="3644824" y="1024543"/>
                  </a:cubicBezTo>
                  <a:cubicBezTo>
                    <a:pt x="3645889" y="1077258"/>
                    <a:pt x="3560159" y="1084181"/>
                    <a:pt x="3528743" y="1113467"/>
                  </a:cubicBezTo>
                  <a:lnTo>
                    <a:pt x="3528743" y="1004309"/>
                  </a:lnTo>
                  <a:cubicBezTo>
                    <a:pt x="3547913" y="1001114"/>
                    <a:pt x="3567082" y="996321"/>
                    <a:pt x="3580394" y="994192"/>
                  </a:cubicBezTo>
                  <a:close/>
                  <a:moveTo>
                    <a:pt x="2529346" y="901606"/>
                  </a:moveTo>
                  <a:cubicBezTo>
                    <a:pt x="2533006" y="901673"/>
                    <a:pt x="2537799" y="903404"/>
                    <a:pt x="2547916" y="909528"/>
                  </a:cubicBezTo>
                  <a:cubicBezTo>
                    <a:pt x="2555903" y="927632"/>
                    <a:pt x="2579332" y="953723"/>
                    <a:pt x="2608619" y="977152"/>
                  </a:cubicBezTo>
                  <a:cubicBezTo>
                    <a:pt x="2644827" y="1008569"/>
                    <a:pt x="2689556" y="1038920"/>
                    <a:pt x="2718842" y="1051700"/>
                  </a:cubicBezTo>
                  <a:cubicBezTo>
                    <a:pt x="2747063" y="1053829"/>
                    <a:pt x="2775285" y="1055959"/>
                    <a:pt x="2803506" y="1057557"/>
                  </a:cubicBezTo>
                  <a:cubicBezTo>
                    <a:pt x="2804571" y="1095895"/>
                    <a:pt x="2702335" y="1149676"/>
                    <a:pt x="2668256" y="1154468"/>
                  </a:cubicBezTo>
                  <a:cubicBezTo>
                    <a:pt x="2656009" y="1151273"/>
                    <a:pt x="2642165" y="1147546"/>
                    <a:pt x="2629918" y="1145416"/>
                  </a:cubicBezTo>
                  <a:cubicBezTo>
                    <a:pt x="2622463" y="1139559"/>
                    <a:pt x="2615541" y="1132637"/>
                    <a:pt x="2608619" y="1124649"/>
                  </a:cubicBezTo>
                  <a:cubicBezTo>
                    <a:pt x="2568150" y="1077259"/>
                    <a:pt x="2533539" y="993659"/>
                    <a:pt x="2518629" y="951061"/>
                  </a:cubicBezTo>
                  <a:cubicBezTo>
                    <a:pt x="2517565" y="935087"/>
                    <a:pt x="2517565" y="919645"/>
                    <a:pt x="2517565" y="903670"/>
                  </a:cubicBezTo>
                  <a:cubicBezTo>
                    <a:pt x="2523156" y="903137"/>
                    <a:pt x="2525685" y="901540"/>
                    <a:pt x="2529346" y="901606"/>
                  </a:cubicBezTo>
                  <a:close/>
                  <a:moveTo>
                    <a:pt x="1595483" y="881273"/>
                  </a:moveTo>
                  <a:cubicBezTo>
                    <a:pt x="1591148" y="880907"/>
                    <a:pt x="1585857" y="881306"/>
                    <a:pt x="1578801" y="881839"/>
                  </a:cubicBezTo>
                  <a:cubicBezTo>
                    <a:pt x="1575074" y="881839"/>
                    <a:pt x="1569750" y="881839"/>
                    <a:pt x="1563892" y="881839"/>
                  </a:cubicBezTo>
                  <a:cubicBezTo>
                    <a:pt x="1559632" y="883969"/>
                    <a:pt x="1555905" y="887164"/>
                    <a:pt x="1552710" y="890358"/>
                  </a:cubicBezTo>
                  <a:cubicBezTo>
                    <a:pt x="1518099" y="915917"/>
                    <a:pt x="1528216" y="955321"/>
                    <a:pt x="1529281" y="1001647"/>
                  </a:cubicBezTo>
                  <a:cubicBezTo>
                    <a:pt x="1535671" y="999517"/>
                    <a:pt x="1543658" y="996854"/>
                    <a:pt x="1552710" y="992595"/>
                  </a:cubicBezTo>
                  <a:cubicBezTo>
                    <a:pt x="1560697" y="987802"/>
                    <a:pt x="1569750" y="983542"/>
                    <a:pt x="1578801" y="977685"/>
                  </a:cubicBezTo>
                  <a:cubicBezTo>
                    <a:pt x="1602231" y="962776"/>
                    <a:pt x="1624595" y="943606"/>
                    <a:pt x="1630452" y="922307"/>
                  </a:cubicBezTo>
                  <a:cubicBezTo>
                    <a:pt x="1612881" y="890358"/>
                    <a:pt x="1608488" y="882371"/>
                    <a:pt x="1595483" y="881273"/>
                  </a:cubicBezTo>
                  <a:close/>
                  <a:moveTo>
                    <a:pt x="578273" y="855746"/>
                  </a:moveTo>
                  <a:lnTo>
                    <a:pt x="576143" y="870122"/>
                  </a:lnTo>
                  <a:lnTo>
                    <a:pt x="577208" y="885032"/>
                  </a:lnTo>
                  <a:lnTo>
                    <a:pt x="577208" y="899409"/>
                  </a:lnTo>
                  <a:lnTo>
                    <a:pt x="583065" y="911656"/>
                  </a:lnTo>
                  <a:lnTo>
                    <a:pt x="609157" y="921773"/>
                  </a:lnTo>
                  <a:lnTo>
                    <a:pt x="610222" y="922838"/>
                  </a:lnTo>
                  <a:cubicBezTo>
                    <a:pt x="609157" y="905266"/>
                    <a:pt x="609157" y="887162"/>
                    <a:pt x="610222" y="869058"/>
                  </a:cubicBezTo>
                  <a:cubicBezTo>
                    <a:pt x="610222" y="867993"/>
                    <a:pt x="609157" y="867993"/>
                    <a:pt x="609157" y="866928"/>
                  </a:cubicBezTo>
                  <a:cubicBezTo>
                    <a:pt x="601169" y="862668"/>
                    <a:pt x="585727" y="855746"/>
                    <a:pt x="578273" y="855746"/>
                  </a:cubicBezTo>
                  <a:close/>
                  <a:moveTo>
                    <a:pt x="3589446" y="757771"/>
                  </a:moveTo>
                  <a:cubicBezTo>
                    <a:pt x="3581458" y="757771"/>
                    <a:pt x="3573471" y="759900"/>
                    <a:pt x="3566017" y="760965"/>
                  </a:cubicBezTo>
                  <a:cubicBezTo>
                    <a:pt x="3558030" y="766823"/>
                    <a:pt x="3544718" y="778005"/>
                    <a:pt x="3528743" y="790252"/>
                  </a:cubicBezTo>
                  <a:lnTo>
                    <a:pt x="3528743" y="790784"/>
                  </a:lnTo>
                  <a:cubicBezTo>
                    <a:pt x="3500522" y="815278"/>
                    <a:pt x="3468041" y="846695"/>
                    <a:pt x="3469105" y="863734"/>
                  </a:cubicBezTo>
                  <a:cubicBezTo>
                    <a:pt x="3482417" y="853617"/>
                    <a:pt x="3506379" y="840305"/>
                    <a:pt x="3528743" y="824331"/>
                  </a:cubicBezTo>
                  <a:cubicBezTo>
                    <a:pt x="3560159" y="803031"/>
                    <a:pt x="3590511" y="779070"/>
                    <a:pt x="3589446" y="757771"/>
                  </a:cubicBezTo>
                  <a:close/>
                  <a:moveTo>
                    <a:pt x="600104" y="741795"/>
                  </a:moveTo>
                  <a:cubicBezTo>
                    <a:pt x="595845" y="756704"/>
                    <a:pt x="592650" y="779068"/>
                    <a:pt x="601169" y="782796"/>
                  </a:cubicBezTo>
                  <a:cubicBezTo>
                    <a:pt x="602234" y="782796"/>
                    <a:pt x="605962" y="783861"/>
                    <a:pt x="609157" y="785991"/>
                  </a:cubicBezTo>
                  <a:cubicBezTo>
                    <a:pt x="611819" y="788121"/>
                    <a:pt x="615014" y="790250"/>
                    <a:pt x="616079" y="790250"/>
                  </a:cubicBezTo>
                  <a:cubicBezTo>
                    <a:pt x="617144" y="785991"/>
                    <a:pt x="622469" y="755639"/>
                    <a:pt x="620339" y="749782"/>
                  </a:cubicBezTo>
                  <a:cubicBezTo>
                    <a:pt x="619274" y="748717"/>
                    <a:pt x="613416" y="744990"/>
                    <a:pt x="609157" y="742860"/>
                  </a:cubicBezTo>
                  <a:cubicBezTo>
                    <a:pt x="604364" y="741795"/>
                    <a:pt x="602234" y="740730"/>
                    <a:pt x="600104" y="741795"/>
                  </a:cubicBezTo>
                  <a:close/>
                  <a:moveTo>
                    <a:pt x="3661538" y="687708"/>
                  </a:moveTo>
                  <a:cubicBezTo>
                    <a:pt x="3691615" y="686285"/>
                    <a:pt x="3726559" y="691077"/>
                    <a:pt x="3722566" y="730614"/>
                  </a:cubicBezTo>
                  <a:cubicBezTo>
                    <a:pt x="3692214" y="743926"/>
                    <a:pt x="3640564" y="808356"/>
                    <a:pt x="3618732" y="834448"/>
                  </a:cubicBezTo>
                  <a:cubicBezTo>
                    <a:pt x="3587316" y="850954"/>
                    <a:pt x="3558030" y="869059"/>
                    <a:pt x="3528743" y="887163"/>
                  </a:cubicBezTo>
                  <a:cubicBezTo>
                    <a:pt x="3484547" y="915385"/>
                    <a:pt x="3443014" y="945736"/>
                    <a:pt x="3402545" y="978217"/>
                  </a:cubicBezTo>
                  <a:cubicBezTo>
                    <a:pt x="3396688" y="977152"/>
                    <a:pt x="3391363" y="977152"/>
                    <a:pt x="3385506" y="977152"/>
                  </a:cubicBezTo>
                  <a:cubicBezTo>
                    <a:pt x="3384441" y="944671"/>
                    <a:pt x="3435026" y="899410"/>
                    <a:pt x="3460053" y="875981"/>
                  </a:cubicBezTo>
                  <a:cubicBezTo>
                    <a:pt x="3464846" y="871189"/>
                    <a:pt x="3462716" y="864799"/>
                    <a:pt x="3455793" y="867994"/>
                  </a:cubicBezTo>
                  <a:cubicBezTo>
                    <a:pt x="3422247" y="884501"/>
                    <a:pt x="3398286" y="922839"/>
                    <a:pt x="3356752" y="919644"/>
                  </a:cubicBezTo>
                  <a:cubicBezTo>
                    <a:pt x="3325336" y="921242"/>
                    <a:pt x="3293920" y="923372"/>
                    <a:pt x="3263568" y="925502"/>
                  </a:cubicBezTo>
                  <a:cubicBezTo>
                    <a:pt x="3251854" y="924437"/>
                    <a:pt x="3251854" y="924437"/>
                    <a:pt x="3238542" y="916450"/>
                  </a:cubicBezTo>
                  <a:cubicBezTo>
                    <a:pt x="3237476" y="898345"/>
                    <a:pt x="3238542" y="900475"/>
                    <a:pt x="3249724" y="890358"/>
                  </a:cubicBezTo>
                  <a:cubicBezTo>
                    <a:pt x="3333855" y="850954"/>
                    <a:pt x="3421714" y="797174"/>
                    <a:pt x="3509574" y="757771"/>
                  </a:cubicBezTo>
                  <a:cubicBezTo>
                    <a:pt x="3516496" y="754576"/>
                    <a:pt x="3522886" y="749783"/>
                    <a:pt x="3528743" y="746588"/>
                  </a:cubicBezTo>
                  <a:cubicBezTo>
                    <a:pt x="3563887" y="727419"/>
                    <a:pt x="3598498" y="709315"/>
                    <a:pt x="3634706" y="690146"/>
                  </a:cubicBezTo>
                  <a:cubicBezTo>
                    <a:pt x="3642028" y="689347"/>
                    <a:pt x="3651513" y="688182"/>
                    <a:pt x="3661538" y="687708"/>
                  </a:cubicBezTo>
                  <a:close/>
                  <a:moveTo>
                    <a:pt x="3106487" y="648612"/>
                  </a:moveTo>
                  <a:cubicBezTo>
                    <a:pt x="3152812" y="647547"/>
                    <a:pt x="3159202" y="700263"/>
                    <a:pt x="3233749" y="667781"/>
                  </a:cubicBezTo>
                  <a:cubicBezTo>
                    <a:pt x="3233749" y="666716"/>
                    <a:pt x="3234814" y="665652"/>
                    <a:pt x="3234814" y="665652"/>
                  </a:cubicBezTo>
                  <a:lnTo>
                    <a:pt x="3234814" y="750848"/>
                  </a:lnTo>
                  <a:cubicBezTo>
                    <a:pt x="3232684" y="765758"/>
                    <a:pt x="3228957" y="780135"/>
                    <a:pt x="3225762" y="789187"/>
                  </a:cubicBezTo>
                  <a:cubicBezTo>
                    <a:pt x="3219905" y="790252"/>
                    <a:pt x="3214580" y="791317"/>
                    <a:pt x="3208723" y="792382"/>
                  </a:cubicBezTo>
                  <a:cubicBezTo>
                    <a:pt x="3145890" y="762030"/>
                    <a:pt x="3108617" y="714640"/>
                    <a:pt x="3106487" y="661924"/>
                  </a:cubicBezTo>
                  <a:lnTo>
                    <a:pt x="3106487" y="651807"/>
                  </a:lnTo>
                  <a:cubicBezTo>
                    <a:pt x="3106487" y="650742"/>
                    <a:pt x="3106487" y="649677"/>
                    <a:pt x="3106487" y="648612"/>
                  </a:cubicBezTo>
                  <a:close/>
                  <a:moveTo>
                    <a:pt x="1575074" y="608144"/>
                  </a:moveTo>
                  <a:cubicBezTo>
                    <a:pt x="1566022" y="610274"/>
                    <a:pt x="1558567" y="612936"/>
                    <a:pt x="1552710" y="616131"/>
                  </a:cubicBezTo>
                  <a:cubicBezTo>
                    <a:pt x="1533541" y="625184"/>
                    <a:pt x="1526618" y="640625"/>
                    <a:pt x="1527684" y="671509"/>
                  </a:cubicBezTo>
                  <a:cubicBezTo>
                    <a:pt x="1533541" y="670444"/>
                    <a:pt x="1543658" y="663522"/>
                    <a:pt x="1552710" y="655535"/>
                  </a:cubicBezTo>
                  <a:cubicBezTo>
                    <a:pt x="1567087" y="640625"/>
                    <a:pt x="1581997" y="621456"/>
                    <a:pt x="1575074" y="608144"/>
                  </a:cubicBezTo>
                  <a:close/>
                  <a:moveTo>
                    <a:pt x="2635775" y="472893"/>
                  </a:moveTo>
                  <a:cubicBezTo>
                    <a:pt x="2661867" y="492062"/>
                    <a:pt x="2661867" y="492062"/>
                    <a:pt x="2689556" y="508037"/>
                  </a:cubicBezTo>
                  <a:cubicBezTo>
                    <a:pt x="2720972" y="548505"/>
                    <a:pt x="2667191" y="610274"/>
                    <a:pt x="2608619" y="661392"/>
                  </a:cubicBezTo>
                  <a:lnTo>
                    <a:pt x="2608619" y="553830"/>
                  </a:lnTo>
                  <a:cubicBezTo>
                    <a:pt x="2619801" y="526674"/>
                    <a:pt x="2619801" y="490997"/>
                    <a:pt x="2635775" y="472893"/>
                  </a:cubicBezTo>
                  <a:close/>
                  <a:moveTo>
                    <a:pt x="1655479" y="448932"/>
                  </a:moveTo>
                  <a:cubicBezTo>
                    <a:pt x="1629387" y="465971"/>
                    <a:pt x="1601166" y="478218"/>
                    <a:pt x="1578801" y="495257"/>
                  </a:cubicBezTo>
                  <a:cubicBezTo>
                    <a:pt x="1568685" y="503246"/>
                    <a:pt x="1558567" y="512298"/>
                    <a:pt x="1552710" y="523480"/>
                  </a:cubicBezTo>
                  <a:cubicBezTo>
                    <a:pt x="1545788" y="534662"/>
                    <a:pt x="1542593" y="547441"/>
                    <a:pt x="1542061" y="562351"/>
                  </a:cubicBezTo>
                  <a:cubicBezTo>
                    <a:pt x="1545255" y="561286"/>
                    <a:pt x="1548983" y="560221"/>
                    <a:pt x="1552177" y="558091"/>
                  </a:cubicBezTo>
                  <a:cubicBezTo>
                    <a:pt x="1561230" y="554896"/>
                    <a:pt x="1570282" y="550104"/>
                    <a:pt x="1578269" y="545844"/>
                  </a:cubicBezTo>
                  <a:cubicBezTo>
                    <a:pt x="1604361" y="532000"/>
                    <a:pt x="1626725" y="514960"/>
                    <a:pt x="1642699" y="481413"/>
                  </a:cubicBezTo>
                  <a:cubicBezTo>
                    <a:pt x="1656544" y="473426"/>
                    <a:pt x="1656544" y="473426"/>
                    <a:pt x="1667726" y="461179"/>
                  </a:cubicBezTo>
                  <a:cubicBezTo>
                    <a:pt x="1666661" y="456919"/>
                    <a:pt x="1666661" y="452127"/>
                    <a:pt x="1666661" y="449997"/>
                  </a:cubicBezTo>
                  <a:cubicBezTo>
                    <a:pt x="1662401" y="448932"/>
                    <a:pt x="1658673" y="448932"/>
                    <a:pt x="1655479" y="448932"/>
                  </a:cubicBezTo>
                  <a:close/>
                  <a:moveTo>
                    <a:pt x="3171982" y="389826"/>
                  </a:moveTo>
                  <a:cubicBezTo>
                    <a:pt x="3177839" y="394086"/>
                    <a:pt x="3183164" y="398878"/>
                    <a:pt x="3189021" y="403138"/>
                  </a:cubicBezTo>
                  <a:cubicBezTo>
                    <a:pt x="3195411" y="419112"/>
                    <a:pt x="3213515" y="436684"/>
                    <a:pt x="3234814" y="454789"/>
                  </a:cubicBezTo>
                  <a:cubicBezTo>
                    <a:pt x="3261971" y="478751"/>
                    <a:pt x="3292322" y="501115"/>
                    <a:pt x="3313621" y="520285"/>
                  </a:cubicBezTo>
                  <a:cubicBezTo>
                    <a:pt x="3315751" y="575130"/>
                    <a:pt x="3283270" y="591104"/>
                    <a:pt x="3234814" y="600156"/>
                  </a:cubicBezTo>
                  <a:lnTo>
                    <a:pt x="3233749" y="600156"/>
                  </a:lnTo>
                  <a:cubicBezTo>
                    <a:pt x="3231619" y="578857"/>
                    <a:pt x="3231619" y="558623"/>
                    <a:pt x="3230554" y="538389"/>
                  </a:cubicBezTo>
                  <a:cubicBezTo>
                    <a:pt x="3204463" y="506973"/>
                    <a:pt x="3123526" y="421242"/>
                    <a:pt x="3171982" y="389826"/>
                  </a:cubicBezTo>
                  <a:close/>
                  <a:moveTo>
                    <a:pt x="2558565" y="235940"/>
                  </a:moveTo>
                  <a:cubicBezTo>
                    <a:pt x="2573475" y="244992"/>
                    <a:pt x="2588917" y="248187"/>
                    <a:pt x="2599034" y="279603"/>
                  </a:cubicBezTo>
                  <a:cubicBezTo>
                    <a:pt x="2586787" y="368527"/>
                    <a:pt x="2575605" y="468633"/>
                    <a:pt x="2550578" y="565545"/>
                  </a:cubicBezTo>
                  <a:cubicBezTo>
                    <a:pt x="2550578" y="572467"/>
                    <a:pt x="2550578" y="578858"/>
                    <a:pt x="2551643" y="586845"/>
                  </a:cubicBezTo>
                  <a:cubicBezTo>
                    <a:pt x="2584125" y="586845"/>
                    <a:pt x="2599034" y="571934"/>
                    <a:pt x="2608086" y="553298"/>
                  </a:cubicBezTo>
                  <a:lnTo>
                    <a:pt x="2608086" y="660327"/>
                  </a:lnTo>
                  <a:cubicBezTo>
                    <a:pt x="2562825" y="698665"/>
                    <a:pt x="2513305" y="731147"/>
                    <a:pt x="2497863" y="743394"/>
                  </a:cubicBezTo>
                  <a:cubicBezTo>
                    <a:pt x="2480823" y="791849"/>
                    <a:pt x="2464317" y="841370"/>
                    <a:pt x="2447277" y="890891"/>
                  </a:cubicBezTo>
                  <a:cubicBezTo>
                    <a:pt x="2350898" y="1040517"/>
                    <a:pt x="2280077" y="1158728"/>
                    <a:pt x="2113411" y="1193339"/>
                  </a:cubicBezTo>
                  <a:cubicBezTo>
                    <a:pt x="2112346" y="1190144"/>
                    <a:pt x="2111281" y="1186417"/>
                    <a:pt x="2110217" y="1183222"/>
                  </a:cubicBezTo>
                  <a:cubicBezTo>
                    <a:pt x="2111281" y="1180027"/>
                    <a:pt x="2112346" y="1176300"/>
                    <a:pt x="2114476" y="1174170"/>
                  </a:cubicBezTo>
                  <a:cubicBezTo>
                    <a:pt x="2253986" y="1123584"/>
                    <a:pt x="2366873" y="964905"/>
                    <a:pt x="2394562" y="811551"/>
                  </a:cubicBezTo>
                  <a:cubicBezTo>
                    <a:pt x="2393497" y="808356"/>
                    <a:pt x="2393497" y="804629"/>
                    <a:pt x="2393497" y="801434"/>
                  </a:cubicBezTo>
                  <a:cubicBezTo>
                    <a:pt x="2341846" y="808356"/>
                    <a:pt x="2295520" y="826461"/>
                    <a:pt x="2250259" y="827526"/>
                  </a:cubicBezTo>
                  <a:cubicBezTo>
                    <a:pt x="2159204" y="774810"/>
                    <a:pt x="2212985" y="762031"/>
                    <a:pt x="2286467" y="748719"/>
                  </a:cubicBezTo>
                  <a:cubicBezTo>
                    <a:pt x="2337054" y="723692"/>
                    <a:pt x="2387639" y="694938"/>
                    <a:pt x="2433965" y="653937"/>
                  </a:cubicBezTo>
                  <a:cubicBezTo>
                    <a:pt x="2470174" y="535726"/>
                    <a:pt x="2509577" y="416450"/>
                    <a:pt x="2525019" y="300370"/>
                  </a:cubicBezTo>
                  <a:cubicBezTo>
                    <a:pt x="2546318" y="276941"/>
                    <a:pt x="2513837" y="252979"/>
                    <a:pt x="2558565" y="235940"/>
                  </a:cubicBezTo>
                  <a:close/>
                  <a:moveTo>
                    <a:pt x="3528210" y="194459"/>
                  </a:moveTo>
                  <a:lnTo>
                    <a:pt x="3528210" y="484076"/>
                  </a:lnTo>
                  <a:lnTo>
                    <a:pt x="3528743" y="483543"/>
                  </a:lnTo>
                  <a:lnTo>
                    <a:pt x="3528743" y="484076"/>
                  </a:lnTo>
                  <a:cubicBezTo>
                    <a:pt x="3508509" y="505375"/>
                    <a:pt x="3468041" y="540519"/>
                    <a:pt x="3495197" y="562883"/>
                  </a:cubicBezTo>
                  <a:cubicBezTo>
                    <a:pt x="3505314" y="561285"/>
                    <a:pt x="3512103" y="557558"/>
                    <a:pt x="3517161" y="553165"/>
                  </a:cubicBezTo>
                  <a:lnTo>
                    <a:pt x="3528210" y="540085"/>
                  </a:lnTo>
                  <a:lnTo>
                    <a:pt x="3528210" y="656599"/>
                  </a:lnTo>
                  <a:lnTo>
                    <a:pt x="3528743" y="656327"/>
                  </a:lnTo>
                  <a:lnTo>
                    <a:pt x="3528743" y="656599"/>
                  </a:lnTo>
                  <a:cubicBezTo>
                    <a:pt x="3488274" y="681626"/>
                    <a:pt x="3448871" y="708250"/>
                    <a:pt x="3406273" y="719432"/>
                  </a:cubicBezTo>
                  <a:cubicBezTo>
                    <a:pt x="3405208" y="715172"/>
                    <a:pt x="3403078" y="711445"/>
                    <a:pt x="3403078" y="707185"/>
                  </a:cubicBezTo>
                  <a:cubicBezTo>
                    <a:pt x="3430235" y="686951"/>
                    <a:pt x="3492002" y="651807"/>
                    <a:pt x="3496262" y="620391"/>
                  </a:cubicBezTo>
                  <a:cubicBezTo>
                    <a:pt x="3436624" y="593234"/>
                    <a:pt x="3443547" y="596962"/>
                    <a:pt x="3394026" y="629443"/>
                  </a:cubicBezTo>
                  <a:cubicBezTo>
                    <a:pt x="3321076" y="652872"/>
                    <a:pt x="3292855" y="661924"/>
                    <a:pt x="3246529" y="710380"/>
                  </a:cubicBezTo>
                  <a:cubicBezTo>
                    <a:pt x="3242269" y="722627"/>
                    <a:pt x="3238542" y="737536"/>
                    <a:pt x="3235347" y="750848"/>
                  </a:cubicBezTo>
                  <a:lnTo>
                    <a:pt x="3235347" y="665652"/>
                  </a:lnTo>
                  <a:cubicBezTo>
                    <a:pt x="3275815" y="624118"/>
                    <a:pt x="3325336" y="599092"/>
                    <a:pt x="3367934" y="560753"/>
                  </a:cubicBezTo>
                  <a:cubicBezTo>
                    <a:pt x="3368999" y="548506"/>
                    <a:pt x="3368999" y="535726"/>
                    <a:pt x="3370064" y="524544"/>
                  </a:cubicBezTo>
                  <a:cubicBezTo>
                    <a:pt x="3386039" y="523479"/>
                    <a:pt x="3402545" y="522414"/>
                    <a:pt x="3419585" y="520285"/>
                  </a:cubicBezTo>
                  <a:cubicBezTo>
                    <a:pt x="3457923" y="476621"/>
                    <a:pt x="3518626" y="380774"/>
                    <a:pt x="3511704" y="329123"/>
                  </a:cubicBezTo>
                  <a:cubicBezTo>
                    <a:pt x="3474430" y="329123"/>
                    <a:pt x="3438754" y="354150"/>
                    <a:pt x="3411598" y="341370"/>
                  </a:cubicBezTo>
                  <a:cubicBezTo>
                    <a:pt x="3410532" y="301967"/>
                    <a:pt x="3417455" y="305162"/>
                    <a:pt x="3447806" y="282798"/>
                  </a:cubicBezTo>
                  <a:close/>
                  <a:moveTo>
                    <a:pt x="52315" y="184090"/>
                  </a:moveTo>
                  <a:cubicBezTo>
                    <a:pt x="64296" y="184023"/>
                    <a:pt x="76676" y="185088"/>
                    <a:pt x="88391" y="188017"/>
                  </a:cubicBezTo>
                  <a:cubicBezTo>
                    <a:pt x="129925" y="196004"/>
                    <a:pt x="167198" y="221030"/>
                    <a:pt x="158146" y="272682"/>
                  </a:cubicBezTo>
                  <a:cubicBezTo>
                    <a:pt x="156016" y="288124"/>
                    <a:pt x="149094" y="290254"/>
                    <a:pt x="137912" y="296111"/>
                  </a:cubicBezTo>
                  <a:cubicBezTo>
                    <a:pt x="125132" y="301436"/>
                    <a:pt x="113950" y="306228"/>
                    <a:pt x="102768" y="308358"/>
                  </a:cubicBezTo>
                  <a:cubicBezTo>
                    <a:pt x="98508" y="309423"/>
                    <a:pt x="92651" y="309423"/>
                    <a:pt x="88391" y="309423"/>
                  </a:cubicBezTo>
                  <a:cubicBezTo>
                    <a:pt x="85729" y="309423"/>
                    <a:pt x="83599" y="309423"/>
                    <a:pt x="81469" y="309423"/>
                  </a:cubicBezTo>
                  <a:cubicBezTo>
                    <a:pt x="75612" y="306228"/>
                    <a:pt x="69754" y="303566"/>
                    <a:pt x="65494" y="299306"/>
                  </a:cubicBezTo>
                  <a:cubicBezTo>
                    <a:pt x="29286" y="271617"/>
                    <a:pt x="10117" y="229550"/>
                    <a:pt x="18636" y="186952"/>
                  </a:cubicBezTo>
                  <a:cubicBezTo>
                    <a:pt x="28753" y="185354"/>
                    <a:pt x="40334" y="184156"/>
                    <a:pt x="52315" y="184090"/>
                  </a:cubicBezTo>
                  <a:close/>
                  <a:moveTo>
                    <a:pt x="697548" y="95897"/>
                  </a:moveTo>
                  <a:cubicBezTo>
                    <a:pt x="698613" y="118261"/>
                    <a:pt x="698613" y="141690"/>
                    <a:pt x="698613" y="166717"/>
                  </a:cubicBezTo>
                  <a:cubicBezTo>
                    <a:pt x="703938" y="163522"/>
                    <a:pt x="708730" y="160859"/>
                    <a:pt x="712990" y="157665"/>
                  </a:cubicBezTo>
                  <a:cubicBezTo>
                    <a:pt x="717250" y="154470"/>
                    <a:pt x="721510" y="150210"/>
                    <a:pt x="727367" y="144353"/>
                  </a:cubicBezTo>
                  <a:cubicBezTo>
                    <a:pt x="727367" y="122521"/>
                    <a:pt x="723107" y="107079"/>
                    <a:pt x="712990" y="99092"/>
                  </a:cubicBezTo>
                  <a:cubicBezTo>
                    <a:pt x="708198" y="96962"/>
                    <a:pt x="703938" y="95897"/>
                    <a:pt x="697548" y="95897"/>
                  </a:cubicBezTo>
                  <a:close/>
                  <a:moveTo>
                    <a:pt x="1785205" y="42774"/>
                  </a:moveTo>
                  <a:cubicBezTo>
                    <a:pt x="1804873" y="40852"/>
                    <a:pt x="1812561" y="45445"/>
                    <a:pt x="1825341" y="84183"/>
                  </a:cubicBezTo>
                  <a:cubicBezTo>
                    <a:pt x="1816289" y="113469"/>
                    <a:pt x="1785937" y="129444"/>
                    <a:pt x="1779015" y="158730"/>
                  </a:cubicBezTo>
                  <a:cubicBezTo>
                    <a:pt x="1800314" y="148613"/>
                    <a:pt x="1820548" y="141691"/>
                    <a:pt x="1835458" y="118262"/>
                  </a:cubicBezTo>
                  <a:cubicBezTo>
                    <a:pt x="1858887" y="111339"/>
                    <a:pt x="1892966" y="127314"/>
                    <a:pt x="1895628" y="150211"/>
                  </a:cubicBezTo>
                  <a:lnTo>
                    <a:pt x="1895628" y="158198"/>
                  </a:lnTo>
                  <a:cubicBezTo>
                    <a:pt x="1893498" y="168315"/>
                    <a:pt x="1887641" y="179497"/>
                    <a:pt x="1873264" y="191744"/>
                  </a:cubicBezTo>
                  <a:cubicBezTo>
                    <a:pt x="1795522" y="219433"/>
                    <a:pt x="1708728" y="253512"/>
                    <a:pt x="1646959" y="304097"/>
                  </a:cubicBezTo>
                  <a:cubicBezTo>
                    <a:pt x="1623530" y="332319"/>
                    <a:pt x="1600633" y="360540"/>
                    <a:pt x="1578269" y="388761"/>
                  </a:cubicBezTo>
                  <a:cubicBezTo>
                    <a:pt x="1564425" y="398879"/>
                    <a:pt x="1556438" y="404736"/>
                    <a:pt x="1552177" y="408996"/>
                  </a:cubicBezTo>
                  <a:cubicBezTo>
                    <a:pt x="1544190" y="418048"/>
                    <a:pt x="1543126" y="424438"/>
                    <a:pt x="1536203" y="450529"/>
                  </a:cubicBezTo>
                  <a:cubicBezTo>
                    <a:pt x="1540996" y="449464"/>
                    <a:pt x="1546320" y="448399"/>
                    <a:pt x="1552177" y="446269"/>
                  </a:cubicBezTo>
                  <a:cubicBezTo>
                    <a:pt x="1560165" y="443074"/>
                    <a:pt x="1569217" y="438815"/>
                    <a:pt x="1578269" y="432957"/>
                  </a:cubicBezTo>
                  <a:cubicBezTo>
                    <a:pt x="1645894" y="395684"/>
                    <a:pt x="1747066" y="322734"/>
                    <a:pt x="1765170" y="431892"/>
                  </a:cubicBezTo>
                  <a:cubicBezTo>
                    <a:pt x="1802444" y="468101"/>
                    <a:pt x="1780080" y="479283"/>
                    <a:pt x="1742807" y="521882"/>
                  </a:cubicBezTo>
                  <a:cubicBezTo>
                    <a:pt x="1680505" y="573533"/>
                    <a:pt x="1641102" y="655535"/>
                    <a:pt x="1578269" y="711978"/>
                  </a:cubicBezTo>
                  <a:cubicBezTo>
                    <a:pt x="1570282" y="719965"/>
                    <a:pt x="1561230" y="726355"/>
                    <a:pt x="1552177" y="732212"/>
                  </a:cubicBezTo>
                  <a:cubicBezTo>
                    <a:pt x="1552177" y="735407"/>
                    <a:pt x="1552177" y="740199"/>
                    <a:pt x="1552177" y="744459"/>
                  </a:cubicBezTo>
                  <a:cubicBezTo>
                    <a:pt x="1559100" y="744459"/>
                    <a:pt x="1568152" y="741797"/>
                    <a:pt x="1578269" y="737537"/>
                  </a:cubicBezTo>
                  <a:cubicBezTo>
                    <a:pt x="1624595" y="718900"/>
                    <a:pt x="1705533" y="668847"/>
                    <a:pt x="1734819" y="654470"/>
                  </a:cubicBezTo>
                  <a:cubicBezTo>
                    <a:pt x="1760378" y="662990"/>
                    <a:pt x="1767300" y="669912"/>
                    <a:pt x="1767300" y="708250"/>
                  </a:cubicBezTo>
                  <a:cubicBezTo>
                    <a:pt x="1722572" y="744459"/>
                    <a:pt x="1679440" y="774810"/>
                    <a:pt x="1648024" y="823266"/>
                  </a:cubicBezTo>
                  <a:cubicBezTo>
                    <a:pt x="1648024" y="866929"/>
                    <a:pt x="1683168" y="866929"/>
                    <a:pt x="1726832" y="893021"/>
                  </a:cubicBezTo>
                  <a:cubicBezTo>
                    <a:pt x="1753988" y="933489"/>
                    <a:pt x="1649089" y="994724"/>
                    <a:pt x="1578269" y="1037323"/>
                  </a:cubicBezTo>
                  <a:cubicBezTo>
                    <a:pt x="1569217" y="1043180"/>
                    <a:pt x="1560165" y="1048505"/>
                    <a:pt x="1552177" y="1054362"/>
                  </a:cubicBezTo>
                  <a:cubicBezTo>
                    <a:pt x="1542061" y="1060219"/>
                    <a:pt x="1534606" y="1066077"/>
                    <a:pt x="1528749" y="1070337"/>
                  </a:cubicBezTo>
                  <a:cubicBezTo>
                    <a:pt x="1524489" y="1079389"/>
                    <a:pt x="1524489" y="1079389"/>
                    <a:pt x="1518631" y="1185352"/>
                  </a:cubicBezTo>
                  <a:cubicBezTo>
                    <a:pt x="1518631" y="1217833"/>
                    <a:pt x="1520761" y="1250847"/>
                    <a:pt x="1521826" y="1284393"/>
                  </a:cubicBezTo>
                  <a:cubicBezTo>
                    <a:pt x="1521826" y="1296641"/>
                    <a:pt x="1512774" y="1310485"/>
                    <a:pt x="1499462" y="1313680"/>
                  </a:cubicBezTo>
                  <a:cubicBezTo>
                    <a:pt x="1444617" y="1265224"/>
                    <a:pt x="1447812" y="1175235"/>
                    <a:pt x="1437694" y="1117727"/>
                  </a:cubicBezTo>
                  <a:cubicBezTo>
                    <a:pt x="1387109" y="1109740"/>
                    <a:pt x="1384446" y="1111870"/>
                    <a:pt x="1380187" y="1071402"/>
                  </a:cubicBezTo>
                  <a:cubicBezTo>
                    <a:pt x="1410538" y="1064479"/>
                    <a:pt x="1410538" y="1064479"/>
                    <a:pt x="1437694" y="1051167"/>
                  </a:cubicBezTo>
                  <a:cubicBezTo>
                    <a:pt x="1451539" y="1021881"/>
                    <a:pt x="1442487" y="936152"/>
                    <a:pt x="1434500" y="916982"/>
                  </a:cubicBezTo>
                  <a:cubicBezTo>
                    <a:pt x="1383914" y="918047"/>
                    <a:pt x="1327471" y="990465"/>
                    <a:pt x="1285938" y="1011764"/>
                  </a:cubicBezTo>
                  <a:cubicBezTo>
                    <a:pt x="1239612" y="1064479"/>
                    <a:pt x="1219378" y="1061284"/>
                    <a:pt x="1167727" y="1035193"/>
                  </a:cubicBezTo>
                  <a:cubicBezTo>
                    <a:pt x="1168792" y="1030933"/>
                    <a:pt x="1169857" y="1027206"/>
                    <a:pt x="1169857" y="1024011"/>
                  </a:cubicBezTo>
                  <a:cubicBezTo>
                    <a:pt x="1220975" y="1004842"/>
                    <a:pt x="1411070" y="886631"/>
                    <a:pt x="1422253" y="824863"/>
                  </a:cubicBezTo>
                  <a:cubicBezTo>
                    <a:pt x="1408408" y="822733"/>
                    <a:pt x="1408408" y="822733"/>
                    <a:pt x="1397226" y="814746"/>
                  </a:cubicBezTo>
                  <a:cubicBezTo>
                    <a:pt x="1397226" y="810486"/>
                    <a:pt x="1397226" y="805694"/>
                    <a:pt x="1397226" y="802499"/>
                  </a:cubicBezTo>
                  <a:cubicBezTo>
                    <a:pt x="1406278" y="795045"/>
                    <a:pt x="1417460" y="787057"/>
                    <a:pt x="1427577" y="779070"/>
                  </a:cubicBezTo>
                  <a:cubicBezTo>
                    <a:pt x="1435565" y="760966"/>
                    <a:pt x="1443552" y="703458"/>
                    <a:pt x="1435565" y="692276"/>
                  </a:cubicBezTo>
                  <a:cubicBezTo>
                    <a:pt x="1378057" y="692276"/>
                    <a:pt x="1354628" y="803564"/>
                    <a:pt x="1289133" y="782265"/>
                  </a:cubicBezTo>
                  <a:cubicBezTo>
                    <a:pt x="1253989" y="803564"/>
                    <a:pt x="1192221" y="854150"/>
                    <a:pt x="1153883" y="833916"/>
                  </a:cubicBezTo>
                  <a:cubicBezTo>
                    <a:pt x="1153883" y="824863"/>
                    <a:pt x="1154948" y="816876"/>
                    <a:pt x="1156013" y="808889"/>
                  </a:cubicBezTo>
                  <a:cubicBezTo>
                    <a:pt x="1188494" y="793447"/>
                    <a:pt x="1216715" y="771615"/>
                    <a:pt x="1263041" y="748186"/>
                  </a:cubicBezTo>
                  <a:cubicBezTo>
                    <a:pt x="1285405" y="708783"/>
                    <a:pt x="1263041" y="666184"/>
                    <a:pt x="1306704" y="656067"/>
                  </a:cubicBezTo>
                  <a:cubicBezTo>
                    <a:pt x="1312562" y="662990"/>
                    <a:pt x="1316822" y="669379"/>
                    <a:pt x="1323744" y="676302"/>
                  </a:cubicBezTo>
                  <a:cubicBezTo>
                    <a:pt x="1436630" y="675237"/>
                    <a:pt x="1438759" y="507505"/>
                    <a:pt x="1440889" y="435620"/>
                  </a:cubicBezTo>
                  <a:cubicBezTo>
                    <a:pt x="1463254" y="394086"/>
                    <a:pt x="1518099" y="401009"/>
                    <a:pt x="1523956" y="343501"/>
                  </a:cubicBezTo>
                  <a:cubicBezTo>
                    <a:pt x="1433967" y="356280"/>
                    <a:pt x="1443019" y="445204"/>
                    <a:pt x="1376459" y="458516"/>
                  </a:cubicBezTo>
                  <a:cubicBezTo>
                    <a:pt x="1366342" y="454256"/>
                    <a:pt x="1357290" y="450529"/>
                    <a:pt x="1348238" y="446269"/>
                  </a:cubicBezTo>
                  <a:cubicBezTo>
                    <a:pt x="1270496" y="446269"/>
                    <a:pt x="1234287" y="529337"/>
                    <a:pt x="1161337" y="469698"/>
                  </a:cubicBezTo>
                  <a:cubicBezTo>
                    <a:pt x="1161337" y="466503"/>
                    <a:pt x="1161337" y="462776"/>
                    <a:pt x="1161337" y="459581"/>
                  </a:cubicBezTo>
                  <a:cubicBezTo>
                    <a:pt x="1269431" y="405801"/>
                    <a:pt x="1269431" y="405801"/>
                    <a:pt x="1337056" y="376514"/>
                  </a:cubicBezTo>
                  <a:cubicBezTo>
                    <a:pt x="1385511" y="333916"/>
                    <a:pt x="1353030" y="247122"/>
                    <a:pt x="1363147" y="194406"/>
                  </a:cubicBezTo>
                  <a:cubicBezTo>
                    <a:pt x="1417993" y="193341"/>
                    <a:pt x="1415863" y="282265"/>
                    <a:pt x="1453136" y="312617"/>
                  </a:cubicBezTo>
                  <a:cubicBezTo>
                    <a:pt x="1485617" y="299305"/>
                    <a:pt x="1518631" y="285460"/>
                    <a:pt x="1552177" y="273213"/>
                  </a:cubicBezTo>
                  <a:cubicBezTo>
                    <a:pt x="1561230" y="270018"/>
                    <a:pt x="1569217" y="266291"/>
                    <a:pt x="1578269" y="263096"/>
                  </a:cubicBezTo>
                  <a:cubicBezTo>
                    <a:pt x="1584126" y="260434"/>
                    <a:pt x="1590516" y="258304"/>
                    <a:pt x="1596374" y="256174"/>
                  </a:cubicBezTo>
                  <a:cubicBezTo>
                    <a:pt x="1649622" y="190147"/>
                    <a:pt x="1705533" y="112404"/>
                    <a:pt x="1760911" y="45844"/>
                  </a:cubicBezTo>
                  <a:cubicBezTo>
                    <a:pt x="1770762" y="44779"/>
                    <a:pt x="1778649" y="43415"/>
                    <a:pt x="1785205" y="42774"/>
                  </a:cubicBezTo>
                  <a:close/>
                  <a:moveTo>
                    <a:pt x="677122" y="5334"/>
                  </a:moveTo>
                  <a:cubicBezTo>
                    <a:pt x="695418" y="7505"/>
                    <a:pt x="706600" y="24278"/>
                    <a:pt x="708198" y="55428"/>
                  </a:cubicBezTo>
                  <a:cubicBezTo>
                    <a:pt x="710328" y="55428"/>
                    <a:pt x="711393" y="55428"/>
                    <a:pt x="712458" y="55428"/>
                  </a:cubicBezTo>
                  <a:cubicBezTo>
                    <a:pt x="749731" y="57558"/>
                    <a:pt x="810434" y="104949"/>
                    <a:pt x="836526" y="143288"/>
                  </a:cubicBezTo>
                  <a:cubicBezTo>
                    <a:pt x="831733" y="191743"/>
                    <a:pt x="761978" y="242329"/>
                    <a:pt x="712458" y="269485"/>
                  </a:cubicBezTo>
                  <a:cubicBezTo>
                    <a:pt x="703406" y="273745"/>
                    <a:pt x="697016" y="277472"/>
                    <a:pt x="690094" y="280667"/>
                  </a:cubicBezTo>
                  <a:cubicBezTo>
                    <a:pt x="638443" y="327526"/>
                    <a:pt x="659742" y="366929"/>
                    <a:pt x="668794" y="420177"/>
                  </a:cubicBezTo>
                  <a:cubicBezTo>
                    <a:pt x="670924" y="428164"/>
                    <a:pt x="670924" y="429229"/>
                    <a:pt x="666664" y="435086"/>
                  </a:cubicBezTo>
                  <a:cubicBezTo>
                    <a:pt x="665599" y="437749"/>
                    <a:pt x="663470" y="439879"/>
                    <a:pt x="662405" y="440944"/>
                  </a:cubicBezTo>
                  <a:cubicBezTo>
                    <a:pt x="645898" y="465438"/>
                    <a:pt x="624599" y="494724"/>
                    <a:pt x="608624" y="524011"/>
                  </a:cubicBezTo>
                  <a:cubicBezTo>
                    <a:pt x="596377" y="546375"/>
                    <a:pt x="585195" y="569271"/>
                    <a:pt x="579338" y="591636"/>
                  </a:cubicBezTo>
                  <a:cubicBezTo>
                    <a:pt x="589455" y="584713"/>
                    <a:pt x="598507" y="577259"/>
                    <a:pt x="608624" y="570336"/>
                  </a:cubicBezTo>
                  <a:cubicBezTo>
                    <a:pt x="640573" y="545310"/>
                    <a:pt x="674119" y="521881"/>
                    <a:pt x="712458" y="512829"/>
                  </a:cubicBezTo>
                  <a:cubicBezTo>
                    <a:pt x="713523" y="511764"/>
                    <a:pt x="714588" y="511764"/>
                    <a:pt x="716718" y="511764"/>
                  </a:cubicBezTo>
                  <a:cubicBezTo>
                    <a:pt x="743874" y="531998"/>
                    <a:pt x="731627" y="555959"/>
                    <a:pt x="712458" y="579389"/>
                  </a:cubicBezTo>
                  <a:cubicBezTo>
                    <a:pt x="693288" y="603350"/>
                    <a:pt x="666664" y="626779"/>
                    <a:pt x="660807" y="645949"/>
                  </a:cubicBezTo>
                  <a:cubicBezTo>
                    <a:pt x="666132" y="664053"/>
                    <a:pt x="697548" y="660858"/>
                    <a:pt x="704471" y="713573"/>
                  </a:cubicBezTo>
                  <a:cubicBezTo>
                    <a:pt x="667729" y="863200"/>
                    <a:pt x="684236" y="1013360"/>
                    <a:pt x="710328" y="1175233"/>
                  </a:cubicBezTo>
                  <a:cubicBezTo>
                    <a:pt x="702341" y="1210910"/>
                    <a:pt x="652820" y="1217832"/>
                    <a:pt x="625663" y="1217832"/>
                  </a:cubicBezTo>
                  <a:cubicBezTo>
                    <a:pt x="619806" y="1213040"/>
                    <a:pt x="614481" y="1207715"/>
                    <a:pt x="608624" y="1200792"/>
                  </a:cubicBezTo>
                  <a:cubicBezTo>
                    <a:pt x="581468" y="1169376"/>
                    <a:pt x="558038" y="1116661"/>
                    <a:pt x="561233" y="1090569"/>
                  </a:cubicBezTo>
                  <a:cubicBezTo>
                    <a:pt x="592650" y="1103349"/>
                    <a:pt x="594247" y="1104414"/>
                    <a:pt x="608624" y="1105479"/>
                  </a:cubicBezTo>
                  <a:cubicBezTo>
                    <a:pt x="608624" y="1105479"/>
                    <a:pt x="609689" y="1105479"/>
                    <a:pt x="610754" y="1105479"/>
                  </a:cubicBezTo>
                  <a:cubicBezTo>
                    <a:pt x="620871" y="1076192"/>
                    <a:pt x="617676" y="1029866"/>
                    <a:pt x="608624" y="1008567"/>
                  </a:cubicBezTo>
                  <a:cubicBezTo>
                    <a:pt x="607559" y="1007502"/>
                    <a:pt x="606494" y="1006437"/>
                    <a:pt x="606494" y="1005372"/>
                  </a:cubicBezTo>
                  <a:cubicBezTo>
                    <a:pt x="572948" y="994190"/>
                    <a:pt x="567091" y="994190"/>
                    <a:pt x="555909" y="972891"/>
                  </a:cubicBezTo>
                  <a:cubicBezTo>
                    <a:pt x="551649" y="972891"/>
                    <a:pt x="546856" y="972891"/>
                    <a:pt x="543662" y="973956"/>
                  </a:cubicBezTo>
                  <a:cubicBezTo>
                    <a:pt x="534609" y="995255"/>
                    <a:pt x="531947" y="1026672"/>
                    <a:pt x="518635" y="1072997"/>
                  </a:cubicBezTo>
                  <a:cubicBezTo>
                    <a:pt x="514375" y="1104946"/>
                    <a:pt x="518635" y="1256703"/>
                    <a:pt x="449945" y="1246586"/>
                  </a:cubicBezTo>
                  <a:cubicBezTo>
                    <a:pt x="417464" y="1219429"/>
                    <a:pt x="420659" y="1221559"/>
                    <a:pt x="419594" y="1188013"/>
                  </a:cubicBezTo>
                  <a:cubicBezTo>
                    <a:pt x="441958" y="1074062"/>
                    <a:pt x="465387" y="975021"/>
                    <a:pt x="500531" y="866928"/>
                  </a:cubicBezTo>
                  <a:cubicBezTo>
                    <a:pt x="503726" y="815277"/>
                    <a:pt x="529817" y="776939"/>
                    <a:pt x="542064" y="734340"/>
                  </a:cubicBezTo>
                  <a:cubicBezTo>
                    <a:pt x="499998" y="734340"/>
                    <a:pt x="463257" y="778536"/>
                    <a:pt x="438230" y="730080"/>
                  </a:cubicBezTo>
                  <a:cubicBezTo>
                    <a:pt x="438230" y="723158"/>
                    <a:pt x="438230" y="716768"/>
                    <a:pt x="439296" y="709846"/>
                  </a:cubicBezTo>
                  <a:cubicBezTo>
                    <a:pt x="497868" y="644351"/>
                    <a:pt x="505855" y="583648"/>
                    <a:pt x="487751" y="504841"/>
                  </a:cubicBezTo>
                  <a:cubicBezTo>
                    <a:pt x="486686" y="498984"/>
                    <a:pt x="492543" y="492062"/>
                    <a:pt x="494673" y="487802"/>
                  </a:cubicBezTo>
                  <a:cubicBezTo>
                    <a:pt x="508518" y="462775"/>
                    <a:pt x="528752" y="433489"/>
                    <a:pt x="520765" y="410060"/>
                  </a:cubicBezTo>
                  <a:cubicBezTo>
                    <a:pt x="481361" y="410060"/>
                    <a:pt x="436633" y="468633"/>
                    <a:pt x="410542" y="492062"/>
                  </a:cubicBezTo>
                  <a:cubicBezTo>
                    <a:pt x="350904" y="535725"/>
                    <a:pt x="344514" y="545842"/>
                    <a:pt x="317358" y="562882"/>
                  </a:cubicBezTo>
                  <a:cubicBezTo>
                    <a:pt x="230563" y="587908"/>
                    <a:pt x="229498" y="586843"/>
                    <a:pt x="217251" y="666715"/>
                  </a:cubicBezTo>
                  <a:cubicBezTo>
                    <a:pt x="223109" y="787056"/>
                    <a:pt x="199147" y="934553"/>
                    <a:pt x="155484" y="1054893"/>
                  </a:cubicBezTo>
                  <a:cubicBezTo>
                    <a:pt x="148561" y="1096959"/>
                    <a:pt x="143237" y="1138492"/>
                    <a:pt x="136314" y="1180026"/>
                  </a:cubicBezTo>
                  <a:cubicBezTo>
                    <a:pt x="136314" y="1218897"/>
                    <a:pt x="147496" y="1292379"/>
                    <a:pt x="100106" y="1312613"/>
                  </a:cubicBezTo>
                  <a:cubicBezTo>
                    <a:pt x="95846" y="1309951"/>
                    <a:pt x="91054" y="1307821"/>
                    <a:pt x="87859" y="1305691"/>
                  </a:cubicBezTo>
                  <a:cubicBezTo>
                    <a:pt x="58572" y="1289717"/>
                    <a:pt x="38338" y="1276405"/>
                    <a:pt x="21299" y="1256170"/>
                  </a:cubicBezTo>
                  <a:cubicBezTo>
                    <a:pt x="9052" y="1192805"/>
                    <a:pt x="9052" y="1192805"/>
                    <a:pt x="1064" y="1121985"/>
                  </a:cubicBezTo>
                  <a:cubicBezTo>
                    <a:pt x="1064" y="1084179"/>
                    <a:pt x="2129" y="1045841"/>
                    <a:pt x="2129" y="1009632"/>
                  </a:cubicBezTo>
                  <a:cubicBezTo>
                    <a:pt x="4259" y="937215"/>
                    <a:pt x="5324" y="866395"/>
                    <a:pt x="6389" y="796640"/>
                  </a:cubicBezTo>
                  <a:cubicBezTo>
                    <a:pt x="5324" y="770549"/>
                    <a:pt x="5324" y="744990"/>
                    <a:pt x="4259" y="718898"/>
                  </a:cubicBezTo>
                  <a:cubicBezTo>
                    <a:pt x="2129" y="692807"/>
                    <a:pt x="0" y="666183"/>
                    <a:pt x="0" y="639026"/>
                  </a:cubicBezTo>
                  <a:lnTo>
                    <a:pt x="0" y="632104"/>
                  </a:lnTo>
                  <a:cubicBezTo>
                    <a:pt x="0" y="576726"/>
                    <a:pt x="12779" y="526141"/>
                    <a:pt x="65495" y="504841"/>
                  </a:cubicBezTo>
                  <a:cubicBezTo>
                    <a:pt x="76677" y="510166"/>
                    <a:pt x="82001" y="521881"/>
                    <a:pt x="87859" y="536258"/>
                  </a:cubicBezTo>
                  <a:cubicBezTo>
                    <a:pt x="95846" y="559687"/>
                    <a:pt x="100106" y="590038"/>
                    <a:pt x="116080" y="617195"/>
                  </a:cubicBezTo>
                  <a:cubicBezTo>
                    <a:pt x="177848" y="637429"/>
                    <a:pt x="144302" y="715171"/>
                    <a:pt x="144302" y="775874"/>
                  </a:cubicBezTo>
                  <a:cubicBezTo>
                    <a:pt x="157614" y="754574"/>
                    <a:pt x="162406" y="724223"/>
                    <a:pt x="165601" y="702924"/>
                  </a:cubicBezTo>
                  <a:cubicBezTo>
                    <a:pt x="173588" y="601220"/>
                    <a:pt x="165601" y="565544"/>
                    <a:pt x="223109" y="498984"/>
                  </a:cubicBezTo>
                  <a:cubicBezTo>
                    <a:pt x="258252" y="476087"/>
                    <a:pt x="313098" y="445736"/>
                    <a:pt x="339189" y="424437"/>
                  </a:cubicBezTo>
                  <a:cubicBezTo>
                    <a:pt x="521830" y="322733"/>
                    <a:pt x="521830" y="322733"/>
                    <a:pt x="536207" y="310486"/>
                  </a:cubicBezTo>
                  <a:cubicBezTo>
                    <a:pt x="577740" y="245524"/>
                    <a:pt x="584130" y="161924"/>
                    <a:pt x="609157" y="91105"/>
                  </a:cubicBezTo>
                  <a:cubicBezTo>
                    <a:pt x="619274" y="60753"/>
                    <a:pt x="634183" y="31467"/>
                    <a:pt x="656547" y="8038"/>
                  </a:cubicBezTo>
                  <a:cubicBezTo>
                    <a:pt x="664135" y="5509"/>
                    <a:pt x="671024" y="4610"/>
                    <a:pt x="677122" y="5334"/>
                  </a:cubicBezTo>
                  <a:close/>
                  <a:moveTo>
                    <a:pt x="3645157" y="983"/>
                  </a:moveTo>
                  <a:cubicBezTo>
                    <a:pt x="3663860" y="4710"/>
                    <a:pt x="3686358" y="18421"/>
                    <a:pt x="3704994" y="31467"/>
                  </a:cubicBezTo>
                  <a:cubicBezTo>
                    <a:pt x="3740138" y="88975"/>
                    <a:pt x="3691682" y="112404"/>
                    <a:pt x="3640564" y="159795"/>
                  </a:cubicBezTo>
                  <a:cubicBezTo>
                    <a:pt x="3611278" y="197068"/>
                    <a:pt x="3580926" y="237537"/>
                    <a:pt x="3543652" y="268953"/>
                  </a:cubicBezTo>
                  <a:cubicBezTo>
                    <a:pt x="3543652" y="271083"/>
                    <a:pt x="3544718" y="275875"/>
                    <a:pt x="3544718" y="279070"/>
                  </a:cubicBezTo>
                  <a:cubicBezTo>
                    <a:pt x="3595303" y="289187"/>
                    <a:pt x="3619265" y="274810"/>
                    <a:pt x="3621394" y="334448"/>
                  </a:cubicBezTo>
                  <a:cubicBezTo>
                    <a:pt x="3606485" y="359475"/>
                    <a:pt x="3580926" y="382904"/>
                    <a:pt x="3587849" y="419112"/>
                  </a:cubicBezTo>
                  <a:cubicBezTo>
                    <a:pt x="3663460" y="393021"/>
                    <a:pt x="3731086" y="354682"/>
                    <a:pt x="3812022" y="414853"/>
                  </a:cubicBezTo>
                  <a:cubicBezTo>
                    <a:pt x="3812022" y="416450"/>
                    <a:pt x="3812022" y="419112"/>
                    <a:pt x="3812022" y="421242"/>
                  </a:cubicBezTo>
                  <a:lnTo>
                    <a:pt x="3812022" y="443606"/>
                  </a:lnTo>
                  <a:cubicBezTo>
                    <a:pt x="3804035" y="511232"/>
                    <a:pt x="3718306" y="538389"/>
                    <a:pt x="3680500" y="594299"/>
                  </a:cubicBezTo>
                  <a:cubicBezTo>
                    <a:pt x="3671448" y="598559"/>
                    <a:pt x="3662396" y="604416"/>
                    <a:pt x="3654409" y="611339"/>
                  </a:cubicBezTo>
                  <a:cubicBezTo>
                    <a:pt x="3631245" y="611871"/>
                    <a:pt x="3609547" y="617462"/>
                    <a:pt x="3588713" y="625782"/>
                  </a:cubicBezTo>
                  <a:lnTo>
                    <a:pt x="3528743" y="656327"/>
                  </a:lnTo>
                  <a:lnTo>
                    <a:pt x="3528743" y="539454"/>
                  </a:lnTo>
                  <a:lnTo>
                    <a:pt x="3528210" y="540085"/>
                  </a:lnTo>
                  <a:lnTo>
                    <a:pt x="3528210" y="539454"/>
                  </a:lnTo>
                  <a:cubicBezTo>
                    <a:pt x="3539393" y="525077"/>
                    <a:pt x="3549510" y="514427"/>
                    <a:pt x="3607018" y="543714"/>
                  </a:cubicBezTo>
                  <a:cubicBezTo>
                    <a:pt x="3662396" y="536791"/>
                    <a:pt x="3687954" y="488336"/>
                    <a:pt x="3715111" y="446801"/>
                  </a:cubicBezTo>
                  <a:cubicBezTo>
                    <a:pt x="3702864" y="404203"/>
                    <a:pt x="3566549" y="469165"/>
                    <a:pt x="3537263" y="475024"/>
                  </a:cubicBezTo>
                  <a:lnTo>
                    <a:pt x="3528743" y="483543"/>
                  </a:lnTo>
                  <a:lnTo>
                    <a:pt x="3528743" y="193873"/>
                  </a:lnTo>
                  <a:lnTo>
                    <a:pt x="3528210" y="194459"/>
                  </a:lnTo>
                  <a:lnTo>
                    <a:pt x="3528210" y="193873"/>
                  </a:lnTo>
                  <a:cubicBezTo>
                    <a:pt x="3574537" y="146483"/>
                    <a:pt x="3615005" y="96962"/>
                    <a:pt x="3608082" y="30402"/>
                  </a:cubicBezTo>
                  <a:cubicBezTo>
                    <a:pt x="3611543" y="3512"/>
                    <a:pt x="3626453" y="-2745"/>
                    <a:pt x="3645157" y="983"/>
                  </a:cubicBezTo>
                  <a:close/>
                </a:path>
              </a:pathLst>
            </a:custGeom>
            <a:solidFill>
              <a:srgbClr val="81308C"/>
            </a:solidFill>
            <a:ln w="5325" cap="flat">
              <a:noFill/>
              <a:prstDash val="solid"/>
              <a:miter/>
            </a:ln>
          </p:spPr>
          <p:txBody>
            <a:bodyPr rtlCol="0" anchor="ctr"/>
            <a:lstStyle/>
            <a:p>
              <a:endParaRPr lang="zh-CN" altLang="en-US"/>
            </a:p>
          </p:txBody>
        </p:sp>
        <p:sp>
          <p:nvSpPr>
            <p:cNvPr id="168" name="îṥlîḋê"/>
            <p:cNvSpPr/>
            <p:nvPr userDrawn="1"/>
          </p:nvSpPr>
          <p:spPr>
            <a:xfrm>
              <a:off x="4486927" y="4159426"/>
              <a:ext cx="3700885" cy="373260"/>
            </a:xfrm>
            <a:custGeom>
              <a:avLst/>
              <a:gdLst>
                <a:gd name="connsiteX0" fmla="*/ 2873364 w 3817880"/>
                <a:gd name="connsiteY0" fmla="*/ 329175 h 420659"/>
                <a:gd name="connsiteX1" fmla="*/ 2873364 w 3817880"/>
                <a:gd name="connsiteY1" fmla="*/ 302019 h 420659"/>
                <a:gd name="connsiteX2" fmla="*/ 2893598 w 3817880"/>
                <a:gd name="connsiteY2" fmla="*/ 304149 h 420659"/>
                <a:gd name="connsiteX3" fmla="*/ 2926080 w 3817880"/>
                <a:gd name="connsiteY3" fmla="*/ 298291 h 420659"/>
                <a:gd name="connsiteX4" fmla="*/ 2962288 w 3817880"/>
                <a:gd name="connsiteY4" fmla="*/ 278057 h 420659"/>
                <a:gd name="connsiteX5" fmla="*/ 2962288 w 3817880"/>
                <a:gd name="connsiteY5" fmla="*/ 303084 h 420659"/>
                <a:gd name="connsiteX6" fmla="*/ 2921820 w 3817880"/>
                <a:gd name="connsiteY6" fmla="*/ 322253 h 420659"/>
                <a:gd name="connsiteX7" fmla="*/ 2880286 w 3817880"/>
                <a:gd name="connsiteY7" fmla="*/ 329175 h 420659"/>
                <a:gd name="connsiteX8" fmla="*/ 2873364 w 3817880"/>
                <a:gd name="connsiteY8" fmla="*/ 329175 h 420659"/>
                <a:gd name="connsiteX9" fmla="*/ 2873364 w 3817880"/>
                <a:gd name="connsiteY9" fmla="*/ 329175 h 420659"/>
                <a:gd name="connsiteX10" fmla="*/ 2873364 w 3817880"/>
                <a:gd name="connsiteY10" fmla="*/ 209367 h 420659"/>
                <a:gd name="connsiteX11" fmla="*/ 2873364 w 3817880"/>
                <a:gd name="connsiteY11" fmla="*/ 191263 h 420659"/>
                <a:gd name="connsiteX12" fmla="*/ 2922885 w 3817880"/>
                <a:gd name="connsiteY12" fmla="*/ 191263 h 420659"/>
                <a:gd name="connsiteX13" fmla="*/ 2922885 w 3817880"/>
                <a:gd name="connsiteY13" fmla="*/ 184341 h 420659"/>
                <a:gd name="connsiteX14" fmla="*/ 2911703 w 3817880"/>
                <a:gd name="connsiteY14" fmla="*/ 143872 h 420659"/>
                <a:gd name="connsiteX15" fmla="*/ 2878156 w 3817880"/>
                <a:gd name="connsiteY15" fmla="*/ 128963 h 420659"/>
                <a:gd name="connsiteX16" fmla="*/ 2873897 w 3817880"/>
                <a:gd name="connsiteY16" fmla="*/ 128963 h 420659"/>
                <a:gd name="connsiteX17" fmla="*/ 2873897 w 3817880"/>
                <a:gd name="connsiteY17" fmla="*/ 109794 h 420659"/>
                <a:gd name="connsiteX18" fmla="*/ 2884014 w 3817880"/>
                <a:gd name="connsiteY18" fmla="*/ 108729 h 420659"/>
                <a:gd name="connsiteX19" fmla="*/ 2941522 w 3817880"/>
                <a:gd name="connsiteY19" fmla="*/ 132158 h 420659"/>
                <a:gd name="connsiteX20" fmla="*/ 2962821 w 3817880"/>
                <a:gd name="connsiteY20" fmla="*/ 194990 h 420659"/>
                <a:gd name="connsiteX21" fmla="*/ 2962821 w 3817880"/>
                <a:gd name="connsiteY21" fmla="*/ 202978 h 420659"/>
                <a:gd name="connsiteX22" fmla="*/ 2962821 w 3817880"/>
                <a:gd name="connsiteY22" fmla="*/ 208835 h 420659"/>
                <a:gd name="connsiteX23" fmla="*/ 2873364 w 3817880"/>
                <a:gd name="connsiteY23" fmla="*/ 208835 h 420659"/>
                <a:gd name="connsiteX24" fmla="*/ 2873364 w 3817880"/>
                <a:gd name="connsiteY24" fmla="*/ 209367 h 420659"/>
                <a:gd name="connsiteX25" fmla="*/ 2994770 w 3817880"/>
                <a:gd name="connsiteY25" fmla="*/ 325448 h 420659"/>
                <a:gd name="connsiteX26" fmla="*/ 2994770 w 3817880"/>
                <a:gd name="connsiteY26" fmla="*/ 309473 h 420659"/>
                <a:gd name="connsiteX27" fmla="*/ 3017134 w 3817880"/>
                <a:gd name="connsiteY27" fmla="*/ 307343 h 420659"/>
                <a:gd name="connsiteX28" fmla="*/ 3025121 w 3817880"/>
                <a:gd name="connsiteY28" fmla="*/ 299356 h 420659"/>
                <a:gd name="connsiteX29" fmla="*/ 3025121 w 3817880"/>
                <a:gd name="connsiteY29" fmla="*/ 141742 h 420659"/>
                <a:gd name="connsiteX30" fmla="*/ 2994770 w 3817880"/>
                <a:gd name="connsiteY30" fmla="*/ 141742 h 420659"/>
                <a:gd name="connsiteX31" fmla="*/ 2994770 w 3817880"/>
                <a:gd name="connsiteY31" fmla="*/ 127365 h 420659"/>
                <a:gd name="connsiteX32" fmla="*/ 3045355 w 3817880"/>
                <a:gd name="connsiteY32" fmla="*/ 112456 h 420659"/>
                <a:gd name="connsiteX33" fmla="*/ 3062395 w 3817880"/>
                <a:gd name="connsiteY33" fmla="*/ 112456 h 420659"/>
                <a:gd name="connsiteX34" fmla="*/ 3062395 w 3817880"/>
                <a:gd name="connsiteY34" fmla="*/ 152924 h 420659"/>
                <a:gd name="connsiteX35" fmla="*/ 3083694 w 3817880"/>
                <a:gd name="connsiteY35" fmla="*/ 131625 h 420659"/>
                <a:gd name="connsiteX36" fmla="*/ 3108720 w 3817880"/>
                <a:gd name="connsiteY36" fmla="*/ 110326 h 420659"/>
                <a:gd name="connsiteX37" fmla="*/ 3112980 w 3817880"/>
                <a:gd name="connsiteY37" fmla="*/ 110326 h 420659"/>
                <a:gd name="connsiteX38" fmla="*/ 3119902 w 3817880"/>
                <a:gd name="connsiteY38" fmla="*/ 109261 h 420659"/>
                <a:gd name="connsiteX39" fmla="*/ 3132149 w 3817880"/>
                <a:gd name="connsiteY39" fmla="*/ 111391 h 420659"/>
                <a:gd name="connsiteX40" fmla="*/ 3145461 w 3817880"/>
                <a:gd name="connsiteY40" fmla="*/ 115651 h 420659"/>
                <a:gd name="connsiteX41" fmla="*/ 3145461 w 3817880"/>
                <a:gd name="connsiteY41" fmla="*/ 152924 h 420659"/>
                <a:gd name="connsiteX42" fmla="*/ 3132149 w 3817880"/>
                <a:gd name="connsiteY42" fmla="*/ 152924 h 420659"/>
                <a:gd name="connsiteX43" fmla="*/ 3122032 w 3817880"/>
                <a:gd name="connsiteY43" fmla="*/ 144937 h 420659"/>
                <a:gd name="connsiteX44" fmla="*/ 3109785 w 3817880"/>
                <a:gd name="connsiteY44" fmla="*/ 142807 h 420659"/>
                <a:gd name="connsiteX45" fmla="*/ 3087421 w 3817880"/>
                <a:gd name="connsiteY45" fmla="*/ 150794 h 420659"/>
                <a:gd name="connsiteX46" fmla="*/ 3062395 w 3817880"/>
                <a:gd name="connsiteY46" fmla="*/ 174223 h 420659"/>
                <a:gd name="connsiteX47" fmla="*/ 3062395 w 3817880"/>
                <a:gd name="connsiteY47" fmla="*/ 299356 h 420659"/>
                <a:gd name="connsiteX48" fmla="*/ 3069317 w 3817880"/>
                <a:gd name="connsiteY48" fmla="*/ 307343 h 420659"/>
                <a:gd name="connsiteX49" fmla="*/ 3099668 w 3817880"/>
                <a:gd name="connsiteY49" fmla="*/ 309473 h 420659"/>
                <a:gd name="connsiteX50" fmla="*/ 3099668 w 3817880"/>
                <a:gd name="connsiteY50" fmla="*/ 325448 h 420659"/>
                <a:gd name="connsiteX51" fmla="*/ 2994770 w 3817880"/>
                <a:gd name="connsiteY51" fmla="*/ 325448 h 420659"/>
                <a:gd name="connsiteX52" fmla="*/ 2994770 w 3817880"/>
                <a:gd name="connsiteY52" fmla="*/ 325448 h 420659"/>
                <a:gd name="connsiteX53" fmla="*/ 3299880 w 3817880"/>
                <a:gd name="connsiteY53" fmla="*/ 119378 h 420659"/>
                <a:gd name="connsiteX54" fmla="*/ 3299880 w 3817880"/>
                <a:gd name="connsiteY54" fmla="*/ 168899 h 420659"/>
                <a:gd name="connsiteX55" fmla="*/ 3277516 w 3817880"/>
                <a:gd name="connsiteY55" fmla="*/ 168899 h 420659"/>
                <a:gd name="connsiteX56" fmla="*/ 3274322 w 3817880"/>
                <a:gd name="connsiteY56" fmla="*/ 138547 h 420659"/>
                <a:gd name="connsiteX57" fmla="*/ 3257282 w 3817880"/>
                <a:gd name="connsiteY57" fmla="*/ 130560 h 420659"/>
                <a:gd name="connsiteX58" fmla="*/ 3241308 w 3817880"/>
                <a:gd name="connsiteY58" fmla="*/ 128430 h 420659"/>
                <a:gd name="connsiteX59" fmla="*/ 3215216 w 3817880"/>
                <a:gd name="connsiteY59" fmla="*/ 137482 h 420659"/>
                <a:gd name="connsiteX60" fmla="*/ 3205099 w 3817880"/>
                <a:gd name="connsiteY60" fmla="*/ 159847 h 420659"/>
                <a:gd name="connsiteX61" fmla="*/ 3213086 w 3817880"/>
                <a:gd name="connsiteY61" fmla="*/ 181146 h 420659"/>
                <a:gd name="connsiteX62" fmla="*/ 3242373 w 3817880"/>
                <a:gd name="connsiteY62" fmla="*/ 200315 h 420659"/>
                <a:gd name="connsiteX63" fmla="*/ 3253555 w 3817880"/>
                <a:gd name="connsiteY63" fmla="*/ 204575 h 420659"/>
                <a:gd name="connsiteX64" fmla="*/ 3288699 w 3817880"/>
                <a:gd name="connsiteY64" fmla="*/ 224809 h 420659"/>
                <a:gd name="connsiteX65" fmla="*/ 3300946 w 3817880"/>
                <a:gd name="connsiteY65" fmla="*/ 241848 h 420659"/>
                <a:gd name="connsiteX66" fmla="*/ 3305205 w 3817880"/>
                <a:gd name="connsiteY66" fmla="*/ 263148 h 420659"/>
                <a:gd name="connsiteX67" fmla="*/ 3283906 w 3817880"/>
                <a:gd name="connsiteY67" fmla="*/ 311603 h 420659"/>
                <a:gd name="connsiteX68" fmla="*/ 3223203 w 3817880"/>
                <a:gd name="connsiteY68" fmla="*/ 328643 h 420659"/>
                <a:gd name="connsiteX69" fmla="*/ 3193917 w 3817880"/>
                <a:gd name="connsiteY69" fmla="*/ 326513 h 420659"/>
                <a:gd name="connsiteX70" fmla="*/ 3166761 w 3817880"/>
                <a:gd name="connsiteY70" fmla="*/ 319591 h 420659"/>
                <a:gd name="connsiteX71" fmla="*/ 3166761 w 3817880"/>
                <a:gd name="connsiteY71" fmla="*/ 262083 h 420659"/>
                <a:gd name="connsiteX72" fmla="*/ 3188060 w 3817880"/>
                <a:gd name="connsiteY72" fmla="*/ 262083 h 420659"/>
                <a:gd name="connsiteX73" fmla="*/ 3192319 w 3817880"/>
                <a:gd name="connsiteY73" fmla="*/ 299356 h 420659"/>
                <a:gd name="connsiteX74" fmla="*/ 3211489 w 3817880"/>
                <a:gd name="connsiteY74" fmla="*/ 307343 h 420659"/>
                <a:gd name="connsiteX75" fmla="*/ 3229593 w 3817880"/>
                <a:gd name="connsiteY75" fmla="*/ 310538 h 420659"/>
                <a:gd name="connsiteX76" fmla="*/ 3259944 w 3817880"/>
                <a:gd name="connsiteY76" fmla="*/ 300421 h 420659"/>
                <a:gd name="connsiteX77" fmla="*/ 3271126 w 3817880"/>
                <a:gd name="connsiteY77" fmla="*/ 274330 h 420659"/>
                <a:gd name="connsiteX78" fmla="*/ 3263139 w 3817880"/>
                <a:gd name="connsiteY78" fmla="*/ 253031 h 420659"/>
                <a:gd name="connsiteX79" fmla="*/ 3225866 w 3817880"/>
                <a:gd name="connsiteY79" fmla="*/ 230666 h 420659"/>
                <a:gd name="connsiteX80" fmla="*/ 3182203 w 3817880"/>
                <a:gd name="connsiteY80" fmla="*/ 203510 h 420659"/>
                <a:gd name="connsiteX81" fmla="*/ 3169955 w 3817880"/>
                <a:gd name="connsiteY81" fmla="*/ 171029 h 420659"/>
                <a:gd name="connsiteX82" fmla="*/ 3190190 w 3817880"/>
                <a:gd name="connsiteY82" fmla="*/ 125768 h 420659"/>
                <a:gd name="connsiteX83" fmla="*/ 3247698 w 3817880"/>
                <a:gd name="connsiteY83" fmla="*/ 108729 h 420659"/>
                <a:gd name="connsiteX84" fmla="*/ 3274854 w 3817880"/>
                <a:gd name="connsiteY84" fmla="*/ 111923 h 420659"/>
                <a:gd name="connsiteX85" fmla="*/ 3299880 w 3817880"/>
                <a:gd name="connsiteY85" fmla="*/ 119378 h 420659"/>
                <a:gd name="connsiteX86" fmla="*/ 3299880 w 3817880"/>
                <a:gd name="connsiteY86" fmla="*/ 119378 h 420659"/>
                <a:gd name="connsiteX87" fmla="*/ 3389870 w 3817880"/>
                <a:gd name="connsiteY87" fmla="*/ 112988 h 420659"/>
                <a:gd name="connsiteX88" fmla="*/ 3406909 w 3817880"/>
                <a:gd name="connsiteY88" fmla="*/ 112988 h 420659"/>
                <a:gd name="connsiteX89" fmla="*/ 3406909 w 3817880"/>
                <a:gd name="connsiteY89" fmla="*/ 299889 h 420659"/>
                <a:gd name="connsiteX90" fmla="*/ 3413831 w 3817880"/>
                <a:gd name="connsiteY90" fmla="*/ 307876 h 420659"/>
                <a:gd name="connsiteX91" fmla="*/ 3437261 w 3817880"/>
                <a:gd name="connsiteY91" fmla="*/ 310006 h 420659"/>
                <a:gd name="connsiteX92" fmla="*/ 3437261 w 3817880"/>
                <a:gd name="connsiteY92" fmla="*/ 325980 h 420659"/>
                <a:gd name="connsiteX93" fmla="*/ 3339284 w 3817880"/>
                <a:gd name="connsiteY93" fmla="*/ 325980 h 420659"/>
                <a:gd name="connsiteX94" fmla="*/ 3339284 w 3817880"/>
                <a:gd name="connsiteY94" fmla="*/ 310006 h 420659"/>
                <a:gd name="connsiteX95" fmla="*/ 3361648 w 3817880"/>
                <a:gd name="connsiteY95" fmla="*/ 307876 h 420659"/>
                <a:gd name="connsiteX96" fmla="*/ 3369635 w 3817880"/>
                <a:gd name="connsiteY96" fmla="*/ 299889 h 420659"/>
                <a:gd name="connsiteX97" fmla="*/ 3369635 w 3817880"/>
                <a:gd name="connsiteY97" fmla="*/ 142275 h 420659"/>
                <a:gd name="connsiteX98" fmla="*/ 3339284 w 3817880"/>
                <a:gd name="connsiteY98" fmla="*/ 142275 h 420659"/>
                <a:gd name="connsiteX99" fmla="*/ 3339284 w 3817880"/>
                <a:gd name="connsiteY99" fmla="*/ 127365 h 420659"/>
                <a:gd name="connsiteX100" fmla="*/ 3389870 w 3817880"/>
                <a:gd name="connsiteY100" fmla="*/ 112988 h 420659"/>
                <a:gd name="connsiteX101" fmla="*/ 3389870 w 3817880"/>
                <a:gd name="connsiteY101" fmla="*/ 112988 h 420659"/>
                <a:gd name="connsiteX102" fmla="*/ 3390934 w 3817880"/>
                <a:gd name="connsiteY102" fmla="*/ 15012 h 420659"/>
                <a:gd name="connsiteX103" fmla="*/ 3409039 w 3817880"/>
                <a:gd name="connsiteY103" fmla="*/ 22999 h 420659"/>
                <a:gd name="connsiteX104" fmla="*/ 3417026 w 3817880"/>
                <a:gd name="connsiteY104" fmla="*/ 41104 h 420659"/>
                <a:gd name="connsiteX105" fmla="*/ 3409039 w 3817880"/>
                <a:gd name="connsiteY105" fmla="*/ 58143 h 420659"/>
                <a:gd name="connsiteX106" fmla="*/ 3390934 w 3817880"/>
                <a:gd name="connsiteY106" fmla="*/ 66130 h 420659"/>
                <a:gd name="connsiteX107" fmla="*/ 3372830 w 3817880"/>
                <a:gd name="connsiteY107" fmla="*/ 58143 h 420659"/>
                <a:gd name="connsiteX108" fmla="*/ 3365908 w 3817880"/>
                <a:gd name="connsiteY108" fmla="*/ 41104 h 420659"/>
                <a:gd name="connsiteX109" fmla="*/ 3372830 w 3817880"/>
                <a:gd name="connsiteY109" fmla="*/ 22999 h 420659"/>
                <a:gd name="connsiteX110" fmla="*/ 3390934 w 3817880"/>
                <a:gd name="connsiteY110" fmla="*/ 15012 h 420659"/>
                <a:gd name="connsiteX111" fmla="*/ 3390934 w 3817880"/>
                <a:gd name="connsiteY111" fmla="*/ 15012 h 420659"/>
                <a:gd name="connsiteX112" fmla="*/ 3484651 w 3817880"/>
                <a:gd name="connsiteY112" fmla="*/ 140677 h 420659"/>
                <a:gd name="connsiteX113" fmla="*/ 3457494 w 3817880"/>
                <a:gd name="connsiteY113" fmla="*/ 140677 h 420659"/>
                <a:gd name="connsiteX114" fmla="*/ 3457494 w 3817880"/>
                <a:gd name="connsiteY114" fmla="*/ 127365 h 420659"/>
                <a:gd name="connsiteX115" fmla="*/ 3485716 w 3817880"/>
                <a:gd name="connsiteY115" fmla="*/ 114053 h 420659"/>
                <a:gd name="connsiteX116" fmla="*/ 3504885 w 3817880"/>
                <a:gd name="connsiteY116" fmla="*/ 73585 h 420659"/>
                <a:gd name="connsiteX117" fmla="*/ 3521924 w 3817880"/>
                <a:gd name="connsiteY117" fmla="*/ 73585 h 420659"/>
                <a:gd name="connsiteX118" fmla="*/ 3521924 w 3817880"/>
                <a:gd name="connsiteY118" fmla="*/ 120975 h 420659"/>
                <a:gd name="connsiteX119" fmla="*/ 3588484 w 3817880"/>
                <a:gd name="connsiteY119" fmla="*/ 120975 h 420659"/>
                <a:gd name="connsiteX120" fmla="*/ 3588484 w 3817880"/>
                <a:gd name="connsiteY120" fmla="*/ 141210 h 420659"/>
                <a:gd name="connsiteX121" fmla="*/ 3521924 w 3817880"/>
                <a:gd name="connsiteY121" fmla="*/ 141210 h 420659"/>
                <a:gd name="connsiteX122" fmla="*/ 3521924 w 3817880"/>
                <a:gd name="connsiteY122" fmla="*/ 256225 h 420659"/>
                <a:gd name="connsiteX123" fmla="*/ 3529912 w 3817880"/>
                <a:gd name="connsiteY123" fmla="*/ 294564 h 420659"/>
                <a:gd name="connsiteX124" fmla="*/ 3558133 w 3817880"/>
                <a:gd name="connsiteY124" fmla="*/ 304681 h 420659"/>
                <a:gd name="connsiteX125" fmla="*/ 3573043 w 3817880"/>
                <a:gd name="connsiteY125" fmla="*/ 303616 h 420659"/>
                <a:gd name="connsiteX126" fmla="*/ 3589017 w 3817880"/>
                <a:gd name="connsiteY126" fmla="*/ 301486 h 420659"/>
                <a:gd name="connsiteX127" fmla="*/ 3589017 w 3817880"/>
                <a:gd name="connsiteY127" fmla="*/ 317461 h 420659"/>
                <a:gd name="connsiteX128" fmla="*/ 3559731 w 3817880"/>
                <a:gd name="connsiteY128" fmla="*/ 325448 h 420659"/>
                <a:gd name="connsiteX129" fmla="*/ 3531509 w 3817880"/>
                <a:gd name="connsiteY129" fmla="*/ 327578 h 420659"/>
                <a:gd name="connsiteX130" fmla="*/ 3495300 w 3817880"/>
                <a:gd name="connsiteY130" fmla="*/ 317461 h 420659"/>
                <a:gd name="connsiteX131" fmla="*/ 3485184 w 3817880"/>
                <a:gd name="connsiteY131" fmla="*/ 282317 h 420659"/>
                <a:gd name="connsiteX132" fmla="*/ 3485184 w 3817880"/>
                <a:gd name="connsiteY132" fmla="*/ 140677 h 420659"/>
                <a:gd name="connsiteX133" fmla="*/ 3484651 w 3817880"/>
                <a:gd name="connsiteY133" fmla="*/ 140677 h 420659"/>
                <a:gd name="connsiteX134" fmla="*/ 3592744 w 3817880"/>
                <a:gd name="connsiteY134" fmla="*/ 114053 h 420659"/>
                <a:gd name="connsiteX135" fmla="*/ 3687526 w 3817880"/>
                <a:gd name="connsiteY135" fmla="*/ 114053 h 420659"/>
                <a:gd name="connsiteX136" fmla="*/ 3687526 w 3817880"/>
                <a:gd name="connsiteY136" fmla="*/ 131093 h 420659"/>
                <a:gd name="connsiteX137" fmla="*/ 3665162 w 3817880"/>
                <a:gd name="connsiteY137" fmla="*/ 132158 h 420659"/>
                <a:gd name="connsiteX138" fmla="*/ 3659304 w 3817880"/>
                <a:gd name="connsiteY138" fmla="*/ 140145 h 420659"/>
                <a:gd name="connsiteX139" fmla="*/ 3712020 w 3817880"/>
                <a:gd name="connsiteY139" fmla="*/ 276460 h 420659"/>
                <a:gd name="connsiteX140" fmla="*/ 3765800 w 3817880"/>
                <a:gd name="connsiteY140" fmla="*/ 140145 h 420659"/>
                <a:gd name="connsiteX141" fmla="*/ 3762606 w 3817880"/>
                <a:gd name="connsiteY141" fmla="*/ 132158 h 420659"/>
                <a:gd name="connsiteX142" fmla="*/ 3739176 w 3817880"/>
                <a:gd name="connsiteY142" fmla="*/ 131093 h 420659"/>
                <a:gd name="connsiteX143" fmla="*/ 3739176 w 3817880"/>
                <a:gd name="connsiteY143" fmla="*/ 114053 h 420659"/>
                <a:gd name="connsiteX144" fmla="*/ 3817984 w 3817880"/>
                <a:gd name="connsiteY144" fmla="*/ 114053 h 420659"/>
                <a:gd name="connsiteX145" fmla="*/ 3817984 w 3817880"/>
                <a:gd name="connsiteY145" fmla="*/ 131093 h 420659"/>
                <a:gd name="connsiteX146" fmla="*/ 3791892 w 3817880"/>
                <a:gd name="connsiteY146" fmla="*/ 134287 h 420659"/>
                <a:gd name="connsiteX147" fmla="*/ 3704033 w 3817880"/>
                <a:gd name="connsiteY147" fmla="*/ 347279 h 420659"/>
                <a:gd name="connsiteX148" fmla="*/ 3671552 w 3817880"/>
                <a:gd name="connsiteY148" fmla="*/ 403722 h 420659"/>
                <a:gd name="connsiteX149" fmla="*/ 3634278 w 3817880"/>
                <a:gd name="connsiteY149" fmla="*/ 420762 h 420659"/>
                <a:gd name="connsiteX150" fmla="*/ 3611914 w 3817880"/>
                <a:gd name="connsiteY150" fmla="*/ 413839 h 420659"/>
                <a:gd name="connsiteX151" fmla="*/ 3603926 w 3817880"/>
                <a:gd name="connsiteY151" fmla="*/ 396800 h 420659"/>
                <a:gd name="connsiteX152" fmla="*/ 3606056 w 3817880"/>
                <a:gd name="connsiteY152" fmla="*/ 384553 h 420659"/>
                <a:gd name="connsiteX153" fmla="*/ 3615108 w 3817880"/>
                <a:gd name="connsiteY153" fmla="*/ 373371 h 420659"/>
                <a:gd name="connsiteX154" fmla="*/ 3656642 w 3817880"/>
                <a:gd name="connsiteY154" fmla="*/ 389345 h 420659"/>
                <a:gd name="connsiteX155" fmla="*/ 3675811 w 3817880"/>
                <a:gd name="connsiteY155" fmla="*/ 362189 h 420659"/>
                <a:gd name="connsiteX156" fmla="*/ 3692851 w 3817880"/>
                <a:gd name="connsiteY156" fmla="*/ 323850 h 420659"/>
                <a:gd name="connsiteX157" fmla="*/ 3618304 w 3817880"/>
                <a:gd name="connsiteY157" fmla="*/ 133755 h 420659"/>
                <a:gd name="connsiteX158" fmla="*/ 3592212 w 3817880"/>
                <a:gd name="connsiteY158" fmla="*/ 131625 h 420659"/>
                <a:gd name="connsiteX159" fmla="*/ 3592212 w 3817880"/>
                <a:gd name="connsiteY159" fmla="*/ 114053 h 420659"/>
                <a:gd name="connsiteX160" fmla="*/ 2548019 w 3817880"/>
                <a:gd name="connsiteY160" fmla="*/ 114053 h 420659"/>
                <a:gd name="connsiteX161" fmla="*/ 2643865 w 3817880"/>
                <a:gd name="connsiteY161" fmla="*/ 114053 h 420659"/>
                <a:gd name="connsiteX162" fmla="*/ 2643865 w 3817880"/>
                <a:gd name="connsiteY162" fmla="*/ 131093 h 420659"/>
                <a:gd name="connsiteX163" fmla="*/ 2620436 w 3817880"/>
                <a:gd name="connsiteY163" fmla="*/ 132158 h 420659"/>
                <a:gd name="connsiteX164" fmla="*/ 2616176 w 3817880"/>
                <a:gd name="connsiteY164" fmla="*/ 140145 h 420659"/>
                <a:gd name="connsiteX165" fmla="*/ 2666762 w 3817880"/>
                <a:gd name="connsiteY165" fmla="*/ 283382 h 420659"/>
                <a:gd name="connsiteX166" fmla="*/ 2723205 w 3817880"/>
                <a:gd name="connsiteY166" fmla="*/ 140145 h 420659"/>
                <a:gd name="connsiteX167" fmla="*/ 2720010 w 3817880"/>
                <a:gd name="connsiteY167" fmla="*/ 132158 h 420659"/>
                <a:gd name="connsiteX168" fmla="*/ 2696581 w 3817880"/>
                <a:gd name="connsiteY168" fmla="*/ 131093 h 420659"/>
                <a:gd name="connsiteX169" fmla="*/ 2696581 w 3817880"/>
                <a:gd name="connsiteY169" fmla="*/ 114053 h 420659"/>
                <a:gd name="connsiteX170" fmla="*/ 2773258 w 3817880"/>
                <a:gd name="connsiteY170" fmla="*/ 114053 h 420659"/>
                <a:gd name="connsiteX171" fmla="*/ 2773258 w 3817880"/>
                <a:gd name="connsiteY171" fmla="*/ 131093 h 420659"/>
                <a:gd name="connsiteX172" fmla="*/ 2748231 w 3817880"/>
                <a:gd name="connsiteY172" fmla="*/ 134287 h 420659"/>
                <a:gd name="connsiteX173" fmla="*/ 2671554 w 3817880"/>
                <a:gd name="connsiteY173" fmla="*/ 325448 h 420659"/>
                <a:gd name="connsiteX174" fmla="*/ 2646528 w 3817880"/>
                <a:gd name="connsiteY174" fmla="*/ 325448 h 420659"/>
                <a:gd name="connsiteX175" fmla="*/ 2575708 w 3817880"/>
                <a:gd name="connsiteY175" fmla="*/ 132690 h 420659"/>
                <a:gd name="connsiteX176" fmla="*/ 2548552 w 3817880"/>
                <a:gd name="connsiteY176" fmla="*/ 130560 h 420659"/>
                <a:gd name="connsiteX177" fmla="*/ 2548552 w 3817880"/>
                <a:gd name="connsiteY177" fmla="*/ 114053 h 420659"/>
                <a:gd name="connsiteX178" fmla="*/ 2548019 w 3817880"/>
                <a:gd name="connsiteY178" fmla="*/ 114053 h 420659"/>
                <a:gd name="connsiteX179" fmla="*/ 2873364 w 3817880"/>
                <a:gd name="connsiteY179" fmla="*/ 110326 h 420659"/>
                <a:gd name="connsiteX180" fmla="*/ 2873364 w 3817880"/>
                <a:gd name="connsiteY180" fmla="*/ 129495 h 420659"/>
                <a:gd name="connsiteX181" fmla="*/ 2839818 w 3817880"/>
                <a:gd name="connsiteY181" fmla="*/ 147599 h 420659"/>
                <a:gd name="connsiteX182" fmla="*/ 2822779 w 3817880"/>
                <a:gd name="connsiteY182" fmla="*/ 191263 h 420659"/>
                <a:gd name="connsiteX183" fmla="*/ 2873364 w 3817880"/>
                <a:gd name="connsiteY183" fmla="*/ 191263 h 420659"/>
                <a:gd name="connsiteX184" fmla="*/ 2873364 w 3817880"/>
                <a:gd name="connsiteY184" fmla="*/ 209367 h 420659"/>
                <a:gd name="connsiteX185" fmla="*/ 2820649 w 3817880"/>
                <a:gd name="connsiteY185" fmla="*/ 209367 h 420659"/>
                <a:gd name="connsiteX186" fmla="*/ 2820649 w 3817880"/>
                <a:gd name="connsiteY186" fmla="*/ 215224 h 420659"/>
                <a:gd name="connsiteX187" fmla="*/ 2839818 w 3817880"/>
                <a:gd name="connsiteY187" fmla="*/ 280719 h 420659"/>
                <a:gd name="connsiteX188" fmla="*/ 2873364 w 3817880"/>
                <a:gd name="connsiteY188" fmla="*/ 302019 h 420659"/>
                <a:gd name="connsiteX189" fmla="*/ 2873364 w 3817880"/>
                <a:gd name="connsiteY189" fmla="*/ 329175 h 420659"/>
                <a:gd name="connsiteX190" fmla="*/ 2808934 w 3817880"/>
                <a:gd name="connsiteY190" fmla="*/ 299889 h 420659"/>
                <a:gd name="connsiteX191" fmla="*/ 2781778 w 3817880"/>
                <a:gd name="connsiteY191" fmla="*/ 221082 h 420659"/>
                <a:gd name="connsiteX192" fmla="*/ 2809999 w 3817880"/>
                <a:gd name="connsiteY192" fmla="*/ 141210 h 420659"/>
                <a:gd name="connsiteX193" fmla="*/ 2873364 w 3817880"/>
                <a:gd name="connsiteY193" fmla="*/ 110326 h 420659"/>
                <a:gd name="connsiteX194" fmla="*/ 2873364 w 3817880"/>
                <a:gd name="connsiteY194" fmla="*/ 110326 h 420659"/>
                <a:gd name="connsiteX195" fmla="*/ 1632686 w 3817880"/>
                <a:gd name="connsiteY195" fmla="*/ 323318 h 420659"/>
                <a:gd name="connsiteX196" fmla="*/ 1632686 w 3817880"/>
                <a:gd name="connsiteY196" fmla="*/ 304149 h 420659"/>
                <a:gd name="connsiteX197" fmla="*/ 1647063 w 3817880"/>
                <a:gd name="connsiteY197" fmla="*/ 299889 h 420659"/>
                <a:gd name="connsiteX198" fmla="*/ 1677414 w 3817880"/>
                <a:gd name="connsiteY198" fmla="*/ 285512 h 420659"/>
                <a:gd name="connsiteX199" fmla="*/ 1677414 w 3817880"/>
                <a:gd name="connsiteY199" fmla="*/ 207237 h 420659"/>
                <a:gd name="connsiteX200" fmla="*/ 1632153 w 3817880"/>
                <a:gd name="connsiteY200" fmla="*/ 222147 h 420659"/>
                <a:gd name="connsiteX201" fmla="*/ 1632153 w 3817880"/>
                <a:gd name="connsiteY201" fmla="*/ 204042 h 420659"/>
                <a:gd name="connsiteX202" fmla="*/ 1677414 w 3817880"/>
                <a:gd name="connsiteY202" fmla="*/ 192860 h 420659"/>
                <a:gd name="connsiteX203" fmla="*/ 1677414 w 3817880"/>
                <a:gd name="connsiteY203" fmla="*/ 178483 h 420659"/>
                <a:gd name="connsiteX204" fmla="*/ 1668362 w 3817880"/>
                <a:gd name="connsiteY204" fmla="*/ 140145 h 420659"/>
                <a:gd name="connsiteX205" fmla="*/ 1636946 w 3817880"/>
                <a:gd name="connsiteY205" fmla="*/ 130028 h 420659"/>
                <a:gd name="connsiteX206" fmla="*/ 1632686 w 3817880"/>
                <a:gd name="connsiteY206" fmla="*/ 130028 h 420659"/>
                <a:gd name="connsiteX207" fmla="*/ 1632686 w 3817880"/>
                <a:gd name="connsiteY207" fmla="*/ 110858 h 420659"/>
                <a:gd name="connsiteX208" fmla="*/ 1648660 w 3817880"/>
                <a:gd name="connsiteY208" fmla="*/ 109794 h 420659"/>
                <a:gd name="connsiteX209" fmla="*/ 1699246 w 3817880"/>
                <a:gd name="connsiteY209" fmla="*/ 125768 h 420659"/>
                <a:gd name="connsiteX210" fmla="*/ 1715220 w 3817880"/>
                <a:gd name="connsiteY210" fmla="*/ 174223 h 420659"/>
                <a:gd name="connsiteX211" fmla="*/ 1715220 w 3817880"/>
                <a:gd name="connsiteY211" fmla="*/ 300421 h 420659"/>
                <a:gd name="connsiteX212" fmla="*/ 1722143 w 3817880"/>
                <a:gd name="connsiteY212" fmla="*/ 308408 h 420659"/>
                <a:gd name="connsiteX213" fmla="*/ 1745572 w 3817880"/>
                <a:gd name="connsiteY213" fmla="*/ 310538 h 420659"/>
                <a:gd name="connsiteX214" fmla="*/ 1745572 w 3817880"/>
                <a:gd name="connsiteY214" fmla="*/ 326513 h 420659"/>
                <a:gd name="connsiteX215" fmla="*/ 1683804 w 3817880"/>
                <a:gd name="connsiteY215" fmla="*/ 326513 h 420659"/>
                <a:gd name="connsiteX216" fmla="*/ 1677947 w 3817880"/>
                <a:gd name="connsiteY216" fmla="*/ 300421 h 420659"/>
                <a:gd name="connsiteX217" fmla="*/ 1638543 w 3817880"/>
                <a:gd name="connsiteY217" fmla="*/ 321720 h 420659"/>
                <a:gd name="connsiteX218" fmla="*/ 1632686 w 3817880"/>
                <a:gd name="connsiteY218" fmla="*/ 323318 h 420659"/>
                <a:gd name="connsiteX219" fmla="*/ 1632686 w 3817880"/>
                <a:gd name="connsiteY219" fmla="*/ 323318 h 420659"/>
                <a:gd name="connsiteX220" fmla="*/ 2494771 w 3817880"/>
                <a:gd name="connsiteY220" fmla="*/ 15012 h 420659"/>
                <a:gd name="connsiteX221" fmla="*/ 2512875 w 3817880"/>
                <a:gd name="connsiteY221" fmla="*/ 22999 h 420659"/>
                <a:gd name="connsiteX222" fmla="*/ 2520862 w 3817880"/>
                <a:gd name="connsiteY222" fmla="*/ 41104 h 420659"/>
                <a:gd name="connsiteX223" fmla="*/ 2512875 w 3817880"/>
                <a:gd name="connsiteY223" fmla="*/ 58143 h 420659"/>
                <a:gd name="connsiteX224" fmla="*/ 2494771 w 3817880"/>
                <a:gd name="connsiteY224" fmla="*/ 66130 h 420659"/>
                <a:gd name="connsiteX225" fmla="*/ 2477731 w 3817880"/>
                <a:gd name="connsiteY225" fmla="*/ 58143 h 420659"/>
                <a:gd name="connsiteX226" fmla="*/ 2469744 w 3817880"/>
                <a:gd name="connsiteY226" fmla="*/ 41104 h 420659"/>
                <a:gd name="connsiteX227" fmla="*/ 2477731 w 3817880"/>
                <a:gd name="connsiteY227" fmla="*/ 22999 h 420659"/>
                <a:gd name="connsiteX228" fmla="*/ 2494771 w 3817880"/>
                <a:gd name="connsiteY228" fmla="*/ 15012 h 420659"/>
                <a:gd name="connsiteX229" fmla="*/ 2494771 w 3817880"/>
                <a:gd name="connsiteY229" fmla="*/ 15012 h 420659"/>
                <a:gd name="connsiteX230" fmla="*/ 2493706 w 3817880"/>
                <a:gd name="connsiteY230" fmla="*/ 112988 h 420659"/>
                <a:gd name="connsiteX231" fmla="*/ 2510745 w 3817880"/>
                <a:gd name="connsiteY231" fmla="*/ 112988 h 420659"/>
                <a:gd name="connsiteX232" fmla="*/ 2510745 w 3817880"/>
                <a:gd name="connsiteY232" fmla="*/ 299889 h 420659"/>
                <a:gd name="connsiteX233" fmla="*/ 2518732 w 3817880"/>
                <a:gd name="connsiteY233" fmla="*/ 307876 h 420659"/>
                <a:gd name="connsiteX234" fmla="*/ 2542162 w 3817880"/>
                <a:gd name="connsiteY234" fmla="*/ 310006 h 420659"/>
                <a:gd name="connsiteX235" fmla="*/ 2542162 w 3817880"/>
                <a:gd name="connsiteY235" fmla="*/ 325980 h 420659"/>
                <a:gd name="connsiteX236" fmla="*/ 2443120 w 3817880"/>
                <a:gd name="connsiteY236" fmla="*/ 325980 h 420659"/>
                <a:gd name="connsiteX237" fmla="*/ 2443120 w 3817880"/>
                <a:gd name="connsiteY237" fmla="*/ 310006 h 420659"/>
                <a:gd name="connsiteX238" fmla="*/ 2466549 w 3817880"/>
                <a:gd name="connsiteY238" fmla="*/ 307876 h 420659"/>
                <a:gd name="connsiteX239" fmla="*/ 2473472 w 3817880"/>
                <a:gd name="connsiteY239" fmla="*/ 299889 h 420659"/>
                <a:gd name="connsiteX240" fmla="*/ 2473472 w 3817880"/>
                <a:gd name="connsiteY240" fmla="*/ 142275 h 420659"/>
                <a:gd name="connsiteX241" fmla="*/ 2443120 w 3817880"/>
                <a:gd name="connsiteY241" fmla="*/ 142275 h 420659"/>
                <a:gd name="connsiteX242" fmla="*/ 2443120 w 3817880"/>
                <a:gd name="connsiteY242" fmla="*/ 127365 h 420659"/>
                <a:gd name="connsiteX243" fmla="*/ 2493706 w 3817880"/>
                <a:gd name="connsiteY243" fmla="*/ 112988 h 420659"/>
                <a:gd name="connsiteX244" fmla="*/ 2493706 w 3817880"/>
                <a:gd name="connsiteY244" fmla="*/ 112988 h 420659"/>
                <a:gd name="connsiteX245" fmla="*/ 2191790 w 3817880"/>
                <a:gd name="connsiteY245" fmla="*/ 325448 h 420659"/>
                <a:gd name="connsiteX246" fmla="*/ 2191790 w 3817880"/>
                <a:gd name="connsiteY246" fmla="*/ 309473 h 420659"/>
                <a:gd name="connsiteX247" fmla="*/ 2215219 w 3817880"/>
                <a:gd name="connsiteY247" fmla="*/ 307343 h 420659"/>
                <a:gd name="connsiteX248" fmla="*/ 2223206 w 3817880"/>
                <a:gd name="connsiteY248" fmla="*/ 299356 h 420659"/>
                <a:gd name="connsiteX249" fmla="*/ 2223206 w 3817880"/>
                <a:gd name="connsiteY249" fmla="*/ 141742 h 420659"/>
                <a:gd name="connsiteX250" fmla="*/ 2191790 w 3817880"/>
                <a:gd name="connsiteY250" fmla="*/ 141742 h 420659"/>
                <a:gd name="connsiteX251" fmla="*/ 2191790 w 3817880"/>
                <a:gd name="connsiteY251" fmla="*/ 127365 h 420659"/>
                <a:gd name="connsiteX252" fmla="*/ 2242376 w 3817880"/>
                <a:gd name="connsiteY252" fmla="*/ 112456 h 420659"/>
                <a:gd name="connsiteX253" fmla="*/ 2259415 w 3817880"/>
                <a:gd name="connsiteY253" fmla="*/ 112456 h 420659"/>
                <a:gd name="connsiteX254" fmla="*/ 2259415 w 3817880"/>
                <a:gd name="connsiteY254" fmla="*/ 135885 h 420659"/>
                <a:gd name="connsiteX255" fmla="*/ 2302013 w 3817880"/>
                <a:gd name="connsiteY255" fmla="*/ 115651 h 420659"/>
                <a:gd name="connsiteX256" fmla="*/ 2330235 w 3817880"/>
                <a:gd name="connsiteY256" fmla="*/ 108729 h 420659"/>
                <a:gd name="connsiteX257" fmla="*/ 2373898 w 3817880"/>
                <a:gd name="connsiteY257" fmla="*/ 126833 h 420659"/>
                <a:gd name="connsiteX258" fmla="*/ 2388275 w 3817880"/>
                <a:gd name="connsiteY258" fmla="*/ 176354 h 420659"/>
                <a:gd name="connsiteX259" fmla="*/ 2388275 w 3817880"/>
                <a:gd name="connsiteY259" fmla="*/ 298824 h 420659"/>
                <a:gd name="connsiteX260" fmla="*/ 2396262 w 3817880"/>
                <a:gd name="connsiteY260" fmla="*/ 306811 h 420659"/>
                <a:gd name="connsiteX261" fmla="*/ 2419691 w 3817880"/>
                <a:gd name="connsiteY261" fmla="*/ 308941 h 420659"/>
                <a:gd name="connsiteX262" fmla="*/ 2419691 w 3817880"/>
                <a:gd name="connsiteY262" fmla="*/ 324915 h 420659"/>
                <a:gd name="connsiteX263" fmla="*/ 2323845 w 3817880"/>
                <a:gd name="connsiteY263" fmla="*/ 324915 h 420659"/>
                <a:gd name="connsiteX264" fmla="*/ 2323845 w 3817880"/>
                <a:gd name="connsiteY264" fmla="*/ 308941 h 420659"/>
                <a:gd name="connsiteX265" fmla="*/ 2344079 w 3817880"/>
                <a:gd name="connsiteY265" fmla="*/ 306811 h 420659"/>
                <a:gd name="connsiteX266" fmla="*/ 2352066 w 3817880"/>
                <a:gd name="connsiteY266" fmla="*/ 298824 h 420659"/>
                <a:gd name="connsiteX267" fmla="*/ 2352066 w 3817880"/>
                <a:gd name="connsiteY267" fmla="*/ 182743 h 420659"/>
                <a:gd name="connsiteX268" fmla="*/ 2341949 w 3817880"/>
                <a:gd name="connsiteY268" fmla="*/ 147599 h 420659"/>
                <a:gd name="connsiteX269" fmla="*/ 2308403 w 3817880"/>
                <a:gd name="connsiteY269" fmla="*/ 137482 h 420659"/>
                <a:gd name="connsiteX270" fmla="*/ 2284974 w 3817880"/>
                <a:gd name="connsiteY270" fmla="*/ 140677 h 420659"/>
                <a:gd name="connsiteX271" fmla="*/ 2258882 w 3817880"/>
                <a:gd name="connsiteY271" fmla="*/ 151859 h 420659"/>
                <a:gd name="connsiteX272" fmla="*/ 2258882 w 3817880"/>
                <a:gd name="connsiteY272" fmla="*/ 298291 h 420659"/>
                <a:gd name="connsiteX273" fmla="*/ 2266870 w 3817880"/>
                <a:gd name="connsiteY273" fmla="*/ 306279 h 420659"/>
                <a:gd name="connsiteX274" fmla="*/ 2287104 w 3817880"/>
                <a:gd name="connsiteY274" fmla="*/ 308408 h 420659"/>
                <a:gd name="connsiteX275" fmla="*/ 2287104 w 3817880"/>
                <a:gd name="connsiteY275" fmla="*/ 324383 h 420659"/>
                <a:gd name="connsiteX276" fmla="*/ 2191790 w 3817880"/>
                <a:gd name="connsiteY276" fmla="*/ 324383 h 420659"/>
                <a:gd name="connsiteX277" fmla="*/ 2191790 w 3817880"/>
                <a:gd name="connsiteY277" fmla="*/ 325448 h 420659"/>
                <a:gd name="connsiteX278" fmla="*/ 1885614 w 3817880"/>
                <a:gd name="connsiteY278" fmla="*/ 31519 h 420659"/>
                <a:gd name="connsiteX279" fmla="*/ 1992642 w 3817880"/>
                <a:gd name="connsiteY279" fmla="*/ 31519 h 420659"/>
                <a:gd name="connsiteX280" fmla="*/ 1992642 w 3817880"/>
                <a:gd name="connsiteY280" fmla="*/ 48558 h 420659"/>
                <a:gd name="connsiteX281" fmla="*/ 1965486 w 3817880"/>
                <a:gd name="connsiteY281" fmla="*/ 50688 h 420659"/>
                <a:gd name="connsiteX282" fmla="*/ 1958563 w 3817880"/>
                <a:gd name="connsiteY282" fmla="*/ 57610 h 420659"/>
                <a:gd name="connsiteX283" fmla="*/ 1958563 w 3817880"/>
                <a:gd name="connsiteY283" fmla="*/ 216289 h 420659"/>
                <a:gd name="connsiteX284" fmla="*/ 1976668 w 3817880"/>
                <a:gd name="connsiteY284" fmla="*/ 282849 h 420659"/>
                <a:gd name="connsiteX285" fmla="*/ 2036306 w 3817880"/>
                <a:gd name="connsiteY285" fmla="*/ 303084 h 420659"/>
                <a:gd name="connsiteX286" fmla="*/ 2095944 w 3817880"/>
                <a:gd name="connsiteY286" fmla="*/ 282849 h 420659"/>
                <a:gd name="connsiteX287" fmla="*/ 2114048 w 3817880"/>
                <a:gd name="connsiteY287" fmla="*/ 216289 h 420659"/>
                <a:gd name="connsiteX288" fmla="*/ 2114048 w 3817880"/>
                <a:gd name="connsiteY288" fmla="*/ 60805 h 420659"/>
                <a:gd name="connsiteX289" fmla="*/ 2106061 w 3817880"/>
                <a:gd name="connsiteY289" fmla="*/ 52818 h 420659"/>
                <a:gd name="connsiteX290" fmla="*/ 2078904 w 3817880"/>
                <a:gd name="connsiteY290" fmla="*/ 48558 h 420659"/>
                <a:gd name="connsiteX291" fmla="*/ 2078904 w 3817880"/>
                <a:gd name="connsiteY291" fmla="*/ 31519 h 420659"/>
                <a:gd name="connsiteX292" fmla="*/ 2172088 w 3817880"/>
                <a:gd name="connsiteY292" fmla="*/ 31519 h 420659"/>
                <a:gd name="connsiteX293" fmla="*/ 2172088 w 3817880"/>
                <a:gd name="connsiteY293" fmla="*/ 48558 h 420659"/>
                <a:gd name="connsiteX294" fmla="*/ 2144932 w 3817880"/>
                <a:gd name="connsiteY294" fmla="*/ 52818 h 420659"/>
                <a:gd name="connsiteX295" fmla="*/ 2136944 w 3817880"/>
                <a:gd name="connsiteY295" fmla="*/ 60805 h 420659"/>
                <a:gd name="connsiteX296" fmla="*/ 2136944 w 3817880"/>
                <a:gd name="connsiteY296" fmla="*/ 219484 h 420659"/>
                <a:gd name="connsiteX297" fmla="*/ 2132685 w 3817880"/>
                <a:gd name="connsiteY297" fmla="*/ 267940 h 420659"/>
                <a:gd name="connsiteX298" fmla="*/ 2118308 w 3817880"/>
                <a:gd name="connsiteY298" fmla="*/ 297226 h 420659"/>
                <a:gd name="connsiteX299" fmla="*/ 2081034 w 3817880"/>
                <a:gd name="connsiteY299" fmla="*/ 320655 h 420659"/>
                <a:gd name="connsiteX300" fmla="*/ 2028319 w 3817880"/>
                <a:gd name="connsiteY300" fmla="*/ 329708 h 420659"/>
                <a:gd name="connsiteX301" fmla="*/ 1974538 w 3817880"/>
                <a:gd name="connsiteY301" fmla="*/ 320655 h 420659"/>
                <a:gd name="connsiteX302" fmla="*/ 1937264 w 3817880"/>
                <a:gd name="connsiteY302" fmla="*/ 297226 h 420659"/>
                <a:gd name="connsiteX303" fmla="*/ 1922888 w 3817880"/>
                <a:gd name="connsiteY303" fmla="*/ 267940 h 420659"/>
                <a:gd name="connsiteX304" fmla="*/ 1918627 w 3817880"/>
                <a:gd name="connsiteY304" fmla="*/ 219484 h 420659"/>
                <a:gd name="connsiteX305" fmla="*/ 1918627 w 3817880"/>
                <a:gd name="connsiteY305" fmla="*/ 57610 h 420659"/>
                <a:gd name="connsiteX306" fmla="*/ 1910640 w 3817880"/>
                <a:gd name="connsiteY306" fmla="*/ 50688 h 420659"/>
                <a:gd name="connsiteX307" fmla="*/ 1885614 w 3817880"/>
                <a:gd name="connsiteY307" fmla="*/ 48558 h 420659"/>
                <a:gd name="connsiteX308" fmla="*/ 1885614 w 3817880"/>
                <a:gd name="connsiteY308" fmla="*/ 31519 h 420659"/>
                <a:gd name="connsiteX309" fmla="*/ 1632686 w 3817880"/>
                <a:gd name="connsiteY309" fmla="*/ 110326 h 420659"/>
                <a:gd name="connsiteX310" fmla="*/ 1632686 w 3817880"/>
                <a:gd name="connsiteY310" fmla="*/ 129495 h 420659"/>
                <a:gd name="connsiteX311" fmla="*/ 1621504 w 3817880"/>
                <a:gd name="connsiteY311" fmla="*/ 130560 h 420659"/>
                <a:gd name="connsiteX312" fmla="*/ 1604464 w 3817880"/>
                <a:gd name="connsiteY312" fmla="*/ 136418 h 420659"/>
                <a:gd name="connsiteX313" fmla="*/ 1604464 w 3817880"/>
                <a:gd name="connsiteY313" fmla="*/ 173691 h 420659"/>
                <a:gd name="connsiteX314" fmla="*/ 1574113 w 3817880"/>
                <a:gd name="connsiteY314" fmla="*/ 173691 h 420659"/>
                <a:gd name="connsiteX315" fmla="*/ 1562931 w 3817880"/>
                <a:gd name="connsiteY315" fmla="*/ 170496 h 420659"/>
                <a:gd name="connsiteX316" fmla="*/ 1560801 w 3817880"/>
                <a:gd name="connsiteY316" fmla="*/ 160379 h 420659"/>
                <a:gd name="connsiteX317" fmla="*/ 1584230 w 3817880"/>
                <a:gd name="connsiteY317" fmla="*/ 124170 h 420659"/>
                <a:gd name="connsiteX318" fmla="*/ 1632686 w 3817880"/>
                <a:gd name="connsiteY318" fmla="*/ 110326 h 420659"/>
                <a:gd name="connsiteX319" fmla="*/ 1632686 w 3817880"/>
                <a:gd name="connsiteY319" fmla="*/ 110326 h 420659"/>
                <a:gd name="connsiteX320" fmla="*/ 1632686 w 3817880"/>
                <a:gd name="connsiteY320" fmla="*/ 204042 h 420659"/>
                <a:gd name="connsiteX321" fmla="*/ 1632686 w 3817880"/>
                <a:gd name="connsiteY321" fmla="*/ 222147 h 420659"/>
                <a:gd name="connsiteX322" fmla="*/ 1605529 w 3817880"/>
                <a:gd name="connsiteY322" fmla="*/ 235459 h 420659"/>
                <a:gd name="connsiteX323" fmla="*/ 1587425 w 3817880"/>
                <a:gd name="connsiteY323" fmla="*/ 269005 h 420659"/>
                <a:gd name="connsiteX324" fmla="*/ 1597542 w 3817880"/>
                <a:gd name="connsiteY324" fmla="*/ 295096 h 420659"/>
                <a:gd name="connsiteX325" fmla="*/ 1623634 w 3817880"/>
                <a:gd name="connsiteY325" fmla="*/ 304149 h 420659"/>
                <a:gd name="connsiteX326" fmla="*/ 1632686 w 3817880"/>
                <a:gd name="connsiteY326" fmla="*/ 304149 h 420659"/>
                <a:gd name="connsiteX327" fmla="*/ 1632686 w 3817880"/>
                <a:gd name="connsiteY327" fmla="*/ 323318 h 420659"/>
                <a:gd name="connsiteX328" fmla="*/ 1605529 w 3817880"/>
                <a:gd name="connsiteY328" fmla="*/ 327578 h 420659"/>
                <a:gd name="connsiteX329" fmla="*/ 1565061 w 3817880"/>
                <a:gd name="connsiteY329" fmla="*/ 313201 h 420659"/>
                <a:gd name="connsiteX330" fmla="*/ 1549087 w 3817880"/>
                <a:gd name="connsiteY330" fmla="*/ 272732 h 420659"/>
                <a:gd name="connsiteX331" fmla="*/ 1572516 w 3817880"/>
                <a:gd name="connsiteY331" fmla="*/ 227471 h 420659"/>
                <a:gd name="connsiteX332" fmla="*/ 1632686 w 3817880"/>
                <a:gd name="connsiteY332" fmla="*/ 204042 h 420659"/>
                <a:gd name="connsiteX333" fmla="*/ 1632686 w 3817880"/>
                <a:gd name="connsiteY333" fmla="*/ 204042 h 420659"/>
                <a:gd name="connsiteX334" fmla="*/ 913306 w 3817880"/>
                <a:gd name="connsiteY334" fmla="*/ 420229 h 420659"/>
                <a:gd name="connsiteX335" fmla="*/ 913306 w 3817880"/>
                <a:gd name="connsiteY335" fmla="*/ 401060 h 420659"/>
                <a:gd name="connsiteX336" fmla="*/ 917565 w 3817880"/>
                <a:gd name="connsiteY336" fmla="*/ 401060 h 420659"/>
                <a:gd name="connsiteX337" fmla="*/ 963891 w 3817880"/>
                <a:gd name="connsiteY337" fmla="*/ 387748 h 420659"/>
                <a:gd name="connsiteX338" fmla="*/ 983061 w 3817880"/>
                <a:gd name="connsiteY338" fmla="*/ 354202 h 420659"/>
                <a:gd name="connsiteX339" fmla="*/ 975073 w 3817880"/>
                <a:gd name="connsiteY339" fmla="*/ 332903 h 420659"/>
                <a:gd name="connsiteX340" fmla="*/ 937800 w 3817880"/>
                <a:gd name="connsiteY340" fmla="*/ 320655 h 420659"/>
                <a:gd name="connsiteX341" fmla="*/ 912773 w 3817880"/>
                <a:gd name="connsiteY341" fmla="*/ 316396 h 420659"/>
                <a:gd name="connsiteX342" fmla="*/ 912773 w 3817880"/>
                <a:gd name="connsiteY342" fmla="*/ 284979 h 420659"/>
                <a:gd name="connsiteX343" fmla="*/ 940995 w 3817880"/>
                <a:gd name="connsiteY343" fmla="*/ 289239 h 420659"/>
                <a:gd name="connsiteX344" fmla="*/ 998502 w 3817880"/>
                <a:gd name="connsiteY344" fmla="*/ 308408 h 420659"/>
                <a:gd name="connsiteX345" fmla="*/ 1015542 w 3817880"/>
                <a:gd name="connsiteY345" fmla="*/ 343552 h 420659"/>
                <a:gd name="connsiteX346" fmla="*/ 1008620 w 3817880"/>
                <a:gd name="connsiteY346" fmla="*/ 369644 h 420659"/>
                <a:gd name="connsiteX347" fmla="*/ 988385 w 3817880"/>
                <a:gd name="connsiteY347" fmla="*/ 393073 h 420659"/>
                <a:gd name="connsiteX348" fmla="*/ 948982 w 3817880"/>
                <a:gd name="connsiteY348" fmla="*/ 414372 h 420659"/>
                <a:gd name="connsiteX349" fmla="*/ 913306 w 3817880"/>
                <a:gd name="connsiteY349" fmla="*/ 420229 h 420659"/>
                <a:gd name="connsiteX350" fmla="*/ 913306 w 3817880"/>
                <a:gd name="connsiteY350" fmla="*/ 420229 h 420659"/>
                <a:gd name="connsiteX351" fmla="*/ 913306 w 3817880"/>
                <a:gd name="connsiteY351" fmla="*/ 252498 h 420659"/>
                <a:gd name="connsiteX352" fmla="*/ 913306 w 3817880"/>
                <a:gd name="connsiteY352" fmla="*/ 234394 h 420659"/>
                <a:gd name="connsiteX353" fmla="*/ 913306 w 3817880"/>
                <a:gd name="connsiteY353" fmla="*/ 234394 h 420659"/>
                <a:gd name="connsiteX354" fmla="*/ 944722 w 3817880"/>
                <a:gd name="connsiteY354" fmla="*/ 219484 h 420659"/>
                <a:gd name="connsiteX355" fmla="*/ 955904 w 3817880"/>
                <a:gd name="connsiteY355" fmla="*/ 181146 h 420659"/>
                <a:gd name="connsiteX356" fmla="*/ 944722 w 3817880"/>
                <a:gd name="connsiteY356" fmla="*/ 141742 h 420659"/>
                <a:gd name="connsiteX357" fmla="*/ 913306 w 3817880"/>
                <a:gd name="connsiteY357" fmla="*/ 127365 h 420659"/>
                <a:gd name="connsiteX358" fmla="*/ 913306 w 3817880"/>
                <a:gd name="connsiteY358" fmla="*/ 127365 h 420659"/>
                <a:gd name="connsiteX359" fmla="*/ 913306 w 3817880"/>
                <a:gd name="connsiteY359" fmla="*/ 110326 h 420659"/>
                <a:gd name="connsiteX360" fmla="*/ 917565 w 3817880"/>
                <a:gd name="connsiteY360" fmla="*/ 109261 h 420659"/>
                <a:gd name="connsiteX361" fmla="*/ 942592 w 3817880"/>
                <a:gd name="connsiteY361" fmla="*/ 112456 h 420659"/>
                <a:gd name="connsiteX362" fmla="*/ 967619 w 3817880"/>
                <a:gd name="connsiteY362" fmla="*/ 122573 h 420659"/>
                <a:gd name="connsiteX363" fmla="*/ 1030451 w 3817880"/>
                <a:gd name="connsiteY363" fmla="*/ 122573 h 420659"/>
                <a:gd name="connsiteX364" fmla="*/ 1030451 w 3817880"/>
                <a:gd name="connsiteY364" fmla="*/ 142807 h 420659"/>
                <a:gd name="connsiteX365" fmla="*/ 981996 w 3817880"/>
                <a:gd name="connsiteY365" fmla="*/ 142807 h 420659"/>
                <a:gd name="connsiteX366" fmla="*/ 991048 w 3817880"/>
                <a:gd name="connsiteY366" fmla="*/ 161976 h 420659"/>
                <a:gd name="connsiteX367" fmla="*/ 994243 w 3817880"/>
                <a:gd name="connsiteY367" fmla="*/ 183276 h 420659"/>
                <a:gd name="connsiteX368" fmla="*/ 970813 w 3817880"/>
                <a:gd name="connsiteY368" fmla="*/ 232796 h 420659"/>
                <a:gd name="connsiteX369" fmla="*/ 913306 w 3817880"/>
                <a:gd name="connsiteY369" fmla="*/ 252498 h 420659"/>
                <a:gd name="connsiteX370" fmla="*/ 913306 w 3817880"/>
                <a:gd name="connsiteY370" fmla="*/ 252498 h 420659"/>
                <a:gd name="connsiteX371" fmla="*/ 1344082 w 3817880"/>
                <a:gd name="connsiteY371" fmla="*/ 109261 h 420659"/>
                <a:gd name="connsiteX372" fmla="*/ 1361121 w 3817880"/>
                <a:gd name="connsiteY372" fmla="*/ 109261 h 420659"/>
                <a:gd name="connsiteX373" fmla="*/ 1361121 w 3817880"/>
                <a:gd name="connsiteY373" fmla="*/ 254628 h 420659"/>
                <a:gd name="connsiteX374" fmla="*/ 1371238 w 3817880"/>
                <a:gd name="connsiteY374" fmla="*/ 290837 h 420659"/>
                <a:gd name="connsiteX375" fmla="*/ 1402655 w 3817880"/>
                <a:gd name="connsiteY375" fmla="*/ 302019 h 420659"/>
                <a:gd name="connsiteX376" fmla="*/ 1427681 w 3817880"/>
                <a:gd name="connsiteY376" fmla="*/ 298824 h 420659"/>
                <a:gd name="connsiteX377" fmla="*/ 1453773 w 3817880"/>
                <a:gd name="connsiteY377" fmla="*/ 288707 h 420659"/>
                <a:gd name="connsiteX378" fmla="*/ 1453773 w 3817880"/>
                <a:gd name="connsiteY378" fmla="*/ 140145 h 420659"/>
                <a:gd name="connsiteX379" fmla="*/ 1422889 w 3817880"/>
                <a:gd name="connsiteY379" fmla="*/ 140145 h 420659"/>
                <a:gd name="connsiteX380" fmla="*/ 1422889 w 3817880"/>
                <a:gd name="connsiteY380" fmla="*/ 126833 h 420659"/>
                <a:gd name="connsiteX381" fmla="*/ 1473474 w 3817880"/>
                <a:gd name="connsiteY381" fmla="*/ 109794 h 420659"/>
                <a:gd name="connsiteX382" fmla="*/ 1490514 w 3817880"/>
                <a:gd name="connsiteY382" fmla="*/ 109794 h 420659"/>
                <a:gd name="connsiteX383" fmla="*/ 1490514 w 3817880"/>
                <a:gd name="connsiteY383" fmla="*/ 299889 h 420659"/>
                <a:gd name="connsiteX384" fmla="*/ 1498501 w 3817880"/>
                <a:gd name="connsiteY384" fmla="*/ 307876 h 420659"/>
                <a:gd name="connsiteX385" fmla="*/ 1518735 w 3817880"/>
                <a:gd name="connsiteY385" fmla="*/ 310006 h 420659"/>
                <a:gd name="connsiteX386" fmla="*/ 1518735 w 3817880"/>
                <a:gd name="connsiteY386" fmla="*/ 325980 h 420659"/>
                <a:gd name="connsiteX387" fmla="*/ 1453240 w 3817880"/>
                <a:gd name="connsiteY387" fmla="*/ 325980 h 420659"/>
                <a:gd name="connsiteX388" fmla="*/ 1453240 w 3817880"/>
                <a:gd name="connsiteY388" fmla="*/ 300954 h 420659"/>
                <a:gd name="connsiteX389" fmla="*/ 1415967 w 3817880"/>
                <a:gd name="connsiteY389" fmla="*/ 322253 h 420659"/>
                <a:gd name="connsiteX390" fmla="*/ 1382421 w 3817880"/>
                <a:gd name="connsiteY390" fmla="*/ 329175 h 420659"/>
                <a:gd name="connsiteX391" fmla="*/ 1339822 w 3817880"/>
                <a:gd name="connsiteY391" fmla="*/ 312136 h 420659"/>
                <a:gd name="connsiteX392" fmla="*/ 1323848 w 3817880"/>
                <a:gd name="connsiteY392" fmla="*/ 262615 h 420659"/>
                <a:gd name="connsiteX393" fmla="*/ 1323848 w 3817880"/>
                <a:gd name="connsiteY393" fmla="*/ 140145 h 420659"/>
                <a:gd name="connsiteX394" fmla="*/ 1292431 w 3817880"/>
                <a:gd name="connsiteY394" fmla="*/ 140145 h 420659"/>
                <a:gd name="connsiteX395" fmla="*/ 1292431 w 3817880"/>
                <a:gd name="connsiteY395" fmla="*/ 126833 h 420659"/>
                <a:gd name="connsiteX396" fmla="*/ 1344082 w 3817880"/>
                <a:gd name="connsiteY396" fmla="*/ 109261 h 420659"/>
                <a:gd name="connsiteX397" fmla="*/ 1344082 w 3817880"/>
                <a:gd name="connsiteY397" fmla="*/ 109261 h 420659"/>
                <a:gd name="connsiteX398" fmla="*/ 1096479 w 3817880"/>
                <a:gd name="connsiteY398" fmla="*/ 2233 h 420659"/>
                <a:gd name="connsiteX399" fmla="*/ 1113518 w 3817880"/>
                <a:gd name="connsiteY399" fmla="*/ 2233 h 420659"/>
                <a:gd name="connsiteX400" fmla="*/ 1113518 w 3817880"/>
                <a:gd name="connsiteY400" fmla="*/ 136418 h 420659"/>
                <a:gd name="connsiteX401" fmla="*/ 1155052 w 3817880"/>
                <a:gd name="connsiteY401" fmla="*/ 116183 h 420659"/>
                <a:gd name="connsiteX402" fmla="*/ 1184338 w 3817880"/>
                <a:gd name="connsiteY402" fmla="*/ 109261 h 420659"/>
                <a:gd name="connsiteX403" fmla="*/ 1228001 w 3817880"/>
                <a:gd name="connsiteY403" fmla="*/ 127365 h 420659"/>
                <a:gd name="connsiteX404" fmla="*/ 1242911 w 3817880"/>
                <a:gd name="connsiteY404" fmla="*/ 176886 h 420659"/>
                <a:gd name="connsiteX405" fmla="*/ 1242911 w 3817880"/>
                <a:gd name="connsiteY405" fmla="*/ 299356 h 420659"/>
                <a:gd name="connsiteX406" fmla="*/ 1250898 w 3817880"/>
                <a:gd name="connsiteY406" fmla="*/ 307343 h 420659"/>
                <a:gd name="connsiteX407" fmla="*/ 1273262 w 3817880"/>
                <a:gd name="connsiteY407" fmla="*/ 309473 h 420659"/>
                <a:gd name="connsiteX408" fmla="*/ 1273262 w 3817880"/>
                <a:gd name="connsiteY408" fmla="*/ 325448 h 420659"/>
                <a:gd name="connsiteX409" fmla="*/ 1178480 w 3817880"/>
                <a:gd name="connsiteY409" fmla="*/ 325448 h 420659"/>
                <a:gd name="connsiteX410" fmla="*/ 1178480 w 3817880"/>
                <a:gd name="connsiteY410" fmla="*/ 309473 h 420659"/>
                <a:gd name="connsiteX411" fmla="*/ 1198715 w 3817880"/>
                <a:gd name="connsiteY411" fmla="*/ 307343 h 420659"/>
                <a:gd name="connsiteX412" fmla="*/ 1205637 w 3817880"/>
                <a:gd name="connsiteY412" fmla="*/ 299356 h 420659"/>
                <a:gd name="connsiteX413" fmla="*/ 1205637 w 3817880"/>
                <a:gd name="connsiteY413" fmla="*/ 183276 h 420659"/>
                <a:gd name="connsiteX414" fmla="*/ 1195520 w 3817880"/>
                <a:gd name="connsiteY414" fmla="*/ 148132 h 420659"/>
                <a:gd name="connsiteX415" fmla="*/ 1161974 w 3817880"/>
                <a:gd name="connsiteY415" fmla="*/ 138015 h 420659"/>
                <a:gd name="connsiteX416" fmla="*/ 1139610 w 3817880"/>
                <a:gd name="connsiteY416" fmla="*/ 141210 h 420659"/>
                <a:gd name="connsiteX417" fmla="*/ 1113518 w 3817880"/>
                <a:gd name="connsiteY417" fmla="*/ 152392 h 420659"/>
                <a:gd name="connsiteX418" fmla="*/ 1113518 w 3817880"/>
                <a:gd name="connsiteY418" fmla="*/ 298824 h 420659"/>
                <a:gd name="connsiteX419" fmla="*/ 1121505 w 3817880"/>
                <a:gd name="connsiteY419" fmla="*/ 306811 h 420659"/>
                <a:gd name="connsiteX420" fmla="*/ 1141740 w 3817880"/>
                <a:gd name="connsiteY420" fmla="*/ 308941 h 420659"/>
                <a:gd name="connsiteX421" fmla="*/ 1141740 w 3817880"/>
                <a:gd name="connsiteY421" fmla="*/ 324915 h 420659"/>
                <a:gd name="connsiteX422" fmla="*/ 1045893 w 3817880"/>
                <a:gd name="connsiteY422" fmla="*/ 324915 h 420659"/>
                <a:gd name="connsiteX423" fmla="*/ 1045893 w 3817880"/>
                <a:gd name="connsiteY423" fmla="*/ 308941 h 420659"/>
                <a:gd name="connsiteX424" fmla="*/ 1069322 w 3817880"/>
                <a:gd name="connsiteY424" fmla="*/ 306811 h 420659"/>
                <a:gd name="connsiteX425" fmla="*/ 1076245 w 3817880"/>
                <a:gd name="connsiteY425" fmla="*/ 298824 h 420659"/>
                <a:gd name="connsiteX426" fmla="*/ 1076245 w 3817880"/>
                <a:gd name="connsiteY426" fmla="*/ 31519 h 420659"/>
                <a:gd name="connsiteX427" fmla="*/ 1042698 w 3817880"/>
                <a:gd name="connsiteY427" fmla="*/ 31519 h 420659"/>
                <a:gd name="connsiteX428" fmla="*/ 1042698 w 3817880"/>
                <a:gd name="connsiteY428" fmla="*/ 18207 h 420659"/>
                <a:gd name="connsiteX429" fmla="*/ 1096479 w 3817880"/>
                <a:gd name="connsiteY429" fmla="*/ 2233 h 420659"/>
                <a:gd name="connsiteX430" fmla="*/ 913306 w 3817880"/>
                <a:gd name="connsiteY430" fmla="*/ 110326 h 420659"/>
                <a:gd name="connsiteX431" fmla="*/ 913306 w 3817880"/>
                <a:gd name="connsiteY431" fmla="*/ 127365 h 420659"/>
                <a:gd name="connsiteX432" fmla="*/ 881889 w 3817880"/>
                <a:gd name="connsiteY432" fmla="*/ 141742 h 420659"/>
                <a:gd name="connsiteX433" fmla="*/ 870707 w 3817880"/>
                <a:gd name="connsiteY433" fmla="*/ 181146 h 420659"/>
                <a:gd name="connsiteX434" fmla="*/ 882954 w 3817880"/>
                <a:gd name="connsiteY434" fmla="*/ 219484 h 420659"/>
                <a:gd name="connsiteX435" fmla="*/ 913306 w 3817880"/>
                <a:gd name="connsiteY435" fmla="*/ 234394 h 420659"/>
                <a:gd name="connsiteX436" fmla="*/ 913306 w 3817880"/>
                <a:gd name="connsiteY436" fmla="*/ 252498 h 420659"/>
                <a:gd name="connsiteX437" fmla="*/ 910111 w 3817880"/>
                <a:gd name="connsiteY437" fmla="*/ 252498 h 420659"/>
                <a:gd name="connsiteX438" fmla="*/ 903189 w 3817880"/>
                <a:gd name="connsiteY438" fmla="*/ 252498 h 420659"/>
                <a:gd name="connsiteX439" fmla="*/ 898929 w 3817880"/>
                <a:gd name="connsiteY439" fmla="*/ 261550 h 420659"/>
                <a:gd name="connsiteX440" fmla="*/ 897864 w 3817880"/>
                <a:gd name="connsiteY440" fmla="*/ 271667 h 420659"/>
                <a:gd name="connsiteX441" fmla="*/ 898929 w 3817880"/>
                <a:gd name="connsiteY441" fmla="*/ 278590 h 420659"/>
                <a:gd name="connsiteX442" fmla="*/ 898929 w 3817880"/>
                <a:gd name="connsiteY442" fmla="*/ 281784 h 420659"/>
                <a:gd name="connsiteX443" fmla="*/ 913838 w 3817880"/>
                <a:gd name="connsiteY443" fmla="*/ 283914 h 420659"/>
                <a:gd name="connsiteX444" fmla="*/ 913838 w 3817880"/>
                <a:gd name="connsiteY444" fmla="*/ 315331 h 420659"/>
                <a:gd name="connsiteX445" fmla="*/ 896799 w 3817880"/>
                <a:gd name="connsiteY445" fmla="*/ 312136 h 420659"/>
                <a:gd name="connsiteX446" fmla="*/ 868577 w 3817880"/>
                <a:gd name="connsiteY446" fmla="*/ 329175 h 420659"/>
                <a:gd name="connsiteX447" fmla="*/ 858460 w 3817880"/>
                <a:gd name="connsiteY447" fmla="*/ 355267 h 420659"/>
                <a:gd name="connsiteX448" fmla="*/ 875500 w 3817880"/>
                <a:gd name="connsiteY448" fmla="*/ 387748 h 420659"/>
                <a:gd name="connsiteX449" fmla="*/ 913838 w 3817880"/>
                <a:gd name="connsiteY449" fmla="*/ 401060 h 420659"/>
                <a:gd name="connsiteX450" fmla="*/ 913838 w 3817880"/>
                <a:gd name="connsiteY450" fmla="*/ 420229 h 420659"/>
                <a:gd name="connsiteX451" fmla="*/ 902656 w 3817880"/>
                <a:gd name="connsiteY451" fmla="*/ 420229 h 420659"/>
                <a:gd name="connsiteX452" fmla="*/ 845148 w 3817880"/>
                <a:gd name="connsiteY452" fmla="*/ 405852 h 420659"/>
                <a:gd name="connsiteX453" fmla="*/ 823849 w 3817880"/>
                <a:gd name="connsiteY453" fmla="*/ 364319 h 420659"/>
                <a:gd name="connsiteX454" fmla="*/ 836096 w 3817880"/>
                <a:gd name="connsiteY454" fmla="*/ 329175 h 420659"/>
                <a:gd name="connsiteX455" fmla="*/ 871240 w 3817880"/>
                <a:gd name="connsiteY455" fmla="*/ 310006 h 420659"/>
                <a:gd name="connsiteX456" fmla="*/ 868045 w 3817880"/>
                <a:gd name="connsiteY456" fmla="*/ 299889 h 420659"/>
                <a:gd name="connsiteX457" fmla="*/ 866980 w 3817880"/>
                <a:gd name="connsiteY457" fmla="*/ 289772 h 420659"/>
                <a:gd name="connsiteX458" fmla="*/ 872837 w 3817880"/>
                <a:gd name="connsiteY458" fmla="*/ 271667 h 420659"/>
                <a:gd name="connsiteX459" fmla="*/ 888812 w 3817880"/>
                <a:gd name="connsiteY459" fmla="*/ 249303 h 420659"/>
                <a:gd name="connsiteX460" fmla="*/ 848343 w 3817880"/>
                <a:gd name="connsiteY460" fmla="*/ 225874 h 420659"/>
                <a:gd name="connsiteX461" fmla="*/ 833966 w 3817880"/>
                <a:gd name="connsiteY461" fmla="*/ 183276 h 420659"/>
                <a:gd name="connsiteX462" fmla="*/ 857395 w 3817880"/>
                <a:gd name="connsiteY462" fmla="*/ 130560 h 420659"/>
                <a:gd name="connsiteX463" fmla="*/ 913306 w 3817880"/>
                <a:gd name="connsiteY463" fmla="*/ 110326 h 420659"/>
                <a:gd name="connsiteX464" fmla="*/ 913306 w 3817880"/>
                <a:gd name="connsiteY464" fmla="*/ 110326 h 420659"/>
                <a:gd name="connsiteX465" fmla="*/ 569856 w 3817880"/>
                <a:gd name="connsiteY465" fmla="*/ 325448 h 420659"/>
                <a:gd name="connsiteX466" fmla="*/ 569856 w 3817880"/>
                <a:gd name="connsiteY466" fmla="*/ 309473 h 420659"/>
                <a:gd name="connsiteX467" fmla="*/ 593285 w 3817880"/>
                <a:gd name="connsiteY467" fmla="*/ 307343 h 420659"/>
                <a:gd name="connsiteX468" fmla="*/ 601272 w 3817880"/>
                <a:gd name="connsiteY468" fmla="*/ 299356 h 420659"/>
                <a:gd name="connsiteX469" fmla="*/ 601272 w 3817880"/>
                <a:gd name="connsiteY469" fmla="*/ 141742 h 420659"/>
                <a:gd name="connsiteX470" fmla="*/ 569856 w 3817880"/>
                <a:gd name="connsiteY470" fmla="*/ 141742 h 420659"/>
                <a:gd name="connsiteX471" fmla="*/ 569856 w 3817880"/>
                <a:gd name="connsiteY471" fmla="*/ 127365 h 420659"/>
                <a:gd name="connsiteX472" fmla="*/ 620442 w 3817880"/>
                <a:gd name="connsiteY472" fmla="*/ 112456 h 420659"/>
                <a:gd name="connsiteX473" fmla="*/ 637481 w 3817880"/>
                <a:gd name="connsiteY473" fmla="*/ 112456 h 420659"/>
                <a:gd name="connsiteX474" fmla="*/ 637481 w 3817880"/>
                <a:gd name="connsiteY474" fmla="*/ 135885 h 420659"/>
                <a:gd name="connsiteX475" fmla="*/ 680079 w 3817880"/>
                <a:gd name="connsiteY475" fmla="*/ 115651 h 420659"/>
                <a:gd name="connsiteX476" fmla="*/ 708301 w 3817880"/>
                <a:gd name="connsiteY476" fmla="*/ 108729 h 420659"/>
                <a:gd name="connsiteX477" fmla="*/ 751964 w 3817880"/>
                <a:gd name="connsiteY477" fmla="*/ 126833 h 420659"/>
                <a:gd name="connsiteX478" fmla="*/ 766341 w 3817880"/>
                <a:gd name="connsiteY478" fmla="*/ 176354 h 420659"/>
                <a:gd name="connsiteX479" fmla="*/ 766341 w 3817880"/>
                <a:gd name="connsiteY479" fmla="*/ 298824 h 420659"/>
                <a:gd name="connsiteX480" fmla="*/ 774328 w 3817880"/>
                <a:gd name="connsiteY480" fmla="*/ 306811 h 420659"/>
                <a:gd name="connsiteX481" fmla="*/ 797757 w 3817880"/>
                <a:gd name="connsiteY481" fmla="*/ 308941 h 420659"/>
                <a:gd name="connsiteX482" fmla="*/ 797757 w 3817880"/>
                <a:gd name="connsiteY482" fmla="*/ 324915 h 420659"/>
                <a:gd name="connsiteX483" fmla="*/ 700846 w 3817880"/>
                <a:gd name="connsiteY483" fmla="*/ 324915 h 420659"/>
                <a:gd name="connsiteX484" fmla="*/ 700846 w 3817880"/>
                <a:gd name="connsiteY484" fmla="*/ 308941 h 420659"/>
                <a:gd name="connsiteX485" fmla="*/ 722145 w 3817880"/>
                <a:gd name="connsiteY485" fmla="*/ 306811 h 420659"/>
                <a:gd name="connsiteX486" fmla="*/ 730133 w 3817880"/>
                <a:gd name="connsiteY486" fmla="*/ 298824 h 420659"/>
                <a:gd name="connsiteX487" fmla="*/ 730133 w 3817880"/>
                <a:gd name="connsiteY487" fmla="*/ 182743 h 420659"/>
                <a:gd name="connsiteX488" fmla="*/ 720015 w 3817880"/>
                <a:gd name="connsiteY488" fmla="*/ 147599 h 420659"/>
                <a:gd name="connsiteX489" fmla="*/ 684872 w 3817880"/>
                <a:gd name="connsiteY489" fmla="*/ 137482 h 420659"/>
                <a:gd name="connsiteX490" fmla="*/ 662508 w 3817880"/>
                <a:gd name="connsiteY490" fmla="*/ 140677 h 420659"/>
                <a:gd name="connsiteX491" fmla="*/ 636416 w 3817880"/>
                <a:gd name="connsiteY491" fmla="*/ 151859 h 420659"/>
                <a:gd name="connsiteX492" fmla="*/ 636416 w 3817880"/>
                <a:gd name="connsiteY492" fmla="*/ 298291 h 420659"/>
                <a:gd name="connsiteX493" fmla="*/ 644403 w 3817880"/>
                <a:gd name="connsiteY493" fmla="*/ 306279 h 420659"/>
                <a:gd name="connsiteX494" fmla="*/ 664637 w 3817880"/>
                <a:gd name="connsiteY494" fmla="*/ 308408 h 420659"/>
                <a:gd name="connsiteX495" fmla="*/ 664637 w 3817880"/>
                <a:gd name="connsiteY495" fmla="*/ 324383 h 420659"/>
                <a:gd name="connsiteX496" fmla="*/ 569856 w 3817880"/>
                <a:gd name="connsiteY496" fmla="*/ 324383 h 420659"/>
                <a:gd name="connsiteX497" fmla="*/ 569856 w 3817880"/>
                <a:gd name="connsiteY497" fmla="*/ 325448 h 420659"/>
                <a:gd name="connsiteX498" fmla="*/ 501166 w 3817880"/>
                <a:gd name="connsiteY498" fmla="*/ 15012 h 420659"/>
                <a:gd name="connsiteX499" fmla="*/ 519270 w 3817880"/>
                <a:gd name="connsiteY499" fmla="*/ 22999 h 420659"/>
                <a:gd name="connsiteX500" fmla="*/ 527258 w 3817880"/>
                <a:gd name="connsiteY500" fmla="*/ 41104 h 420659"/>
                <a:gd name="connsiteX501" fmla="*/ 519270 w 3817880"/>
                <a:gd name="connsiteY501" fmla="*/ 58143 h 420659"/>
                <a:gd name="connsiteX502" fmla="*/ 501166 w 3817880"/>
                <a:gd name="connsiteY502" fmla="*/ 66130 h 420659"/>
                <a:gd name="connsiteX503" fmla="*/ 484127 w 3817880"/>
                <a:gd name="connsiteY503" fmla="*/ 58143 h 420659"/>
                <a:gd name="connsiteX504" fmla="*/ 476140 w 3817880"/>
                <a:gd name="connsiteY504" fmla="*/ 41104 h 420659"/>
                <a:gd name="connsiteX505" fmla="*/ 484127 w 3817880"/>
                <a:gd name="connsiteY505" fmla="*/ 22999 h 420659"/>
                <a:gd name="connsiteX506" fmla="*/ 501166 w 3817880"/>
                <a:gd name="connsiteY506" fmla="*/ 15012 h 420659"/>
                <a:gd name="connsiteX507" fmla="*/ 501166 w 3817880"/>
                <a:gd name="connsiteY507" fmla="*/ 15012 h 420659"/>
                <a:gd name="connsiteX508" fmla="*/ 500101 w 3817880"/>
                <a:gd name="connsiteY508" fmla="*/ 112988 h 420659"/>
                <a:gd name="connsiteX509" fmla="*/ 517141 w 3817880"/>
                <a:gd name="connsiteY509" fmla="*/ 112988 h 420659"/>
                <a:gd name="connsiteX510" fmla="*/ 517141 w 3817880"/>
                <a:gd name="connsiteY510" fmla="*/ 299889 h 420659"/>
                <a:gd name="connsiteX511" fmla="*/ 525128 w 3817880"/>
                <a:gd name="connsiteY511" fmla="*/ 307876 h 420659"/>
                <a:gd name="connsiteX512" fmla="*/ 547492 w 3817880"/>
                <a:gd name="connsiteY512" fmla="*/ 310006 h 420659"/>
                <a:gd name="connsiteX513" fmla="*/ 547492 w 3817880"/>
                <a:gd name="connsiteY513" fmla="*/ 325980 h 420659"/>
                <a:gd name="connsiteX514" fmla="*/ 449516 w 3817880"/>
                <a:gd name="connsiteY514" fmla="*/ 325980 h 420659"/>
                <a:gd name="connsiteX515" fmla="*/ 449516 w 3817880"/>
                <a:gd name="connsiteY515" fmla="*/ 310006 h 420659"/>
                <a:gd name="connsiteX516" fmla="*/ 472945 w 3817880"/>
                <a:gd name="connsiteY516" fmla="*/ 307876 h 420659"/>
                <a:gd name="connsiteX517" fmla="*/ 479867 w 3817880"/>
                <a:gd name="connsiteY517" fmla="*/ 299889 h 420659"/>
                <a:gd name="connsiteX518" fmla="*/ 479867 w 3817880"/>
                <a:gd name="connsiteY518" fmla="*/ 142275 h 420659"/>
                <a:gd name="connsiteX519" fmla="*/ 449516 w 3817880"/>
                <a:gd name="connsiteY519" fmla="*/ 142275 h 420659"/>
                <a:gd name="connsiteX520" fmla="*/ 449516 w 3817880"/>
                <a:gd name="connsiteY520" fmla="*/ 127365 h 420659"/>
                <a:gd name="connsiteX521" fmla="*/ 500101 w 3817880"/>
                <a:gd name="connsiteY521" fmla="*/ 112988 h 420659"/>
                <a:gd name="connsiteX522" fmla="*/ 500101 w 3817880"/>
                <a:gd name="connsiteY522" fmla="*/ 112988 h 420659"/>
                <a:gd name="connsiteX523" fmla="*/ 410112 w 3817880"/>
                <a:gd name="connsiteY523" fmla="*/ 119378 h 420659"/>
                <a:gd name="connsiteX524" fmla="*/ 410112 w 3817880"/>
                <a:gd name="connsiteY524" fmla="*/ 168899 h 420659"/>
                <a:gd name="connsiteX525" fmla="*/ 388813 w 3817880"/>
                <a:gd name="connsiteY525" fmla="*/ 168899 h 420659"/>
                <a:gd name="connsiteX526" fmla="*/ 384553 w 3817880"/>
                <a:gd name="connsiteY526" fmla="*/ 138547 h 420659"/>
                <a:gd name="connsiteX527" fmla="*/ 368579 w 3817880"/>
                <a:gd name="connsiteY527" fmla="*/ 130560 h 420659"/>
                <a:gd name="connsiteX528" fmla="*/ 352604 w 3817880"/>
                <a:gd name="connsiteY528" fmla="*/ 128430 h 420659"/>
                <a:gd name="connsiteX529" fmla="*/ 325448 w 3817880"/>
                <a:gd name="connsiteY529" fmla="*/ 137482 h 420659"/>
                <a:gd name="connsiteX530" fmla="*/ 315331 w 3817880"/>
                <a:gd name="connsiteY530" fmla="*/ 159847 h 420659"/>
                <a:gd name="connsiteX531" fmla="*/ 323318 w 3817880"/>
                <a:gd name="connsiteY531" fmla="*/ 181146 h 420659"/>
                <a:gd name="connsiteX532" fmla="*/ 352604 w 3817880"/>
                <a:gd name="connsiteY532" fmla="*/ 200315 h 420659"/>
                <a:gd name="connsiteX533" fmla="*/ 363786 w 3817880"/>
                <a:gd name="connsiteY533" fmla="*/ 204575 h 420659"/>
                <a:gd name="connsiteX534" fmla="*/ 399995 w 3817880"/>
                <a:gd name="connsiteY534" fmla="*/ 224809 h 420659"/>
                <a:gd name="connsiteX535" fmla="*/ 412242 w 3817880"/>
                <a:gd name="connsiteY535" fmla="*/ 241848 h 420659"/>
                <a:gd name="connsiteX536" fmla="*/ 415437 w 3817880"/>
                <a:gd name="connsiteY536" fmla="*/ 263148 h 420659"/>
                <a:gd name="connsiteX537" fmla="*/ 394138 w 3817880"/>
                <a:gd name="connsiteY537" fmla="*/ 311603 h 420659"/>
                <a:gd name="connsiteX538" fmla="*/ 334500 w 3817880"/>
                <a:gd name="connsiteY538" fmla="*/ 328643 h 420659"/>
                <a:gd name="connsiteX539" fmla="*/ 304149 w 3817880"/>
                <a:gd name="connsiteY539" fmla="*/ 326513 h 420659"/>
                <a:gd name="connsiteX540" fmla="*/ 276992 w 3817880"/>
                <a:gd name="connsiteY540" fmla="*/ 319591 h 420659"/>
                <a:gd name="connsiteX541" fmla="*/ 276992 w 3817880"/>
                <a:gd name="connsiteY541" fmla="*/ 262083 h 420659"/>
                <a:gd name="connsiteX542" fmla="*/ 298291 w 3817880"/>
                <a:gd name="connsiteY542" fmla="*/ 262083 h 420659"/>
                <a:gd name="connsiteX543" fmla="*/ 302551 w 3817880"/>
                <a:gd name="connsiteY543" fmla="*/ 299356 h 420659"/>
                <a:gd name="connsiteX544" fmla="*/ 321720 w 3817880"/>
                <a:gd name="connsiteY544" fmla="*/ 307343 h 420659"/>
                <a:gd name="connsiteX545" fmla="*/ 340890 w 3817880"/>
                <a:gd name="connsiteY545" fmla="*/ 310538 h 420659"/>
                <a:gd name="connsiteX546" fmla="*/ 370176 w 3817880"/>
                <a:gd name="connsiteY546" fmla="*/ 300421 h 420659"/>
                <a:gd name="connsiteX547" fmla="*/ 381358 w 3817880"/>
                <a:gd name="connsiteY547" fmla="*/ 274330 h 420659"/>
                <a:gd name="connsiteX548" fmla="*/ 373371 w 3817880"/>
                <a:gd name="connsiteY548" fmla="*/ 253031 h 420659"/>
                <a:gd name="connsiteX549" fmla="*/ 336097 w 3817880"/>
                <a:gd name="connsiteY549" fmla="*/ 230666 h 420659"/>
                <a:gd name="connsiteX550" fmla="*/ 292434 w 3817880"/>
                <a:gd name="connsiteY550" fmla="*/ 203510 h 420659"/>
                <a:gd name="connsiteX551" fmla="*/ 280187 w 3817880"/>
                <a:gd name="connsiteY551" fmla="*/ 171029 h 420659"/>
                <a:gd name="connsiteX552" fmla="*/ 300421 w 3817880"/>
                <a:gd name="connsiteY552" fmla="*/ 125768 h 420659"/>
                <a:gd name="connsiteX553" fmla="*/ 357929 w 3817880"/>
                <a:gd name="connsiteY553" fmla="*/ 108729 h 420659"/>
                <a:gd name="connsiteX554" fmla="*/ 386150 w 3817880"/>
                <a:gd name="connsiteY554" fmla="*/ 111923 h 420659"/>
                <a:gd name="connsiteX555" fmla="*/ 410112 w 3817880"/>
                <a:gd name="connsiteY555" fmla="*/ 119378 h 420659"/>
                <a:gd name="connsiteX556" fmla="*/ 410112 w 3817880"/>
                <a:gd name="connsiteY556" fmla="*/ 119378 h 420659"/>
                <a:gd name="connsiteX557" fmla="*/ 3297 w 3817880"/>
                <a:gd name="connsiteY557" fmla="*/ 31519 h 420659"/>
                <a:gd name="connsiteX558" fmla="*/ 250901 w 3817880"/>
                <a:gd name="connsiteY558" fmla="*/ 31519 h 420659"/>
                <a:gd name="connsiteX559" fmla="*/ 250901 w 3817880"/>
                <a:gd name="connsiteY559" fmla="*/ 98079 h 420659"/>
                <a:gd name="connsiteX560" fmla="*/ 227471 w 3817880"/>
                <a:gd name="connsiteY560" fmla="*/ 98079 h 420659"/>
                <a:gd name="connsiteX561" fmla="*/ 221614 w 3817880"/>
                <a:gd name="connsiteY561" fmla="*/ 57610 h 420659"/>
                <a:gd name="connsiteX562" fmla="*/ 214692 w 3817880"/>
                <a:gd name="connsiteY562" fmla="*/ 50688 h 420659"/>
                <a:gd name="connsiteX563" fmla="*/ 148132 w 3817880"/>
                <a:gd name="connsiteY563" fmla="*/ 50688 h 420659"/>
                <a:gd name="connsiteX564" fmla="*/ 148132 w 3817880"/>
                <a:gd name="connsiteY564" fmla="*/ 298291 h 420659"/>
                <a:gd name="connsiteX565" fmla="*/ 155054 w 3817880"/>
                <a:gd name="connsiteY565" fmla="*/ 305214 h 420659"/>
                <a:gd name="connsiteX566" fmla="*/ 184341 w 3817880"/>
                <a:gd name="connsiteY566" fmla="*/ 307343 h 420659"/>
                <a:gd name="connsiteX567" fmla="*/ 184341 w 3817880"/>
                <a:gd name="connsiteY567" fmla="*/ 325448 h 420659"/>
                <a:gd name="connsiteX568" fmla="*/ 70390 w 3817880"/>
                <a:gd name="connsiteY568" fmla="*/ 325448 h 420659"/>
                <a:gd name="connsiteX569" fmla="*/ 70390 w 3817880"/>
                <a:gd name="connsiteY569" fmla="*/ 307343 h 420659"/>
                <a:gd name="connsiteX570" fmla="*/ 99676 w 3817880"/>
                <a:gd name="connsiteY570" fmla="*/ 305214 h 420659"/>
                <a:gd name="connsiteX571" fmla="*/ 106598 w 3817880"/>
                <a:gd name="connsiteY571" fmla="*/ 298291 h 420659"/>
                <a:gd name="connsiteX572" fmla="*/ 106598 w 3817880"/>
                <a:gd name="connsiteY572" fmla="*/ 50688 h 420659"/>
                <a:gd name="connsiteX573" fmla="*/ 40039 w 3817880"/>
                <a:gd name="connsiteY573" fmla="*/ 50688 h 420659"/>
                <a:gd name="connsiteX574" fmla="*/ 33116 w 3817880"/>
                <a:gd name="connsiteY574" fmla="*/ 57610 h 420659"/>
                <a:gd name="connsiteX575" fmla="*/ 27259 w 3817880"/>
                <a:gd name="connsiteY575" fmla="*/ 98079 h 420659"/>
                <a:gd name="connsiteX576" fmla="*/ 2233 w 3817880"/>
                <a:gd name="connsiteY576" fmla="*/ 98079 h 420659"/>
                <a:gd name="connsiteX577" fmla="*/ 2233 w 3817880"/>
                <a:gd name="connsiteY577" fmla="*/ 31519 h 4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Lst>
              <a:rect l="l" t="t" r="r" b="b"/>
              <a:pathLst>
                <a:path w="3817880" h="420659">
                  <a:moveTo>
                    <a:pt x="2873364" y="329175"/>
                  </a:moveTo>
                  <a:lnTo>
                    <a:pt x="2873364" y="302019"/>
                  </a:lnTo>
                  <a:cubicBezTo>
                    <a:pt x="2879221" y="303084"/>
                    <a:pt x="2885611" y="304149"/>
                    <a:pt x="2893598" y="304149"/>
                  </a:cubicBezTo>
                  <a:cubicBezTo>
                    <a:pt x="2903715" y="304149"/>
                    <a:pt x="2914898" y="302019"/>
                    <a:pt x="2926080" y="298291"/>
                  </a:cubicBezTo>
                  <a:cubicBezTo>
                    <a:pt x="2937262" y="294031"/>
                    <a:pt x="2949509" y="287109"/>
                    <a:pt x="2962288" y="278057"/>
                  </a:cubicBezTo>
                  <a:lnTo>
                    <a:pt x="2962288" y="303084"/>
                  </a:lnTo>
                  <a:cubicBezTo>
                    <a:pt x="2950041" y="312136"/>
                    <a:pt x="2936197" y="317993"/>
                    <a:pt x="2921820" y="322253"/>
                  </a:cubicBezTo>
                  <a:cubicBezTo>
                    <a:pt x="2908508" y="326513"/>
                    <a:pt x="2893598" y="329175"/>
                    <a:pt x="2880286" y="329175"/>
                  </a:cubicBezTo>
                  <a:cubicBezTo>
                    <a:pt x="2877624" y="329175"/>
                    <a:pt x="2875494" y="329175"/>
                    <a:pt x="2873364" y="329175"/>
                  </a:cubicBezTo>
                  <a:lnTo>
                    <a:pt x="2873364" y="329175"/>
                  </a:lnTo>
                  <a:close/>
                  <a:moveTo>
                    <a:pt x="2873364" y="209367"/>
                  </a:moveTo>
                  <a:lnTo>
                    <a:pt x="2873364" y="191263"/>
                  </a:lnTo>
                  <a:lnTo>
                    <a:pt x="2922885" y="191263"/>
                  </a:lnTo>
                  <a:lnTo>
                    <a:pt x="2922885" y="184341"/>
                  </a:lnTo>
                  <a:cubicBezTo>
                    <a:pt x="2922885" y="166236"/>
                    <a:pt x="2919690" y="152924"/>
                    <a:pt x="2911703" y="143872"/>
                  </a:cubicBezTo>
                  <a:cubicBezTo>
                    <a:pt x="2903715" y="133755"/>
                    <a:pt x="2892533" y="128963"/>
                    <a:pt x="2878156" y="128963"/>
                  </a:cubicBezTo>
                  <a:cubicBezTo>
                    <a:pt x="2876027" y="128963"/>
                    <a:pt x="2874962" y="128963"/>
                    <a:pt x="2873897" y="128963"/>
                  </a:cubicBezTo>
                  <a:lnTo>
                    <a:pt x="2873897" y="109794"/>
                  </a:lnTo>
                  <a:cubicBezTo>
                    <a:pt x="2877091" y="109794"/>
                    <a:pt x="2880819" y="108729"/>
                    <a:pt x="2884014" y="108729"/>
                  </a:cubicBezTo>
                  <a:cubicBezTo>
                    <a:pt x="2909040" y="108729"/>
                    <a:pt x="2927677" y="116716"/>
                    <a:pt x="2941522" y="132158"/>
                  </a:cubicBezTo>
                  <a:cubicBezTo>
                    <a:pt x="2956431" y="148132"/>
                    <a:pt x="2962821" y="169431"/>
                    <a:pt x="2962821" y="194990"/>
                  </a:cubicBezTo>
                  <a:cubicBezTo>
                    <a:pt x="2962821" y="198185"/>
                    <a:pt x="2962821" y="201912"/>
                    <a:pt x="2962821" y="202978"/>
                  </a:cubicBezTo>
                  <a:cubicBezTo>
                    <a:pt x="2962821" y="205107"/>
                    <a:pt x="2962821" y="207237"/>
                    <a:pt x="2962821" y="208835"/>
                  </a:cubicBezTo>
                  <a:lnTo>
                    <a:pt x="2873364" y="208835"/>
                  </a:lnTo>
                  <a:lnTo>
                    <a:pt x="2873364" y="209367"/>
                  </a:lnTo>
                  <a:close/>
                  <a:moveTo>
                    <a:pt x="2994770" y="325448"/>
                  </a:moveTo>
                  <a:lnTo>
                    <a:pt x="2994770" y="309473"/>
                  </a:lnTo>
                  <a:lnTo>
                    <a:pt x="3017134" y="307343"/>
                  </a:lnTo>
                  <a:lnTo>
                    <a:pt x="3025121" y="299356"/>
                  </a:lnTo>
                  <a:lnTo>
                    <a:pt x="3025121" y="141742"/>
                  </a:lnTo>
                  <a:lnTo>
                    <a:pt x="2994770" y="141742"/>
                  </a:lnTo>
                  <a:lnTo>
                    <a:pt x="2994770" y="127365"/>
                  </a:lnTo>
                  <a:lnTo>
                    <a:pt x="3045355" y="112456"/>
                  </a:lnTo>
                  <a:lnTo>
                    <a:pt x="3062395" y="112456"/>
                  </a:lnTo>
                  <a:lnTo>
                    <a:pt x="3062395" y="152924"/>
                  </a:lnTo>
                  <a:cubicBezTo>
                    <a:pt x="3069317" y="146002"/>
                    <a:pt x="3077304" y="138015"/>
                    <a:pt x="3083694" y="131625"/>
                  </a:cubicBezTo>
                  <a:cubicBezTo>
                    <a:pt x="3091681" y="124703"/>
                    <a:pt x="3100733" y="116716"/>
                    <a:pt x="3108720" y="110326"/>
                  </a:cubicBezTo>
                  <a:cubicBezTo>
                    <a:pt x="3109785" y="110326"/>
                    <a:pt x="3111915" y="110326"/>
                    <a:pt x="3112980" y="110326"/>
                  </a:cubicBezTo>
                  <a:cubicBezTo>
                    <a:pt x="3114045" y="110326"/>
                    <a:pt x="3116175" y="109261"/>
                    <a:pt x="3119902" y="109261"/>
                  </a:cubicBezTo>
                  <a:cubicBezTo>
                    <a:pt x="3124162" y="109261"/>
                    <a:pt x="3128955" y="110326"/>
                    <a:pt x="3132149" y="111391"/>
                  </a:cubicBezTo>
                  <a:cubicBezTo>
                    <a:pt x="3136409" y="112456"/>
                    <a:pt x="3141202" y="113521"/>
                    <a:pt x="3145461" y="115651"/>
                  </a:cubicBezTo>
                  <a:lnTo>
                    <a:pt x="3145461" y="152924"/>
                  </a:lnTo>
                  <a:lnTo>
                    <a:pt x="3132149" y="152924"/>
                  </a:lnTo>
                  <a:cubicBezTo>
                    <a:pt x="3128955" y="149730"/>
                    <a:pt x="3125227" y="147067"/>
                    <a:pt x="3122032" y="144937"/>
                  </a:cubicBezTo>
                  <a:cubicBezTo>
                    <a:pt x="3118837" y="143872"/>
                    <a:pt x="3114045" y="142807"/>
                    <a:pt x="3109785" y="142807"/>
                  </a:cubicBezTo>
                  <a:cubicBezTo>
                    <a:pt x="3102863" y="142807"/>
                    <a:pt x="3094876" y="144937"/>
                    <a:pt x="3087421" y="150794"/>
                  </a:cubicBezTo>
                  <a:cubicBezTo>
                    <a:pt x="3079434" y="155054"/>
                    <a:pt x="3071446" y="163042"/>
                    <a:pt x="3062395" y="174223"/>
                  </a:cubicBezTo>
                  <a:lnTo>
                    <a:pt x="3062395" y="299356"/>
                  </a:lnTo>
                  <a:lnTo>
                    <a:pt x="3069317" y="307343"/>
                  </a:lnTo>
                  <a:lnTo>
                    <a:pt x="3099668" y="309473"/>
                  </a:lnTo>
                  <a:lnTo>
                    <a:pt x="3099668" y="325448"/>
                  </a:lnTo>
                  <a:lnTo>
                    <a:pt x="2994770" y="325448"/>
                  </a:lnTo>
                  <a:lnTo>
                    <a:pt x="2994770" y="325448"/>
                  </a:lnTo>
                  <a:close/>
                  <a:moveTo>
                    <a:pt x="3299880" y="119378"/>
                  </a:moveTo>
                  <a:lnTo>
                    <a:pt x="3299880" y="168899"/>
                  </a:lnTo>
                  <a:lnTo>
                    <a:pt x="3277516" y="168899"/>
                  </a:lnTo>
                  <a:lnTo>
                    <a:pt x="3274322" y="138547"/>
                  </a:lnTo>
                  <a:cubicBezTo>
                    <a:pt x="3268464" y="135353"/>
                    <a:pt x="3263139" y="132690"/>
                    <a:pt x="3257282" y="130560"/>
                  </a:cubicBezTo>
                  <a:cubicBezTo>
                    <a:pt x="3253022" y="129495"/>
                    <a:pt x="3247165" y="128430"/>
                    <a:pt x="3241308" y="128430"/>
                  </a:cubicBezTo>
                  <a:cubicBezTo>
                    <a:pt x="3230126" y="128430"/>
                    <a:pt x="3221074" y="131625"/>
                    <a:pt x="3215216" y="137482"/>
                  </a:cubicBezTo>
                  <a:cubicBezTo>
                    <a:pt x="3208294" y="143340"/>
                    <a:pt x="3205099" y="149730"/>
                    <a:pt x="3205099" y="159847"/>
                  </a:cubicBezTo>
                  <a:cubicBezTo>
                    <a:pt x="3205099" y="168899"/>
                    <a:pt x="3207229" y="175821"/>
                    <a:pt x="3213086" y="181146"/>
                  </a:cubicBezTo>
                  <a:cubicBezTo>
                    <a:pt x="3218943" y="187003"/>
                    <a:pt x="3227463" y="192328"/>
                    <a:pt x="3242373" y="200315"/>
                  </a:cubicBezTo>
                  <a:cubicBezTo>
                    <a:pt x="3244502" y="201380"/>
                    <a:pt x="3248230" y="202445"/>
                    <a:pt x="3253555" y="204575"/>
                  </a:cubicBezTo>
                  <a:cubicBezTo>
                    <a:pt x="3269529" y="212562"/>
                    <a:pt x="3281776" y="218952"/>
                    <a:pt x="3288699" y="224809"/>
                  </a:cubicBezTo>
                  <a:cubicBezTo>
                    <a:pt x="3294556" y="229069"/>
                    <a:pt x="3298815" y="234926"/>
                    <a:pt x="3300946" y="241848"/>
                  </a:cubicBezTo>
                  <a:cubicBezTo>
                    <a:pt x="3304140" y="247706"/>
                    <a:pt x="3305205" y="255160"/>
                    <a:pt x="3305205" y="263148"/>
                  </a:cubicBezTo>
                  <a:cubicBezTo>
                    <a:pt x="3305205" y="283382"/>
                    <a:pt x="3298283" y="299356"/>
                    <a:pt x="3283906" y="311603"/>
                  </a:cubicBezTo>
                  <a:cubicBezTo>
                    <a:pt x="3269529" y="322785"/>
                    <a:pt x="3248763" y="328643"/>
                    <a:pt x="3223203" y="328643"/>
                  </a:cubicBezTo>
                  <a:cubicBezTo>
                    <a:pt x="3213086" y="328643"/>
                    <a:pt x="3202969" y="327578"/>
                    <a:pt x="3193917" y="326513"/>
                  </a:cubicBezTo>
                  <a:cubicBezTo>
                    <a:pt x="3183800" y="325448"/>
                    <a:pt x="3174748" y="323318"/>
                    <a:pt x="3166761" y="319591"/>
                  </a:cubicBezTo>
                  <a:lnTo>
                    <a:pt x="3166761" y="262083"/>
                  </a:lnTo>
                  <a:lnTo>
                    <a:pt x="3188060" y="262083"/>
                  </a:lnTo>
                  <a:lnTo>
                    <a:pt x="3192319" y="299356"/>
                  </a:lnTo>
                  <a:cubicBezTo>
                    <a:pt x="3199242" y="303616"/>
                    <a:pt x="3204566" y="306279"/>
                    <a:pt x="3211489" y="307343"/>
                  </a:cubicBezTo>
                  <a:cubicBezTo>
                    <a:pt x="3217346" y="309473"/>
                    <a:pt x="3223736" y="310538"/>
                    <a:pt x="3229593" y="310538"/>
                  </a:cubicBezTo>
                  <a:cubicBezTo>
                    <a:pt x="3241840" y="310538"/>
                    <a:pt x="3251957" y="307343"/>
                    <a:pt x="3259944" y="300421"/>
                  </a:cubicBezTo>
                  <a:cubicBezTo>
                    <a:pt x="3267932" y="293499"/>
                    <a:pt x="3271126" y="285512"/>
                    <a:pt x="3271126" y="274330"/>
                  </a:cubicBezTo>
                  <a:cubicBezTo>
                    <a:pt x="3271126" y="265278"/>
                    <a:pt x="3268997" y="258355"/>
                    <a:pt x="3263139" y="253031"/>
                  </a:cubicBezTo>
                  <a:cubicBezTo>
                    <a:pt x="3257282" y="247173"/>
                    <a:pt x="3246100" y="239719"/>
                    <a:pt x="3225866" y="230666"/>
                  </a:cubicBezTo>
                  <a:cubicBezTo>
                    <a:pt x="3204566" y="221614"/>
                    <a:pt x="3189657" y="211497"/>
                    <a:pt x="3182203" y="203510"/>
                  </a:cubicBezTo>
                  <a:cubicBezTo>
                    <a:pt x="3173150" y="194458"/>
                    <a:pt x="3169955" y="183276"/>
                    <a:pt x="3169955" y="171029"/>
                  </a:cubicBezTo>
                  <a:cubicBezTo>
                    <a:pt x="3169955" y="151859"/>
                    <a:pt x="3176878" y="135885"/>
                    <a:pt x="3190190" y="125768"/>
                  </a:cubicBezTo>
                  <a:cubicBezTo>
                    <a:pt x="3203502" y="114586"/>
                    <a:pt x="3222671" y="108729"/>
                    <a:pt x="3247698" y="108729"/>
                  </a:cubicBezTo>
                  <a:cubicBezTo>
                    <a:pt x="3257814" y="108729"/>
                    <a:pt x="3266867" y="109794"/>
                    <a:pt x="3274854" y="111923"/>
                  </a:cubicBezTo>
                  <a:cubicBezTo>
                    <a:pt x="3283906" y="114053"/>
                    <a:pt x="3291893" y="116183"/>
                    <a:pt x="3299880" y="119378"/>
                  </a:cubicBezTo>
                  <a:lnTo>
                    <a:pt x="3299880" y="119378"/>
                  </a:lnTo>
                  <a:close/>
                  <a:moveTo>
                    <a:pt x="3389870" y="112988"/>
                  </a:moveTo>
                  <a:lnTo>
                    <a:pt x="3406909" y="112988"/>
                  </a:lnTo>
                  <a:lnTo>
                    <a:pt x="3406909" y="299889"/>
                  </a:lnTo>
                  <a:lnTo>
                    <a:pt x="3413831" y="307876"/>
                  </a:lnTo>
                  <a:lnTo>
                    <a:pt x="3437261" y="310006"/>
                  </a:lnTo>
                  <a:lnTo>
                    <a:pt x="3437261" y="325980"/>
                  </a:lnTo>
                  <a:lnTo>
                    <a:pt x="3339284" y="325980"/>
                  </a:lnTo>
                  <a:lnTo>
                    <a:pt x="3339284" y="310006"/>
                  </a:lnTo>
                  <a:lnTo>
                    <a:pt x="3361648" y="307876"/>
                  </a:lnTo>
                  <a:lnTo>
                    <a:pt x="3369635" y="299889"/>
                  </a:lnTo>
                  <a:lnTo>
                    <a:pt x="3369635" y="142275"/>
                  </a:lnTo>
                  <a:lnTo>
                    <a:pt x="3339284" y="142275"/>
                  </a:lnTo>
                  <a:lnTo>
                    <a:pt x="3339284" y="127365"/>
                  </a:lnTo>
                  <a:lnTo>
                    <a:pt x="3389870" y="112988"/>
                  </a:lnTo>
                  <a:lnTo>
                    <a:pt x="3389870" y="112988"/>
                  </a:lnTo>
                  <a:close/>
                  <a:moveTo>
                    <a:pt x="3390934" y="15012"/>
                  </a:moveTo>
                  <a:cubicBezTo>
                    <a:pt x="3398922" y="15012"/>
                    <a:pt x="3404246" y="17142"/>
                    <a:pt x="3409039" y="22999"/>
                  </a:cubicBezTo>
                  <a:cubicBezTo>
                    <a:pt x="3414896" y="27259"/>
                    <a:pt x="3417026" y="33116"/>
                    <a:pt x="3417026" y="41104"/>
                  </a:cubicBezTo>
                  <a:cubicBezTo>
                    <a:pt x="3417026" y="48026"/>
                    <a:pt x="3414896" y="53351"/>
                    <a:pt x="3409039" y="58143"/>
                  </a:cubicBezTo>
                  <a:cubicBezTo>
                    <a:pt x="3404779" y="64000"/>
                    <a:pt x="3398922" y="66130"/>
                    <a:pt x="3390934" y="66130"/>
                  </a:cubicBezTo>
                  <a:cubicBezTo>
                    <a:pt x="3384013" y="66130"/>
                    <a:pt x="3378688" y="64000"/>
                    <a:pt x="3372830" y="58143"/>
                  </a:cubicBezTo>
                  <a:cubicBezTo>
                    <a:pt x="3368571" y="53883"/>
                    <a:pt x="3365908" y="48026"/>
                    <a:pt x="3365908" y="41104"/>
                  </a:cubicBezTo>
                  <a:cubicBezTo>
                    <a:pt x="3365908" y="33116"/>
                    <a:pt x="3368038" y="27792"/>
                    <a:pt x="3372830" y="22999"/>
                  </a:cubicBezTo>
                  <a:cubicBezTo>
                    <a:pt x="3378688" y="17142"/>
                    <a:pt x="3384545" y="15012"/>
                    <a:pt x="3390934" y="15012"/>
                  </a:cubicBezTo>
                  <a:lnTo>
                    <a:pt x="3390934" y="15012"/>
                  </a:lnTo>
                  <a:close/>
                  <a:moveTo>
                    <a:pt x="3484651" y="140677"/>
                  </a:moveTo>
                  <a:lnTo>
                    <a:pt x="3457494" y="140677"/>
                  </a:lnTo>
                  <a:lnTo>
                    <a:pt x="3457494" y="127365"/>
                  </a:lnTo>
                  <a:lnTo>
                    <a:pt x="3485716" y="114053"/>
                  </a:lnTo>
                  <a:lnTo>
                    <a:pt x="3504885" y="73585"/>
                  </a:lnTo>
                  <a:lnTo>
                    <a:pt x="3521924" y="73585"/>
                  </a:lnTo>
                  <a:lnTo>
                    <a:pt x="3521924" y="120975"/>
                  </a:lnTo>
                  <a:lnTo>
                    <a:pt x="3588484" y="120975"/>
                  </a:lnTo>
                  <a:lnTo>
                    <a:pt x="3588484" y="141210"/>
                  </a:lnTo>
                  <a:lnTo>
                    <a:pt x="3521924" y="141210"/>
                  </a:lnTo>
                  <a:lnTo>
                    <a:pt x="3521924" y="256225"/>
                  </a:lnTo>
                  <a:cubicBezTo>
                    <a:pt x="3521924" y="275395"/>
                    <a:pt x="3524054" y="288707"/>
                    <a:pt x="3529912" y="294564"/>
                  </a:cubicBezTo>
                  <a:cubicBezTo>
                    <a:pt x="3534172" y="301486"/>
                    <a:pt x="3544821" y="304681"/>
                    <a:pt x="3558133" y="304681"/>
                  </a:cubicBezTo>
                  <a:cubicBezTo>
                    <a:pt x="3562393" y="304681"/>
                    <a:pt x="3567185" y="304681"/>
                    <a:pt x="3573043" y="303616"/>
                  </a:cubicBezTo>
                  <a:cubicBezTo>
                    <a:pt x="3577302" y="303616"/>
                    <a:pt x="3583160" y="302551"/>
                    <a:pt x="3589017" y="301486"/>
                  </a:cubicBezTo>
                  <a:lnTo>
                    <a:pt x="3589017" y="317461"/>
                  </a:lnTo>
                  <a:cubicBezTo>
                    <a:pt x="3578900" y="320655"/>
                    <a:pt x="3568783" y="323318"/>
                    <a:pt x="3559731" y="325448"/>
                  </a:cubicBezTo>
                  <a:cubicBezTo>
                    <a:pt x="3549614" y="326513"/>
                    <a:pt x="3540561" y="327578"/>
                    <a:pt x="3531509" y="327578"/>
                  </a:cubicBezTo>
                  <a:cubicBezTo>
                    <a:pt x="3514470" y="327578"/>
                    <a:pt x="3502223" y="324383"/>
                    <a:pt x="3495300" y="317461"/>
                  </a:cubicBezTo>
                  <a:cubicBezTo>
                    <a:pt x="3488378" y="311603"/>
                    <a:pt x="3485184" y="299356"/>
                    <a:pt x="3485184" y="282317"/>
                  </a:cubicBezTo>
                  <a:lnTo>
                    <a:pt x="3485184" y="140677"/>
                  </a:lnTo>
                  <a:lnTo>
                    <a:pt x="3484651" y="140677"/>
                  </a:lnTo>
                  <a:close/>
                  <a:moveTo>
                    <a:pt x="3592744" y="114053"/>
                  </a:moveTo>
                  <a:lnTo>
                    <a:pt x="3687526" y="114053"/>
                  </a:lnTo>
                  <a:lnTo>
                    <a:pt x="3687526" y="131093"/>
                  </a:lnTo>
                  <a:lnTo>
                    <a:pt x="3665162" y="132158"/>
                  </a:lnTo>
                  <a:lnTo>
                    <a:pt x="3659304" y="140145"/>
                  </a:lnTo>
                  <a:lnTo>
                    <a:pt x="3712020" y="276460"/>
                  </a:lnTo>
                  <a:lnTo>
                    <a:pt x="3765800" y="140145"/>
                  </a:lnTo>
                  <a:lnTo>
                    <a:pt x="3762606" y="132158"/>
                  </a:lnTo>
                  <a:lnTo>
                    <a:pt x="3739176" y="131093"/>
                  </a:lnTo>
                  <a:lnTo>
                    <a:pt x="3739176" y="114053"/>
                  </a:lnTo>
                  <a:lnTo>
                    <a:pt x="3817984" y="114053"/>
                  </a:lnTo>
                  <a:lnTo>
                    <a:pt x="3817984" y="131093"/>
                  </a:lnTo>
                  <a:lnTo>
                    <a:pt x="3791892" y="134287"/>
                  </a:lnTo>
                  <a:lnTo>
                    <a:pt x="3704033" y="347279"/>
                  </a:lnTo>
                  <a:cubicBezTo>
                    <a:pt x="3692851" y="373371"/>
                    <a:pt x="3682734" y="392540"/>
                    <a:pt x="3671552" y="403722"/>
                  </a:cubicBezTo>
                  <a:cubicBezTo>
                    <a:pt x="3660369" y="414904"/>
                    <a:pt x="3648122" y="420762"/>
                    <a:pt x="3634278" y="420762"/>
                  </a:cubicBezTo>
                  <a:cubicBezTo>
                    <a:pt x="3625226" y="420762"/>
                    <a:pt x="3617238" y="418632"/>
                    <a:pt x="3611914" y="413839"/>
                  </a:cubicBezTo>
                  <a:cubicBezTo>
                    <a:pt x="3606056" y="409580"/>
                    <a:pt x="3603926" y="403722"/>
                    <a:pt x="3603926" y="396800"/>
                  </a:cubicBezTo>
                  <a:cubicBezTo>
                    <a:pt x="3603926" y="392540"/>
                    <a:pt x="3604992" y="387748"/>
                    <a:pt x="3606056" y="384553"/>
                  </a:cubicBezTo>
                  <a:cubicBezTo>
                    <a:pt x="3608186" y="380293"/>
                    <a:pt x="3611914" y="376566"/>
                    <a:pt x="3615108" y="373371"/>
                  </a:cubicBezTo>
                  <a:lnTo>
                    <a:pt x="3656642" y="389345"/>
                  </a:lnTo>
                  <a:cubicBezTo>
                    <a:pt x="3663564" y="382423"/>
                    <a:pt x="3669954" y="373371"/>
                    <a:pt x="3675811" y="362189"/>
                  </a:cubicBezTo>
                  <a:cubicBezTo>
                    <a:pt x="3681668" y="351007"/>
                    <a:pt x="3686993" y="338760"/>
                    <a:pt x="3692851" y="323850"/>
                  </a:cubicBezTo>
                  <a:lnTo>
                    <a:pt x="3618304" y="133755"/>
                  </a:lnTo>
                  <a:lnTo>
                    <a:pt x="3592212" y="131625"/>
                  </a:lnTo>
                  <a:lnTo>
                    <a:pt x="3592212" y="114053"/>
                  </a:lnTo>
                  <a:close/>
                  <a:moveTo>
                    <a:pt x="2548019" y="114053"/>
                  </a:moveTo>
                  <a:lnTo>
                    <a:pt x="2643865" y="114053"/>
                  </a:lnTo>
                  <a:lnTo>
                    <a:pt x="2643865" y="131093"/>
                  </a:lnTo>
                  <a:lnTo>
                    <a:pt x="2620436" y="132158"/>
                  </a:lnTo>
                  <a:lnTo>
                    <a:pt x="2616176" y="140145"/>
                  </a:lnTo>
                  <a:lnTo>
                    <a:pt x="2666762" y="283382"/>
                  </a:lnTo>
                  <a:lnTo>
                    <a:pt x="2723205" y="140145"/>
                  </a:lnTo>
                  <a:lnTo>
                    <a:pt x="2720010" y="132158"/>
                  </a:lnTo>
                  <a:lnTo>
                    <a:pt x="2696581" y="131093"/>
                  </a:lnTo>
                  <a:lnTo>
                    <a:pt x="2696581" y="114053"/>
                  </a:lnTo>
                  <a:lnTo>
                    <a:pt x="2773258" y="114053"/>
                  </a:lnTo>
                  <a:lnTo>
                    <a:pt x="2773258" y="131093"/>
                  </a:lnTo>
                  <a:lnTo>
                    <a:pt x="2748231" y="134287"/>
                  </a:lnTo>
                  <a:lnTo>
                    <a:pt x="2671554" y="325448"/>
                  </a:lnTo>
                  <a:lnTo>
                    <a:pt x="2646528" y="325448"/>
                  </a:lnTo>
                  <a:lnTo>
                    <a:pt x="2575708" y="132690"/>
                  </a:lnTo>
                  <a:lnTo>
                    <a:pt x="2548552" y="130560"/>
                  </a:lnTo>
                  <a:lnTo>
                    <a:pt x="2548552" y="114053"/>
                  </a:lnTo>
                  <a:lnTo>
                    <a:pt x="2548019" y="114053"/>
                  </a:lnTo>
                  <a:close/>
                  <a:moveTo>
                    <a:pt x="2873364" y="110326"/>
                  </a:moveTo>
                  <a:lnTo>
                    <a:pt x="2873364" y="129495"/>
                  </a:lnTo>
                  <a:cubicBezTo>
                    <a:pt x="2860052" y="130560"/>
                    <a:pt x="2849935" y="137482"/>
                    <a:pt x="2839818" y="147599"/>
                  </a:cubicBezTo>
                  <a:cubicBezTo>
                    <a:pt x="2829701" y="158782"/>
                    <a:pt x="2823843" y="173691"/>
                    <a:pt x="2822779" y="191263"/>
                  </a:cubicBezTo>
                  <a:lnTo>
                    <a:pt x="2873364" y="191263"/>
                  </a:lnTo>
                  <a:lnTo>
                    <a:pt x="2873364" y="209367"/>
                  </a:lnTo>
                  <a:lnTo>
                    <a:pt x="2820649" y="209367"/>
                  </a:lnTo>
                  <a:lnTo>
                    <a:pt x="2820649" y="215224"/>
                  </a:lnTo>
                  <a:cubicBezTo>
                    <a:pt x="2820649" y="242381"/>
                    <a:pt x="2827571" y="263680"/>
                    <a:pt x="2839818" y="280719"/>
                  </a:cubicBezTo>
                  <a:cubicBezTo>
                    <a:pt x="2848870" y="290837"/>
                    <a:pt x="2860052" y="298824"/>
                    <a:pt x="2873364" y="302019"/>
                  </a:cubicBezTo>
                  <a:lnTo>
                    <a:pt x="2873364" y="329175"/>
                  </a:lnTo>
                  <a:cubicBezTo>
                    <a:pt x="2847273" y="328110"/>
                    <a:pt x="2825973" y="317993"/>
                    <a:pt x="2808934" y="299889"/>
                  </a:cubicBezTo>
                  <a:cubicBezTo>
                    <a:pt x="2790830" y="279655"/>
                    <a:pt x="2781778" y="253563"/>
                    <a:pt x="2781778" y="221082"/>
                  </a:cubicBezTo>
                  <a:cubicBezTo>
                    <a:pt x="2781778" y="188600"/>
                    <a:pt x="2791895" y="162509"/>
                    <a:pt x="2809999" y="141210"/>
                  </a:cubicBezTo>
                  <a:cubicBezTo>
                    <a:pt x="2827038" y="123106"/>
                    <a:pt x="2847273" y="112988"/>
                    <a:pt x="2873364" y="110326"/>
                  </a:cubicBezTo>
                  <a:lnTo>
                    <a:pt x="2873364" y="110326"/>
                  </a:lnTo>
                  <a:close/>
                  <a:moveTo>
                    <a:pt x="1632686" y="323318"/>
                  </a:moveTo>
                  <a:lnTo>
                    <a:pt x="1632686" y="304149"/>
                  </a:lnTo>
                  <a:cubicBezTo>
                    <a:pt x="1636946" y="303084"/>
                    <a:pt x="1641738" y="302019"/>
                    <a:pt x="1647063" y="299889"/>
                  </a:cubicBezTo>
                  <a:cubicBezTo>
                    <a:pt x="1656115" y="296694"/>
                    <a:pt x="1666232" y="291902"/>
                    <a:pt x="1677414" y="285512"/>
                  </a:cubicBezTo>
                  <a:lnTo>
                    <a:pt x="1677414" y="207237"/>
                  </a:lnTo>
                  <a:cubicBezTo>
                    <a:pt x="1659310" y="213095"/>
                    <a:pt x="1644933" y="217354"/>
                    <a:pt x="1632153" y="222147"/>
                  </a:cubicBezTo>
                  <a:lnTo>
                    <a:pt x="1632153" y="204042"/>
                  </a:lnTo>
                  <a:cubicBezTo>
                    <a:pt x="1645465" y="200847"/>
                    <a:pt x="1660375" y="196055"/>
                    <a:pt x="1677414" y="192860"/>
                  </a:cubicBezTo>
                  <a:lnTo>
                    <a:pt x="1677414" y="178483"/>
                  </a:lnTo>
                  <a:cubicBezTo>
                    <a:pt x="1677414" y="160379"/>
                    <a:pt x="1674219" y="148132"/>
                    <a:pt x="1668362" y="140145"/>
                  </a:cubicBezTo>
                  <a:cubicBezTo>
                    <a:pt x="1662505" y="133223"/>
                    <a:pt x="1651323" y="130028"/>
                    <a:pt x="1636946" y="130028"/>
                  </a:cubicBezTo>
                  <a:cubicBezTo>
                    <a:pt x="1635881" y="130028"/>
                    <a:pt x="1633751" y="130028"/>
                    <a:pt x="1632686" y="130028"/>
                  </a:cubicBezTo>
                  <a:lnTo>
                    <a:pt x="1632686" y="110858"/>
                  </a:lnTo>
                  <a:cubicBezTo>
                    <a:pt x="1638543" y="110858"/>
                    <a:pt x="1642803" y="109794"/>
                    <a:pt x="1648660" y="109794"/>
                  </a:cubicBezTo>
                  <a:cubicBezTo>
                    <a:pt x="1672089" y="109794"/>
                    <a:pt x="1688064" y="115651"/>
                    <a:pt x="1699246" y="125768"/>
                  </a:cubicBezTo>
                  <a:cubicBezTo>
                    <a:pt x="1709363" y="135885"/>
                    <a:pt x="1715220" y="151859"/>
                    <a:pt x="1715220" y="174223"/>
                  </a:cubicBezTo>
                  <a:lnTo>
                    <a:pt x="1715220" y="300421"/>
                  </a:lnTo>
                  <a:lnTo>
                    <a:pt x="1722143" y="308408"/>
                  </a:lnTo>
                  <a:lnTo>
                    <a:pt x="1745572" y="310538"/>
                  </a:lnTo>
                  <a:lnTo>
                    <a:pt x="1745572" y="326513"/>
                  </a:lnTo>
                  <a:lnTo>
                    <a:pt x="1683804" y="326513"/>
                  </a:lnTo>
                  <a:lnTo>
                    <a:pt x="1677947" y="300421"/>
                  </a:lnTo>
                  <a:cubicBezTo>
                    <a:pt x="1663570" y="310538"/>
                    <a:pt x="1650790" y="317461"/>
                    <a:pt x="1638543" y="321720"/>
                  </a:cubicBezTo>
                  <a:cubicBezTo>
                    <a:pt x="1636946" y="322253"/>
                    <a:pt x="1634816" y="322253"/>
                    <a:pt x="1632686" y="323318"/>
                  </a:cubicBezTo>
                  <a:lnTo>
                    <a:pt x="1632686" y="323318"/>
                  </a:lnTo>
                  <a:close/>
                  <a:moveTo>
                    <a:pt x="2494771" y="15012"/>
                  </a:moveTo>
                  <a:cubicBezTo>
                    <a:pt x="2502758" y="15012"/>
                    <a:pt x="2508083" y="17142"/>
                    <a:pt x="2512875" y="22999"/>
                  </a:cubicBezTo>
                  <a:cubicBezTo>
                    <a:pt x="2518732" y="27259"/>
                    <a:pt x="2520862" y="33116"/>
                    <a:pt x="2520862" y="41104"/>
                  </a:cubicBezTo>
                  <a:cubicBezTo>
                    <a:pt x="2520862" y="48026"/>
                    <a:pt x="2518732" y="53351"/>
                    <a:pt x="2512875" y="58143"/>
                  </a:cubicBezTo>
                  <a:cubicBezTo>
                    <a:pt x="2508616" y="64000"/>
                    <a:pt x="2502758" y="66130"/>
                    <a:pt x="2494771" y="66130"/>
                  </a:cubicBezTo>
                  <a:cubicBezTo>
                    <a:pt x="2487849" y="66130"/>
                    <a:pt x="2482524" y="64000"/>
                    <a:pt x="2477731" y="58143"/>
                  </a:cubicBezTo>
                  <a:cubicBezTo>
                    <a:pt x="2471874" y="53883"/>
                    <a:pt x="2469744" y="48026"/>
                    <a:pt x="2469744" y="41104"/>
                  </a:cubicBezTo>
                  <a:cubicBezTo>
                    <a:pt x="2469744" y="33116"/>
                    <a:pt x="2471874" y="27792"/>
                    <a:pt x="2477731" y="22999"/>
                  </a:cubicBezTo>
                  <a:cubicBezTo>
                    <a:pt x="2482524" y="17142"/>
                    <a:pt x="2488381" y="15012"/>
                    <a:pt x="2494771" y="15012"/>
                  </a:cubicBezTo>
                  <a:lnTo>
                    <a:pt x="2494771" y="15012"/>
                  </a:lnTo>
                  <a:close/>
                  <a:moveTo>
                    <a:pt x="2493706" y="112988"/>
                  </a:moveTo>
                  <a:lnTo>
                    <a:pt x="2510745" y="112988"/>
                  </a:lnTo>
                  <a:lnTo>
                    <a:pt x="2510745" y="299889"/>
                  </a:lnTo>
                  <a:lnTo>
                    <a:pt x="2518732" y="307876"/>
                  </a:lnTo>
                  <a:lnTo>
                    <a:pt x="2542162" y="310006"/>
                  </a:lnTo>
                  <a:lnTo>
                    <a:pt x="2542162" y="325980"/>
                  </a:lnTo>
                  <a:lnTo>
                    <a:pt x="2443120" y="325980"/>
                  </a:lnTo>
                  <a:lnTo>
                    <a:pt x="2443120" y="310006"/>
                  </a:lnTo>
                  <a:lnTo>
                    <a:pt x="2466549" y="307876"/>
                  </a:lnTo>
                  <a:lnTo>
                    <a:pt x="2473472" y="299889"/>
                  </a:lnTo>
                  <a:lnTo>
                    <a:pt x="2473472" y="142275"/>
                  </a:lnTo>
                  <a:lnTo>
                    <a:pt x="2443120" y="142275"/>
                  </a:lnTo>
                  <a:lnTo>
                    <a:pt x="2443120" y="127365"/>
                  </a:lnTo>
                  <a:lnTo>
                    <a:pt x="2493706" y="112988"/>
                  </a:lnTo>
                  <a:lnTo>
                    <a:pt x="2493706" y="112988"/>
                  </a:lnTo>
                  <a:close/>
                  <a:moveTo>
                    <a:pt x="2191790" y="325448"/>
                  </a:moveTo>
                  <a:lnTo>
                    <a:pt x="2191790" y="309473"/>
                  </a:lnTo>
                  <a:lnTo>
                    <a:pt x="2215219" y="307343"/>
                  </a:lnTo>
                  <a:lnTo>
                    <a:pt x="2223206" y="299356"/>
                  </a:lnTo>
                  <a:lnTo>
                    <a:pt x="2223206" y="141742"/>
                  </a:lnTo>
                  <a:lnTo>
                    <a:pt x="2191790" y="141742"/>
                  </a:lnTo>
                  <a:lnTo>
                    <a:pt x="2191790" y="127365"/>
                  </a:lnTo>
                  <a:lnTo>
                    <a:pt x="2242376" y="112456"/>
                  </a:lnTo>
                  <a:lnTo>
                    <a:pt x="2259415" y="112456"/>
                  </a:lnTo>
                  <a:lnTo>
                    <a:pt x="2259415" y="135885"/>
                  </a:lnTo>
                  <a:cubicBezTo>
                    <a:pt x="2277519" y="125768"/>
                    <a:pt x="2290831" y="118846"/>
                    <a:pt x="2302013" y="115651"/>
                  </a:cubicBezTo>
                  <a:cubicBezTo>
                    <a:pt x="2312130" y="111391"/>
                    <a:pt x="2321183" y="108729"/>
                    <a:pt x="2330235" y="108729"/>
                  </a:cubicBezTo>
                  <a:cubicBezTo>
                    <a:pt x="2349404" y="108729"/>
                    <a:pt x="2363781" y="115651"/>
                    <a:pt x="2373898" y="126833"/>
                  </a:cubicBezTo>
                  <a:cubicBezTo>
                    <a:pt x="2384015" y="138015"/>
                    <a:pt x="2388275" y="155054"/>
                    <a:pt x="2388275" y="176354"/>
                  </a:cubicBezTo>
                  <a:lnTo>
                    <a:pt x="2388275" y="298824"/>
                  </a:lnTo>
                  <a:lnTo>
                    <a:pt x="2396262" y="306811"/>
                  </a:lnTo>
                  <a:lnTo>
                    <a:pt x="2419691" y="308941"/>
                  </a:lnTo>
                  <a:lnTo>
                    <a:pt x="2419691" y="324915"/>
                  </a:lnTo>
                  <a:lnTo>
                    <a:pt x="2323845" y="324915"/>
                  </a:lnTo>
                  <a:lnTo>
                    <a:pt x="2323845" y="308941"/>
                  </a:lnTo>
                  <a:lnTo>
                    <a:pt x="2344079" y="306811"/>
                  </a:lnTo>
                  <a:lnTo>
                    <a:pt x="2352066" y="298824"/>
                  </a:lnTo>
                  <a:lnTo>
                    <a:pt x="2352066" y="182743"/>
                  </a:lnTo>
                  <a:cubicBezTo>
                    <a:pt x="2352066" y="166769"/>
                    <a:pt x="2348872" y="155587"/>
                    <a:pt x="2341949" y="147599"/>
                  </a:cubicBezTo>
                  <a:cubicBezTo>
                    <a:pt x="2335027" y="140677"/>
                    <a:pt x="2323845" y="137482"/>
                    <a:pt x="2308403" y="137482"/>
                  </a:cubicBezTo>
                  <a:cubicBezTo>
                    <a:pt x="2300416" y="137482"/>
                    <a:pt x="2294026" y="138547"/>
                    <a:pt x="2284974" y="140677"/>
                  </a:cubicBezTo>
                  <a:cubicBezTo>
                    <a:pt x="2276987" y="143872"/>
                    <a:pt x="2267935" y="147599"/>
                    <a:pt x="2258882" y="151859"/>
                  </a:cubicBezTo>
                  <a:lnTo>
                    <a:pt x="2258882" y="298291"/>
                  </a:lnTo>
                  <a:lnTo>
                    <a:pt x="2266870" y="306279"/>
                  </a:lnTo>
                  <a:lnTo>
                    <a:pt x="2287104" y="308408"/>
                  </a:lnTo>
                  <a:lnTo>
                    <a:pt x="2287104" y="324383"/>
                  </a:lnTo>
                  <a:lnTo>
                    <a:pt x="2191790" y="324383"/>
                  </a:lnTo>
                  <a:lnTo>
                    <a:pt x="2191790" y="325448"/>
                  </a:lnTo>
                  <a:close/>
                  <a:moveTo>
                    <a:pt x="1885614" y="31519"/>
                  </a:moveTo>
                  <a:lnTo>
                    <a:pt x="1992642" y="31519"/>
                  </a:lnTo>
                  <a:lnTo>
                    <a:pt x="1992642" y="48558"/>
                  </a:lnTo>
                  <a:lnTo>
                    <a:pt x="1965486" y="50688"/>
                  </a:lnTo>
                  <a:lnTo>
                    <a:pt x="1958563" y="57610"/>
                  </a:lnTo>
                  <a:lnTo>
                    <a:pt x="1958563" y="216289"/>
                  </a:lnTo>
                  <a:cubicBezTo>
                    <a:pt x="1958563" y="246641"/>
                    <a:pt x="1964421" y="269005"/>
                    <a:pt x="1976668" y="282849"/>
                  </a:cubicBezTo>
                  <a:cubicBezTo>
                    <a:pt x="1988915" y="296161"/>
                    <a:pt x="2009149" y="303084"/>
                    <a:pt x="2036306" y="303084"/>
                  </a:cubicBezTo>
                  <a:cubicBezTo>
                    <a:pt x="2063462" y="303084"/>
                    <a:pt x="2083696" y="296161"/>
                    <a:pt x="2095944" y="282849"/>
                  </a:cubicBezTo>
                  <a:cubicBezTo>
                    <a:pt x="2108191" y="268472"/>
                    <a:pt x="2114048" y="246641"/>
                    <a:pt x="2114048" y="216289"/>
                  </a:cubicBezTo>
                  <a:lnTo>
                    <a:pt x="2114048" y="60805"/>
                  </a:lnTo>
                  <a:lnTo>
                    <a:pt x="2106061" y="52818"/>
                  </a:lnTo>
                  <a:lnTo>
                    <a:pt x="2078904" y="48558"/>
                  </a:lnTo>
                  <a:lnTo>
                    <a:pt x="2078904" y="31519"/>
                  </a:lnTo>
                  <a:lnTo>
                    <a:pt x="2172088" y="31519"/>
                  </a:lnTo>
                  <a:lnTo>
                    <a:pt x="2172088" y="48558"/>
                  </a:lnTo>
                  <a:lnTo>
                    <a:pt x="2144932" y="52818"/>
                  </a:lnTo>
                  <a:lnTo>
                    <a:pt x="2136944" y="60805"/>
                  </a:lnTo>
                  <a:lnTo>
                    <a:pt x="2136944" y="219484"/>
                  </a:lnTo>
                  <a:cubicBezTo>
                    <a:pt x="2136944" y="240783"/>
                    <a:pt x="2135880" y="256758"/>
                    <a:pt x="2132685" y="267940"/>
                  </a:cubicBezTo>
                  <a:cubicBezTo>
                    <a:pt x="2130555" y="279122"/>
                    <a:pt x="2124697" y="288174"/>
                    <a:pt x="2118308" y="297226"/>
                  </a:cubicBezTo>
                  <a:cubicBezTo>
                    <a:pt x="2109256" y="307343"/>
                    <a:pt x="2098073" y="315331"/>
                    <a:pt x="2081034" y="320655"/>
                  </a:cubicBezTo>
                  <a:cubicBezTo>
                    <a:pt x="2065059" y="327578"/>
                    <a:pt x="2047488" y="329708"/>
                    <a:pt x="2028319" y="329708"/>
                  </a:cubicBezTo>
                  <a:cubicBezTo>
                    <a:pt x="2008084" y="329708"/>
                    <a:pt x="1989980" y="327578"/>
                    <a:pt x="1974538" y="320655"/>
                  </a:cubicBezTo>
                  <a:cubicBezTo>
                    <a:pt x="1958563" y="314798"/>
                    <a:pt x="1946317" y="307343"/>
                    <a:pt x="1937264" y="297226"/>
                  </a:cubicBezTo>
                  <a:cubicBezTo>
                    <a:pt x="1930342" y="288174"/>
                    <a:pt x="1925017" y="279122"/>
                    <a:pt x="1922888" y="267940"/>
                  </a:cubicBezTo>
                  <a:cubicBezTo>
                    <a:pt x="1919693" y="256758"/>
                    <a:pt x="1918627" y="240783"/>
                    <a:pt x="1918627" y="219484"/>
                  </a:cubicBezTo>
                  <a:lnTo>
                    <a:pt x="1918627" y="57610"/>
                  </a:lnTo>
                  <a:lnTo>
                    <a:pt x="1910640" y="50688"/>
                  </a:lnTo>
                  <a:lnTo>
                    <a:pt x="1885614" y="48558"/>
                  </a:lnTo>
                  <a:lnTo>
                    <a:pt x="1885614" y="31519"/>
                  </a:lnTo>
                  <a:close/>
                  <a:moveTo>
                    <a:pt x="1632686" y="110326"/>
                  </a:moveTo>
                  <a:lnTo>
                    <a:pt x="1632686" y="129495"/>
                  </a:lnTo>
                  <a:cubicBezTo>
                    <a:pt x="1629491" y="129495"/>
                    <a:pt x="1624699" y="130560"/>
                    <a:pt x="1621504" y="130560"/>
                  </a:cubicBezTo>
                  <a:cubicBezTo>
                    <a:pt x="1615647" y="131625"/>
                    <a:pt x="1610322" y="133755"/>
                    <a:pt x="1604464" y="136418"/>
                  </a:cubicBezTo>
                  <a:lnTo>
                    <a:pt x="1604464" y="173691"/>
                  </a:lnTo>
                  <a:lnTo>
                    <a:pt x="1574113" y="173691"/>
                  </a:lnTo>
                  <a:cubicBezTo>
                    <a:pt x="1568256" y="173691"/>
                    <a:pt x="1565061" y="172626"/>
                    <a:pt x="1562931" y="170496"/>
                  </a:cubicBezTo>
                  <a:cubicBezTo>
                    <a:pt x="1560801" y="168366"/>
                    <a:pt x="1560801" y="164639"/>
                    <a:pt x="1560801" y="160379"/>
                  </a:cubicBezTo>
                  <a:cubicBezTo>
                    <a:pt x="1560801" y="145470"/>
                    <a:pt x="1568788" y="133223"/>
                    <a:pt x="1584230" y="124170"/>
                  </a:cubicBezTo>
                  <a:cubicBezTo>
                    <a:pt x="1597542" y="116183"/>
                    <a:pt x="1613517" y="111923"/>
                    <a:pt x="1632686" y="110326"/>
                  </a:cubicBezTo>
                  <a:lnTo>
                    <a:pt x="1632686" y="110326"/>
                  </a:lnTo>
                  <a:close/>
                  <a:moveTo>
                    <a:pt x="1632686" y="204042"/>
                  </a:moveTo>
                  <a:lnTo>
                    <a:pt x="1632686" y="222147"/>
                  </a:lnTo>
                  <a:cubicBezTo>
                    <a:pt x="1620439" y="226407"/>
                    <a:pt x="1611387" y="231199"/>
                    <a:pt x="1605529" y="235459"/>
                  </a:cubicBezTo>
                  <a:cubicBezTo>
                    <a:pt x="1594347" y="244511"/>
                    <a:pt x="1587425" y="254628"/>
                    <a:pt x="1587425" y="269005"/>
                  </a:cubicBezTo>
                  <a:cubicBezTo>
                    <a:pt x="1587425" y="279122"/>
                    <a:pt x="1590620" y="288174"/>
                    <a:pt x="1597542" y="295096"/>
                  </a:cubicBezTo>
                  <a:cubicBezTo>
                    <a:pt x="1603400" y="302019"/>
                    <a:pt x="1611919" y="304149"/>
                    <a:pt x="1623634" y="304149"/>
                  </a:cubicBezTo>
                  <a:cubicBezTo>
                    <a:pt x="1625764" y="304149"/>
                    <a:pt x="1629491" y="304149"/>
                    <a:pt x="1632686" y="304149"/>
                  </a:cubicBezTo>
                  <a:lnTo>
                    <a:pt x="1632686" y="323318"/>
                  </a:lnTo>
                  <a:cubicBezTo>
                    <a:pt x="1623634" y="326513"/>
                    <a:pt x="1614582" y="327578"/>
                    <a:pt x="1605529" y="327578"/>
                  </a:cubicBezTo>
                  <a:cubicBezTo>
                    <a:pt x="1588490" y="327578"/>
                    <a:pt x="1575178" y="323318"/>
                    <a:pt x="1565061" y="313201"/>
                  </a:cubicBezTo>
                  <a:cubicBezTo>
                    <a:pt x="1554944" y="303084"/>
                    <a:pt x="1549087" y="288174"/>
                    <a:pt x="1549087" y="272732"/>
                  </a:cubicBezTo>
                  <a:cubicBezTo>
                    <a:pt x="1549087" y="253563"/>
                    <a:pt x="1557074" y="239186"/>
                    <a:pt x="1572516" y="227471"/>
                  </a:cubicBezTo>
                  <a:cubicBezTo>
                    <a:pt x="1583165" y="221082"/>
                    <a:pt x="1603400" y="213095"/>
                    <a:pt x="1632686" y="204042"/>
                  </a:cubicBezTo>
                  <a:lnTo>
                    <a:pt x="1632686" y="204042"/>
                  </a:lnTo>
                  <a:close/>
                  <a:moveTo>
                    <a:pt x="913306" y="420229"/>
                  </a:moveTo>
                  <a:lnTo>
                    <a:pt x="913306" y="401060"/>
                  </a:lnTo>
                  <a:cubicBezTo>
                    <a:pt x="914371" y="401060"/>
                    <a:pt x="916501" y="401060"/>
                    <a:pt x="917565" y="401060"/>
                  </a:cubicBezTo>
                  <a:cubicBezTo>
                    <a:pt x="936735" y="401060"/>
                    <a:pt x="951112" y="396800"/>
                    <a:pt x="963891" y="387748"/>
                  </a:cubicBezTo>
                  <a:cubicBezTo>
                    <a:pt x="976138" y="378696"/>
                    <a:pt x="983061" y="367514"/>
                    <a:pt x="983061" y="354202"/>
                  </a:cubicBezTo>
                  <a:cubicBezTo>
                    <a:pt x="983061" y="345150"/>
                    <a:pt x="980931" y="337162"/>
                    <a:pt x="975073" y="332903"/>
                  </a:cubicBezTo>
                  <a:cubicBezTo>
                    <a:pt x="969216" y="328643"/>
                    <a:pt x="956969" y="323850"/>
                    <a:pt x="937800" y="320655"/>
                  </a:cubicBezTo>
                  <a:lnTo>
                    <a:pt x="912773" y="316396"/>
                  </a:lnTo>
                  <a:lnTo>
                    <a:pt x="912773" y="284979"/>
                  </a:lnTo>
                  <a:lnTo>
                    <a:pt x="940995" y="289239"/>
                  </a:lnTo>
                  <a:cubicBezTo>
                    <a:pt x="968151" y="293499"/>
                    <a:pt x="987320" y="300421"/>
                    <a:pt x="998502" y="308408"/>
                  </a:cubicBezTo>
                  <a:cubicBezTo>
                    <a:pt x="1009685" y="316396"/>
                    <a:pt x="1015542" y="328643"/>
                    <a:pt x="1015542" y="343552"/>
                  </a:cubicBezTo>
                  <a:cubicBezTo>
                    <a:pt x="1015542" y="352604"/>
                    <a:pt x="1013412" y="360591"/>
                    <a:pt x="1008620" y="369644"/>
                  </a:cubicBezTo>
                  <a:cubicBezTo>
                    <a:pt x="1002762" y="378696"/>
                    <a:pt x="997437" y="386683"/>
                    <a:pt x="988385" y="393073"/>
                  </a:cubicBezTo>
                  <a:cubicBezTo>
                    <a:pt x="977203" y="402125"/>
                    <a:pt x="963359" y="409047"/>
                    <a:pt x="948982" y="414372"/>
                  </a:cubicBezTo>
                  <a:cubicBezTo>
                    <a:pt x="937800" y="416502"/>
                    <a:pt x="925552" y="419164"/>
                    <a:pt x="913306" y="420229"/>
                  </a:cubicBezTo>
                  <a:lnTo>
                    <a:pt x="913306" y="420229"/>
                  </a:lnTo>
                  <a:close/>
                  <a:moveTo>
                    <a:pt x="913306" y="252498"/>
                  </a:moveTo>
                  <a:lnTo>
                    <a:pt x="913306" y="234394"/>
                  </a:lnTo>
                  <a:lnTo>
                    <a:pt x="913306" y="234394"/>
                  </a:lnTo>
                  <a:cubicBezTo>
                    <a:pt x="925552" y="234394"/>
                    <a:pt x="936735" y="230134"/>
                    <a:pt x="944722" y="219484"/>
                  </a:cubicBezTo>
                  <a:cubicBezTo>
                    <a:pt x="952709" y="210432"/>
                    <a:pt x="955904" y="197120"/>
                    <a:pt x="955904" y="181146"/>
                  </a:cubicBezTo>
                  <a:cubicBezTo>
                    <a:pt x="955904" y="164106"/>
                    <a:pt x="952709" y="151859"/>
                    <a:pt x="944722" y="141742"/>
                  </a:cubicBezTo>
                  <a:cubicBezTo>
                    <a:pt x="936735" y="131625"/>
                    <a:pt x="926618" y="127365"/>
                    <a:pt x="913306" y="127365"/>
                  </a:cubicBezTo>
                  <a:lnTo>
                    <a:pt x="913306" y="127365"/>
                  </a:lnTo>
                  <a:lnTo>
                    <a:pt x="913306" y="110326"/>
                  </a:lnTo>
                  <a:cubicBezTo>
                    <a:pt x="914371" y="109261"/>
                    <a:pt x="916501" y="109261"/>
                    <a:pt x="917565" y="109261"/>
                  </a:cubicBezTo>
                  <a:cubicBezTo>
                    <a:pt x="925552" y="109261"/>
                    <a:pt x="934605" y="110326"/>
                    <a:pt x="942592" y="112456"/>
                  </a:cubicBezTo>
                  <a:cubicBezTo>
                    <a:pt x="950579" y="114586"/>
                    <a:pt x="959631" y="118313"/>
                    <a:pt x="967619" y="122573"/>
                  </a:cubicBezTo>
                  <a:lnTo>
                    <a:pt x="1030451" y="122573"/>
                  </a:lnTo>
                  <a:lnTo>
                    <a:pt x="1030451" y="142807"/>
                  </a:lnTo>
                  <a:lnTo>
                    <a:pt x="981996" y="142807"/>
                  </a:lnTo>
                  <a:cubicBezTo>
                    <a:pt x="986255" y="148665"/>
                    <a:pt x="988918" y="155054"/>
                    <a:pt x="991048" y="161976"/>
                  </a:cubicBezTo>
                  <a:cubicBezTo>
                    <a:pt x="993178" y="168899"/>
                    <a:pt x="994243" y="175288"/>
                    <a:pt x="994243" y="183276"/>
                  </a:cubicBezTo>
                  <a:cubicBezTo>
                    <a:pt x="994243" y="203510"/>
                    <a:pt x="986255" y="219484"/>
                    <a:pt x="970813" y="232796"/>
                  </a:cubicBezTo>
                  <a:cubicBezTo>
                    <a:pt x="955904" y="245576"/>
                    <a:pt x="936735" y="251433"/>
                    <a:pt x="913306" y="252498"/>
                  </a:cubicBezTo>
                  <a:lnTo>
                    <a:pt x="913306" y="252498"/>
                  </a:lnTo>
                  <a:close/>
                  <a:moveTo>
                    <a:pt x="1344082" y="109261"/>
                  </a:moveTo>
                  <a:lnTo>
                    <a:pt x="1361121" y="109261"/>
                  </a:lnTo>
                  <a:lnTo>
                    <a:pt x="1361121" y="254628"/>
                  </a:lnTo>
                  <a:cubicBezTo>
                    <a:pt x="1361121" y="271667"/>
                    <a:pt x="1364316" y="282849"/>
                    <a:pt x="1371238" y="290837"/>
                  </a:cubicBezTo>
                  <a:cubicBezTo>
                    <a:pt x="1378160" y="297759"/>
                    <a:pt x="1388278" y="302019"/>
                    <a:pt x="1402655" y="302019"/>
                  </a:cubicBezTo>
                  <a:cubicBezTo>
                    <a:pt x="1410642" y="302019"/>
                    <a:pt x="1419694" y="300954"/>
                    <a:pt x="1427681" y="298824"/>
                  </a:cubicBezTo>
                  <a:cubicBezTo>
                    <a:pt x="1436733" y="296694"/>
                    <a:pt x="1444720" y="292967"/>
                    <a:pt x="1453773" y="288707"/>
                  </a:cubicBezTo>
                  <a:lnTo>
                    <a:pt x="1453773" y="140145"/>
                  </a:lnTo>
                  <a:lnTo>
                    <a:pt x="1422889" y="140145"/>
                  </a:lnTo>
                  <a:lnTo>
                    <a:pt x="1422889" y="126833"/>
                  </a:lnTo>
                  <a:lnTo>
                    <a:pt x="1473474" y="109794"/>
                  </a:lnTo>
                  <a:lnTo>
                    <a:pt x="1490514" y="109794"/>
                  </a:lnTo>
                  <a:lnTo>
                    <a:pt x="1490514" y="299889"/>
                  </a:lnTo>
                  <a:lnTo>
                    <a:pt x="1498501" y="307876"/>
                  </a:lnTo>
                  <a:lnTo>
                    <a:pt x="1518735" y="310006"/>
                  </a:lnTo>
                  <a:lnTo>
                    <a:pt x="1518735" y="325980"/>
                  </a:lnTo>
                  <a:lnTo>
                    <a:pt x="1453240" y="325980"/>
                  </a:lnTo>
                  <a:lnTo>
                    <a:pt x="1453240" y="300954"/>
                  </a:lnTo>
                  <a:cubicBezTo>
                    <a:pt x="1439928" y="311071"/>
                    <a:pt x="1427149" y="317993"/>
                    <a:pt x="1415967" y="322253"/>
                  </a:cubicBezTo>
                  <a:cubicBezTo>
                    <a:pt x="1403720" y="326513"/>
                    <a:pt x="1393602" y="329175"/>
                    <a:pt x="1382421" y="329175"/>
                  </a:cubicBezTo>
                  <a:cubicBezTo>
                    <a:pt x="1363251" y="329175"/>
                    <a:pt x="1349939" y="323318"/>
                    <a:pt x="1339822" y="312136"/>
                  </a:cubicBezTo>
                  <a:cubicBezTo>
                    <a:pt x="1329705" y="300954"/>
                    <a:pt x="1323848" y="283914"/>
                    <a:pt x="1323848" y="262615"/>
                  </a:cubicBezTo>
                  <a:lnTo>
                    <a:pt x="1323848" y="140145"/>
                  </a:lnTo>
                  <a:lnTo>
                    <a:pt x="1292431" y="140145"/>
                  </a:lnTo>
                  <a:lnTo>
                    <a:pt x="1292431" y="126833"/>
                  </a:lnTo>
                  <a:lnTo>
                    <a:pt x="1344082" y="109261"/>
                  </a:lnTo>
                  <a:lnTo>
                    <a:pt x="1344082" y="109261"/>
                  </a:lnTo>
                  <a:close/>
                  <a:moveTo>
                    <a:pt x="1096479" y="2233"/>
                  </a:moveTo>
                  <a:lnTo>
                    <a:pt x="1113518" y="2233"/>
                  </a:lnTo>
                  <a:lnTo>
                    <a:pt x="1113518" y="136418"/>
                  </a:lnTo>
                  <a:cubicBezTo>
                    <a:pt x="1130557" y="126300"/>
                    <a:pt x="1143869" y="119378"/>
                    <a:pt x="1155052" y="116183"/>
                  </a:cubicBezTo>
                  <a:cubicBezTo>
                    <a:pt x="1166233" y="111923"/>
                    <a:pt x="1175286" y="109261"/>
                    <a:pt x="1184338" y="109261"/>
                  </a:cubicBezTo>
                  <a:cubicBezTo>
                    <a:pt x="1203507" y="109261"/>
                    <a:pt x="1217884" y="116183"/>
                    <a:pt x="1228001" y="127365"/>
                  </a:cubicBezTo>
                  <a:cubicBezTo>
                    <a:pt x="1238118" y="138547"/>
                    <a:pt x="1242911" y="155587"/>
                    <a:pt x="1242911" y="176886"/>
                  </a:cubicBezTo>
                  <a:lnTo>
                    <a:pt x="1242911" y="299356"/>
                  </a:lnTo>
                  <a:lnTo>
                    <a:pt x="1250898" y="307343"/>
                  </a:lnTo>
                  <a:lnTo>
                    <a:pt x="1273262" y="309473"/>
                  </a:lnTo>
                  <a:lnTo>
                    <a:pt x="1273262" y="325448"/>
                  </a:lnTo>
                  <a:lnTo>
                    <a:pt x="1178480" y="325448"/>
                  </a:lnTo>
                  <a:lnTo>
                    <a:pt x="1178480" y="309473"/>
                  </a:lnTo>
                  <a:lnTo>
                    <a:pt x="1198715" y="307343"/>
                  </a:lnTo>
                  <a:lnTo>
                    <a:pt x="1205637" y="299356"/>
                  </a:lnTo>
                  <a:lnTo>
                    <a:pt x="1205637" y="183276"/>
                  </a:lnTo>
                  <a:cubicBezTo>
                    <a:pt x="1205637" y="167301"/>
                    <a:pt x="1202442" y="155054"/>
                    <a:pt x="1195520" y="148132"/>
                  </a:cubicBezTo>
                  <a:cubicBezTo>
                    <a:pt x="1188598" y="141210"/>
                    <a:pt x="1177416" y="138015"/>
                    <a:pt x="1161974" y="138015"/>
                  </a:cubicBezTo>
                  <a:cubicBezTo>
                    <a:pt x="1155052" y="138015"/>
                    <a:pt x="1147597" y="139080"/>
                    <a:pt x="1139610" y="141210"/>
                  </a:cubicBezTo>
                  <a:cubicBezTo>
                    <a:pt x="1131622" y="144405"/>
                    <a:pt x="1122570" y="148132"/>
                    <a:pt x="1113518" y="152392"/>
                  </a:cubicBezTo>
                  <a:lnTo>
                    <a:pt x="1113518" y="298824"/>
                  </a:lnTo>
                  <a:lnTo>
                    <a:pt x="1121505" y="306811"/>
                  </a:lnTo>
                  <a:lnTo>
                    <a:pt x="1141740" y="308941"/>
                  </a:lnTo>
                  <a:lnTo>
                    <a:pt x="1141740" y="324915"/>
                  </a:lnTo>
                  <a:lnTo>
                    <a:pt x="1045893" y="324915"/>
                  </a:lnTo>
                  <a:lnTo>
                    <a:pt x="1045893" y="308941"/>
                  </a:lnTo>
                  <a:lnTo>
                    <a:pt x="1069322" y="306811"/>
                  </a:lnTo>
                  <a:lnTo>
                    <a:pt x="1076245" y="298824"/>
                  </a:lnTo>
                  <a:lnTo>
                    <a:pt x="1076245" y="31519"/>
                  </a:lnTo>
                  <a:lnTo>
                    <a:pt x="1042698" y="31519"/>
                  </a:lnTo>
                  <a:lnTo>
                    <a:pt x="1042698" y="18207"/>
                  </a:lnTo>
                  <a:lnTo>
                    <a:pt x="1096479" y="2233"/>
                  </a:lnTo>
                  <a:close/>
                  <a:moveTo>
                    <a:pt x="913306" y="110326"/>
                  </a:moveTo>
                  <a:lnTo>
                    <a:pt x="913306" y="127365"/>
                  </a:lnTo>
                  <a:cubicBezTo>
                    <a:pt x="899994" y="127365"/>
                    <a:pt x="889877" y="131625"/>
                    <a:pt x="881889" y="141742"/>
                  </a:cubicBezTo>
                  <a:cubicBezTo>
                    <a:pt x="873902" y="150794"/>
                    <a:pt x="870707" y="164106"/>
                    <a:pt x="870707" y="181146"/>
                  </a:cubicBezTo>
                  <a:cubicBezTo>
                    <a:pt x="870707" y="197120"/>
                    <a:pt x="873902" y="210432"/>
                    <a:pt x="882954" y="219484"/>
                  </a:cubicBezTo>
                  <a:cubicBezTo>
                    <a:pt x="890941" y="229601"/>
                    <a:pt x="901059" y="234394"/>
                    <a:pt x="913306" y="234394"/>
                  </a:cubicBezTo>
                  <a:lnTo>
                    <a:pt x="913306" y="252498"/>
                  </a:lnTo>
                  <a:cubicBezTo>
                    <a:pt x="912240" y="252498"/>
                    <a:pt x="911176" y="252498"/>
                    <a:pt x="910111" y="252498"/>
                  </a:cubicBezTo>
                  <a:lnTo>
                    <a:pt x="903189" y="252498"/>
                  </a:lnTo>
                  <a:cubicBezTo>
                    <a:pt x="901059" y="255693"/>
                    <a:pt x="899994" y="258355"/>
                    <a:pt x="898929" y="261550"/>
                  </a:cubicBezTo>
                  <a:cubicBezTo>
                    <a:pt x="898929" y="264745"/>
                    <a:pt x="897864" y="268472"/>
                    <a:pt x="897864" y="271667"/>
                  </a:cubicBezTo>
                  <a:cubicBezTo>
                    <a:pt x="897864" y="272732"/>
                    <a:pt x="898929" y="274862"/>
                    <a:pt x="898929" y="278590"/>
                  </a:cubicBezTo>
                  <a:cubicBezTo>
                    <a:pt x="898929" y="280719"/>
                    <a:pt x="898929" y="281784"/>
                    <a:pt x="898929" y="281784"/>
                  </a:cubicBezTo>
                  <a:lnTo>
                    <a:pt x="913838" y="283914"/>
                  </a:lnTo>
                  <a:lnTo>
                    <a:pt x="913838" y="315331"/>
                  </a:lnTo>
                  <a:lnTo>
                    <a:pt x="896799" y="312136"/>
                  </a:lnTo>
                  <a:cubicBezTo>
                    <a:pt x="884552" y="315331"/>
                    <a:pt x="875500" y="321188"/>
                    <a:pt x="868577" y="329175"/>
                  </a:cubicBezTo>
                  <a:cubicBezTo>
                    <a:pt x="861655" y="337162"/>
                    <a:pt x="858460" y="345150"/>
                    <a:pt x="858460" y="355267"/>
                  </a:cubicBezTo>
                  <a:cubicBezTo>
                    <a:pt x="858460" y="368579"/>
                    <a:pt x="864317" y="378696"/>
                    <a:pt x="875500" y="387748"/>
                  </a:cubicBezTo>
                  <a:cubicBezTo>
                    <a:pt x="885617" y="395735"/>
                    <a:pt x="897864" y="399995"/>
                    <a:pt x="913838" y="401060"/>
                  </a:cubicBezTo>
                  <a:lnTo>
                    <a:pt x="913838" y="420229"/>
                  </a:lnTo>
                  <a:cubicBezTo>
                    <a:pt x="910643" y="420229"/>
                    <a:pt x="906916" y="420229"/>
                    <a:pt x="902656" y="420229"/>
                  </a:cubicBezTo>
                  <a:cubicBezTo>
                    <a:pt x="877629" y="420229"/>
                    <a:pt x="858993" y="415969"/>
                    <a:pt x="845148" y="405852"/>
                  </a:cubicBezTo>
                  <a:cubicBezTo>
                    <a:pt x="830771" y="395735"/>
                    <a:pt x="823849" y="382423"/>
                    <a:pt x="823849" y="364319"/>
                  </a:cubicBezTo>
                  <a:cubicBezTo>
                    <a:pt x="823849" y="351007"/>
                    <a:pt x="828109" y="338227"/>
                    <a:pt x="836096" y="329175"/>
                  </a:cubicBezTo>
                  <a:cubicBezTo>
                    <a:pt x="845148" y="319058"/>
                    <a:pt x="856330" y="312136"/>
                    <a:pt x="871240" y="310006"/>
                  </a:cubicBezTo>
                  <a:cubicBezTo>
                    <a:pt x="870175" y="306811"/>
                    <a:pt x="869110" y="303084"/>
                    <a:pt x="868045" y="299889"/>
                  </a:cubicBezTo>
                  <a:cubicBezTo>
                    <a:pt x="866980" y="296694"/>
                    <a:pt x="866980" y="292967"/>
                    <a:pt x="866980" y="289772"/>
                  </a:cubicBezTo>
                  <a:cubicBezTo>
                    <a:pt x="866980" y="285512"/>
                    <a:pt x="869110" y="278590"/>
                    <a:pt x="872837" y="271667"/>
                  </a:cubicBezTo>
                  <a:cubicBezTo>
                    <a:pt x="876032" y="264745"/>
                    <a:pt x="880824" y="257290"/>
                    <a:pt x="888812" y="249303"/>
                  </a:cubicBezTo>
                  <a:cubicBezTo>
                    <a:pt x="871772" y="245043"/>
                    <a:pt x="858460" y="237056"/>
                    <a:pt x="848343" y="225874"/>
                  </a:cubicBezTo>
                  <a:cubicBezTo>
                    <a:pt x="839291" y="213627"/>
                    <a:pt x="833966" y="199783"/>
                    <a:pt x="833966" y="183276"/>
                  </a:cubicBezTo>
                  <a:cubicBezTo>
                    <a:pt x="833966" y="161976"/>
                    <a:pt x="841953" y="143872"/>
                    <a:pt x="857395" y="130560"/>
                  </a:cubicBezTo>
                  <a:cubicBezTo>
                    <a:pt x="870175" y="117248"/>
                    <a:pt x="889344" y="110326"/>
                    <a:pt x="913306" y="110326"/>
                  </a:cubicBezTo>
                  <a:lnTo>
                    <a:pt x="913306" y="110326"/>
                  </a:lnTo>
                  <a:close/>
                  <a:moveTo>
                    <a:pt x="569856" y="325448"/>
                  </a:moveTo>
                  <a:lnTo>
                    <a:pt x="569856" y="309473"/>
                  </a:lnTo>
                  <a:lnTo>
                    <a:pt x="593285" y="307343"/>
                  </a:lnTo>
                  <a:lnTo>
                    <a:pt x="601272" y="299356"/>
                  </a:lnTo>
                  <a:lnTo>
                    <a:pt x="601272" y="141742"/>
                  </a:lnTo>
                  <a:lnTo>
                    <a:pt x="569856" y="141742"/>
                  </a:lnTo>
                  <a:lnTo>
                    <a:pt x="569856" y="127365"/>
                  </a:lnTo>
                  <a:lnTo>
                    <a:pt x="620442" y="112456"/>
                  </a:lnTo>
                  <a:lnTo>
                    <a:pt x="637481" y="112456"/>
                  </a:lnTo>
                  <a:lnTo>
                    <a:pt x="637481" y="135885"/>
                  </a:lnTo>
                  <a:cubicBezTo>
                    <a:pt x="654520" y="125768"/>
                    <a:pt x="668897" y="118846"/>
                    <a:pt x="680079" y="115651"/>
                  </a:cubicBezTo>
                  <a:cubicBezTo>
                    <a:pt x="690197" y="111391"/>
                    <a:pt x="699249" y="108729"/>
                    <a:pt x="708301" y="108729"/>
                  </a:cubicBezTo>
                  <a:cubicBezTo>
                    <a:pt x="727470" y="108729"/>
                    <a:pt x="741847" y="115651"/>
                    <a:pt x="751964" y="126833"/>
                  </a:cubicBezTo>
                  <a:cubicBezTo>
                    <a:pt x="762081" y="138015"/>
                    <a:pt x="766341" y="155054"/>
                    <a:pt x="766341" y="176354"/>
                  </a:cubicBezTo>
                  <a:lnTo>
                    <a:pt x="766341" y="298824"/>
                  </a:lnTo>
                  <a:lnTo>
                    <a:pt x="774328" y="306811"/>
                  </a:lnTo>
                  <a:lnTo>
                    <a:pt x="797757" y="308941"/>
                  </a:lnTo>
                  <a:lnTo>
                    <a:pt x="797757" y="324915"/>
                  </a:lnTo>
                  <a:lnTo>
                    <a:pt x="700846" y="324915"/>
                  </a:lnTo>
                  <a:lnTo>
                    <a:pt x="700846" y="308941"/>
                  </a:lnTo>
                  <a:lnTo>
                    <a:pt x="722145" y="306811"/>
                  </a:lnTo>
                  <a:lnTo>
                    <a:pt x="730133" y="298824"/>
                  </a:lnTo>
                  <a:lnTo>
                    <a:pt x="730133" y="182743"/>
                  </a:lnTo>
                  <a:cubicBezTo>
                    <a:pt x="730133" y="166769"/>
                    <a:pt x="726938" y="155587"/>
                    <a:pt x="720015" y="147599"/>
                  </a:cubicBezTo>
                  <a:cubicBezTo>
                    <a:pt x="713093" y="140677"/>
                    <a:pt x="701911" y="137482"/>
                    <a:pt x="684872" y="137482"/>
                  </a:cubicBezTo>
                  <a:cubicBezTo>
                    <a:pt x="677949" y="137482"/>
                    <a:pt x="671560" y="138547"/>
                    <a:pt x="662508" y="140677"/>
                  </a:cubicBezTo>
                  <a:cubicBezTo>
                    <a:pt x="654520" y="143872"/>
                    <a:pt x="645468" y="147599"/>
                    <a:pt x="636416" y="151859"/>
                  </a:cubicBezTo>
                  <a:lnTo>
                    <a:pt x="636416" y="298291"/>
                  </a:lnTo>
                  <a:lnTo>
                    <a:pt x="644403" y="306279"/>
                  </a:lnTo>
                  <a:lnTo>
                    <a:pt x="664637" y="308408"/>
                  </a:lnTo>
                  <a:lnTo>
                    <a:pt x="664637" y="324383"/>
                  </a:lnTo>
                  <a:lnTo>
                    <a:pt x="569856" y="324383"/>
                  </a:lnTo>
                  <a:lnTo>
                    <a:pt x="569856" y="325448"/>
                  </a:lnTo>
                  <a:close/>
                  <a:moveTo>
                    <a:pt x="501166" y="15012"/>
                  </a:moveTo>
                  <a:cubicBezTo>
                    <a:pt x="509153" y="15012"/>
                    <a:pt x="514478" y="17142"/>
                    <a:pt x="519270" y="22999"/>
                  </a:cubicBezTo>
                  <a:cubicBezTo>
                    <a:pt x="525128" y="27259"/>
                    <a:pt x="527258" y="33116"/>
                    <a:pt x="527258" y="41104"/>
                  </a:cubicBezTo>
                  <a:cubicBezTo>
                    <a:pt x="527258" y="48026"/>
                    <a:pt x="525128" y="53351"/>
                    <a:pt x="519270" y="58143"/>
                  </a:cubicBezTo>
                  <a:cubicBezTo>
                    <a:pt x="515011" y="64000"/>
                    <a:pt x="509153" y="66130"/>
                    <a:pt x="501166" y="66130"/>
                  </a:cubicBezTo>
                  <a:cubicBezTo>
                    <a:pt x="494244" y="66130"/>
                    <a:pt x="488919" y="64000"/>
                    <a:pt x="484127" y="58143"/>
                  </a:cubicBezTo>
                  <a:cubicBezTo>
                    <a:pt x="478270" y="53883"/>
                    <a:pt x="476140" y="48026"/>
                    <a:pt x="476140" y="41104"/>
                  </a:cubicBezTo>
                  <a:cubicBezTo>
                    <a:pt x="476140" y="33116"/>
                    <a:pt x="478270" y="27792"/>
                    <a:pt x="484127" y="22999"/>
                  </a:cubicBezTo>
                  <a:cubicBezTo>
                    <a:pt x="488919" y="17142"/>
                    <a:pt x="494244" y="15012"/>
                    <a:pt x="501166" y="15012"/>
                  </a:cubicBezTo>
                  <a:lnTo>
                    <a:pt x="501166" y="15012"/>
                  </a:lnTo>
                  <a:close/>
                  <a:moveTo>
                    <a:pt x="500101" y="112988"/>
                  </a:moveTo>
                  <a:lnTo>
                    <a:pt x="517141" y="112988"/>
                  </a:lnTo>
                  <a:lnTo>
                    <a:pt x="517141" y="299889"/>
                  </a:lnTo>
                  <a:lnTo>
                    <a:pt x="525128" y="307876"/>
                  </a:lnTo>
                  <a:lnTo>
                    <a:pt x="547492" y="310006"/>
                  </a:lnTo>
                  <a:lnTo>
                    <a:pt x="547492" y="325980"/>
                  </a:lnTo>
                  <a:lnTo>
                    <a:pt x="449516" y="325980"/>
                  </a:lnTo>
                  <a:lnTo>
                    <a:pt x="449516" y="310006"/>
                  </a:lnTo>
                  <a:lnTo>
                    <a:pt x="472945" y="307876"/>
                  </a:lnTo>
                  <a:lnTo>
                    <a:pt x="479867" y="299889"/>
                  </a:lnTo>
                  <a:lnTo>
                    <a:pt x="479867" y="142275"/>
                  </a:lnTo>
                  <a:lnTo>
                    <a:pt x="449516" y="142275"/>
                  </a:lnTo>
                  <a:lnTo>
                    <a:pt x="449516" y="127365"/>
                  </a:lnTo>
                  <a:lnTo>
                    <a:pt x="500101" y="112988"/>
                  </a:lnTo>
                  <a:lnTo>
                    <a:pt x="500101" y="112988"/>
                  </a:lnTo>
                  <a:close/>
                  <a:moveTo>
                    <a:pt x="410112" y="119378"/>
                  </a:moveTo>
                  <a:lnTo>
                    <a:pt x="410112" y="168899"/>
                  </a:lnTo>
                  <a:lnTo>
                    <a:pt x="388813" y="168899"/>
                  </a:lnTo>
                  <a:lnTo>
                    <a:pt x="384553" y="138547"/>
                  </a:lnTo>
                  <a:cubicBezTo>
                    <a:pt x="378696" y="135353"/>
                    <a:pt x="373371" y="132690"/>
                    <a:pt x="368579" y="130560"/>
                  </a:cubicBezTo>
                  <a:cubicBezTo>
                    <a:pt x="362721" y="129495"/>
                    <a:pt x="357397" y="128430"/>
                    <a:pt x="352604" y="128430"/>
                  </a:cubicBezTo>
                  <a:cubicBezTo>
                    <a:pt x="340357" y="128430"/>
                    <a:pt x="332370" y="131625"/>
                    <a:pt x="325448" y="137482"/>
                  </a:cubicBezTo>
                  <a:cubicBezTo>
                    <a:pt x="318526" y="143340"/>
                    <a:pt x="315331" y="149730"/>
                    <a:pt x="315331" y="159847"/>
                  </a:cubicBezTo>
                  <a:cubicBezTo>
                    <a:pt x="315331" y="168899"/>
                    <a:pt x="318526" y="175821"/>
                    <a:pt x="323318" y="181146"/>
                  </a:cubicBezTo>
                  <a:cubicBezTo>
                    <a:pt x="329175" y="187003"/>
                    <a:pt x="337695" y="192328"/>
                    <a:pt x="352604" y="200315"/>
                  </a:cubicBezTo>
                  <a:cubicBezTo>
                    <a:pt x="354734" y="201380"/>
                    <a:pt x="358462" y="202445"/>
                    <a:pt x="363786" y="204575"/>
                  </a:cubicBezTo>
                  <a:cubicBezTo>
                    <a:pt x="379761" y="212562"/>
                    <a:pt x="392008" y="218952"/>
                    <a:pt x="399995" y="224809"/>
                  </a:cubicBezTo>
                  <a:cubicBezTo>
                    <a:pt x="404255" y="229069"/>
                    <a:pt x="409047" y="234926"/>
                    <a:pt x="412242" y="241848"/>
                  </a:cubicBezTo>
                  <a:cubicBezTo>
                    <a:pt x="414372" y="247706"/>
                    <a:pt x="415437" y="255160"/>
                    <a:pt x="415437" y="263148"/>
                  </a:cubicBezTo>
                  <a:cubicBezTo>
                    <a:pt x="415437" y="283382"/>
                    <a:pt x="408515" y="299356"/>
                    <a:pt x="394138" y="311603"/>
                  </a:cubicBezTo>
                  <a:cubicBezTo>
                    <a:pt x="379761" y="322785"/>
                    <a:pt x="358994" y="328643"/>
                    <a:pt x="334500" y="328643"/>
                  </a:cubicBezTo>
                  <a:cubicBezTo>
                    <a:pt x="323318" y="328643"/>
                    <a:pt x="313201" y="327578"/>
                    <a:pt x="304149" y="326513"/>
                  </a:cubicBezTo>
                  <a:cubicBezTo>
                    <a:pt x="294031" y="325448"/>
                    <a:pt x="284979" y="323318"/>
                    <a:pt x="276992" y="319591"/>
                  </a:cubicBezTo>
                  <a:lnTo>
                    <a:pt x="276992" y="262083"/>
                  </a:lnTo>
                  <a:lnTo>
                    <a:pt x="298291" y="262083"/>
                  </a:lnTo>
                  <a:lnTo>
                    <a:pt x="302551" y="299356"/>
                  </a:lnTo>
                  <a:cubicBezTo>
                    <a:pt x="309473" y="303616"/>
                    <a:pt x="314798" y="306279"/>
                    <a:pt x="321720" y="307343"/>
                  </a:cubicBezTo>
                  <a:cubicBezTo>
                    <a:pt x="327578" y="309473"/>
                    <a:pt x="333967" y="310538"/>
                    <a:pt x="340890" y="310538"/>
                  </a:cubicBezTo>
                  <a:cubicBezTo>
                    <a:pt x="353137" y="310538"/>
                    <a:pt x="362189" y="307343"/>
                    <a:pt x="370176" y="300421"/>
                  </a:cubicBezTo>
                  <a:cubicBezTo>
                    <a:pt x="378163" y="293499"/>
                    <a:pt x="381358" y="285512"/>
                    <a:pt x="381358" y="274330"/>
                  </a:cubicBezTo>
                  <a:cubicBezTo>
                    <a:pt x="381358" y="265278"/>
                    <a:pt x="379228" y="258355"/>
                    <a:pt x="373371" y="253031"/>
                  </a:cubicBezTo>
                  <a:cubicBezTo>
                    <a:pt x="369111" y="247173"/>
                    <a:pt x="356332" y="239719"/>
                    <a:pt x="336097" y="230666"/>
                  </a:cubicBezTo>
                  <a:cubicBezTo>
                    <a:pt x="314798" y="221614"/>
                    <a:pt x="299889" y="211497"/>
                    <a:pt x="292434" y="203510"/>
                  </a:cubicBezTo>
                  <a:cubicBezTo>
                    <a:pt x="284447" y="194458"/>
                    <a:pt x="280187" y="183276"/>
                    <a:pt x="280187" y="171029"/>
                  </a:cubicBezTo>
                  <a:cubicBezTo>
                    <a:pt x="280187" y="151859"/>
                    <a:pt x="287109" y="135885"/>
                    <a:pt x="300421" y="125768"/>
                  </a:cubicBezTo>
                  <a:cubicBezTo>
                    <a:pt x="313733" y="114586"/>
                    <a:pt x="332902" y="108729"/>
                    <a:pt x="357929" y="108729"/>
                  </a:cubicBezTo>
                  <a:cubicBezTo>
                    <a:pt x="368046" y="108729"/>
                    <a:pt x="377098" y="109794"/>
                    <a:pt x="386150" y="111923"/>
                  </a:cubicBezTo>
                  <a:cubicBezTo>
                    <a:pt x="394138" y="114053"/>
                    <a:pt x="402125" y="116183"/>
                    <a:pt x="410112" y="119378"/>
                  </a:cubicBezTo>
                  <a:lnTo>
                    <a:pt x="410112" y="119378"/>
                  </a:lnTo>
                  <a:close/>
                  <a:moveTo>
                    <a:pt x="3297" y="31519"/>
                  </a:moveTo>
                  <a:lnTo>
                    <a:pt x="250901" y="31519"/>
                  </a:lnTo>
                  <a:lnTo>
                    <a:pt x="250901" y="98079"/>
                  </a:lnTo>
                  <a:lnTo>
                    <a:pt x="227471" y="98079"/>
                  </a:lnTo>
                  <a:lnTo>
                    <a:pt x="221614" y="57610"/>
                  </a:lnTo>
                  <a:lnTo>
                    <a:pt x="214692" y="50688"/>
                  </a:lnTo>
                  <a:lnTo>
                    <a:pt x="148132" y="50688"/>
                  </a:lnTo>
                  <a:lnTo>
                    <a:pt x="148132" y="298291"/>
                  </a:lnTo>
                  <a:lnTo>
                    <a:pt x="155054" y="305214"/>
                  </a:lnTo>
                  <a:lnTo>
                    <a:pt x="184341" y="307343"/>
                  </a:lnTo>
                  <a:lnTo>
                    <a:pt x="184341" y="325448"/>
                  </a:lnTo>
                  <a:lnTo>
                    <a:pt x="70390" y="325448"/>
                  </a:lnTo>
                  <a:lnTo>
                    <a:pt x="70390" y="307343"/>
                  </a:lnTo>
                  <a:lnTo>
                    <a:pt x="99676" y="305214"/>
                  </a:lnTo>
                  <a:lnTo>
                    <a:pt x="106598" y="298291"/>
                  </a:lnTo>
                  <a:lnTo>
                    <a:pt x="106598" y="50688"/>
                  </a:lnTo>
                  <a:lnTo>
                    <a:pt x="40039" y="50688"/>
                  </a:lnTo>
                  <a:lnTo>
                    <a:pt x="33116" y="57610"/>
                  </a:lnTo>
                  <a:lnTo>
                    <a:pt x="27259" y="98079"/>
                  </a:lnTo>
                  <a:lnTo>
                    <a:pt x="2233" y="98079"/>
                  </a:lnTo>
                  <a:lnTo>
                    <a:pt x="2233" y="31519"/>
                  </a:lnTo>
                  <a:close/>
                </a:path>
              </a:pathLst>
            </a:custGeom>
            <a:solidFill>
              <a:srgbClr val="81308C"/>
            </a:solidFill>
            <a:ln w="5325" cap="flat">
              <a:noFill/>
              <a:prstDash val="solid"/>
              <a:miter/>
            </a:ln>
          </p:spPr>
          <p:txBody>
            <a:bodyPr rtlCol="0" anchor="ctr"/>
            <a:lstStyle/>
            <a:p>
              <a:endParaRPr lang="zh-CN" altLang="en-US" dirty="0"/>
            </a:p>
          </p:txBody>
        </p:sp>
        <p:pic>
          <p:nvPicPr>
            <p:cNvPr id="169" name="图片 16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85028" y="2913592"/>
              <a:ext cx="1584000" cy="1584000"/>
            </a:xfrm>
            <a:prstGeom prst="rect">
              <a:avLst/>
            </a:prstGeom>
          </p:spPr>
        </p:pic>
      </p:grpSp>
      <p:sp>
        <p:nvSpPr>
          <p:cNvPr id="171" name="文本框 170"/>
          <p:cNvSpPr txBox="1"/>
          <p:nvPr/>
        </p:nvSpPr>
        <p:spPr>
          <a:xfrm>
            <a:off x="6175806" y="2021987"/>
            <a:ext cx="4701547" cy="923330"/>
          </a:xfrm>
          <a:prstGeom prst="rect">
            <a:avLst/>
          </a:prstGeom>
          <a:noFill/>
        </p:spPr>
        <p:txBody>
          <a:bodyPr wrap="square" rtlCol="0">
            <a:spAutoFit/>
          </a:bodyPr>
          <a:lstStyle/>
          <a:p>
            <a:r>
              <a:rPr lang="en-US" altLang="zh-CN" sz="5400" b="1" dirty="0">
                <a:ln>
                  <a:solidFill>
                    <a:srgbClr val="703881"/>
                  </a:solidFill>
                </a:ln>
                <a:noFill/>
                <a:latin typeface="思源宋体 Heavy" panose="02020900000000000000" pitchFamily="18" charset="-122"/>
                <a:ea typeface="思源宋体 Heavy" panose="02020900000000000000" pitchFamily="18" charset="-122"/>
                <a:cs typeface="+mn-ea"/>
                <a:sym typeface="+mn-lt"/>
              </a:rPr>
              <a:t>THANKS</a:t>
            </a:r>
            <a:endParaRPr lang="zh-CN" altLang="en-US" sz="5400" b="1" dirty="0">
              <a:ln>
                <a:solidFill>
                  <a:srgbClr val="703881"/>
                </a:solidFill>
              </a:ln>
              <a:noFill/>
              <a:latin typeface="思源宋体 Heavy" panose="02020900000000000000" pitchFamily="18" charset="-122"/>
              <a:ea typeface="思源宋体 Heavy" panose="02020900000000000000" pitchFamily="18" charset="-122"/>
              <a:cs typeface="+mn-ea"/>
              <a:sym typeface="+mn-lt"/>
            </a:endParaRPr>
          </a:p>
        </p:txBody>
      </p:sp>
      <p:sp>
        <p:nvSpPr>
          <p:cNvPr id="172" name="文本框 171"/>
          <p:cNvSpPr txBox="1"/>
          <p:nvPr/>
        </p:nvSpPr>
        <p:spPr>
          <a:xfrm>
            <a:off x="6175806" y="2871529"/>
            <a:ext cx="4840636" cy="646331"/>
          </a:xfrm>
          <a:prstGeom prst="rect">
            <a:avLst/>
          </a:prstGeom>
          <a:noFill/>
        </p:spPr>
        <p:txBody>
          <a:bodyPr wrap="square" rtlCol="0">
            <a:spAutoFit/>
          </a:bodyPr>
          <a:lstStyle/>
          <a:p>
            <a:r>
              <a:rPr lang="zh-CN" altLang="en-US" sz="3600" b="1" dirty="0">
                <a:solidFill>
                  <a:srgbClr val="703881"/>
                </a:solidFill>
                <a:latin typeface="思源宋体 Heavy" panose="02020900000000000000" pitchFamily="18" charset="-122"/>
                <a:ea typeface="思源宋体 Heavy" panose="02020900000000000000" pitchFamily="18" charset="-122"/>
                <a:cs typeface="+mn-ea"/>
                <a:sym typeface="+mn-lt"/>
              </a:rPr>
              <a:t>欢迎讨论</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3"/>
                                        </p:tgtEl>
                                        <p:attrNameLst>
                                          <p:attrName>style.visibility</p:attrName>
                                        </p:attrNameLst>
                                      </p:cBhvr>
                                      <p:to>
                                        <p:strVal val="visible"/>
                                      </p:to>
                                    </p:set>
                                    <p:anim calcmode="lin" valueType="num">
                                      <p:cBhvr>
                                        <p:cTn id="7" dur="500" fill="hold"/>
                                        <p:tgtEl>
                                          <p:spTgt spid="183"/>
                                        </p:tgtEl>
                                        <p:attrNameLst>
                                          <p:attrName>ppt_w</p:attrName>
                                        </p:attrNameLst>
                                      </p:cBhvr>
                                      <p:tavLst>
                                        <p:tav tm="0">
                                          <p:val>
                                            <p:fltVal val="0"/>
                                          </p:val>
                                        </p:tav>
                                        <p:tav tm="100000">
                                          <p:val>
                                            <p:strVal val="#ppt_w"/>
                                          </p:val>
                                        </p:tav>
                                      </p:tavLst>
                                    </p:anim>
                                    <p:anim calcmode="lin" valueType="num">
                                      <p:cBhvr>
                                        <p:cTn id="8" dur="500" fill="hold"/>
                                        <p:tgtEl>
                                          <p:spTgt spid="183"/>
                                        </p:tgtEl>
                                        <p:attrNameLst>
                                          <p:attrName>ppt_h</p:attrName>
                                        </p:attrNameLst>
                                      </p:cBhvr>
                                      <p:tavLst>
                                        <p:tav tm="0">
                                          <p:val>
                                            <p:fltVal val="0"/>
                                          </p:val>
                                        </p:tav>
                                        <p:tav tm="100000">
                                          <p:val>
                                            <p:strVal val="#ppt_h"/>
                                          </p:val>
                                        </p:tav>
                                      </p:tavLst>
                                    </p:anim>
                                    <p:animEffect transition="in" filter="fade">
                                      <p:cBhvr>
                                        <p:cTn id="9" dur="500"/>
                                        <p:tgtEl>
                                          <p:spTgt spid="183"/>
                                        </p:tgtEl>
                                      </p:cBhvr>
                                    </p:animEffect>
                                  </p:childTnLst>
                                </p:cTn>
                              </p:par>
                            </p:childTnLst>
                          </p:cTn>
                        </p:par>
                        <p:par>
                          <p:cTn id="10" fill="hold">
                            <p:stCondLst>
                              <p:cond delay="500"/>
                            </p:stCondLst>
                            <p:childTnLst>
                              <p:par>
                                <p:cTn id="11" presetID="2" presetClass="entr" presetSubtype="4" fill="hold" grpId="0" nodeType="afterEffect" nodePh="1">
                                  <p:stCondLst>
                                    <p:cond delay="0"/>
                                  </p:stCondLst>
                                  <p:endCondLst>
                                    <p:cond evt="begin" delay="0">
                                      <p:tn val="11"/>
                                    </p:cond>
                                  </p:endCondLst>
                                  <p:childTnLst>
                                    <p:set>
                                      <p:cBhvr>
                                        <p:cTn id="12" dur="1" fill="hold">
                                          <p:stCondLst>
                                            <p:cond delay="0"/>
                                          </p:stCondLst>
                                        </p:cTn>
                                        <p:tgtEl>
                                          <p:spTgt spid="185"/>
                                        </p:tgtEl>
                                        <p:attrNameLst>
                                          <p:attrName>style.visibility</p:attrName>
                                        </p:attrNameLst>
                                      </p:cBhvr>
                                      <p:to>
                                        <p:strVal val="visible"/>
                                      </p:to>
                                    </p:set>
                                    <p:anim calcmode="lin" valueType="num">
                                      <p:cBhvr additive="base">
                                        <p:cTn id="13" dur="500" fill="hold"/>
                                        <p:tgtEl>
                                          <p:spTgt spid="185"/>
                                        </p:tgtEl>
                                        <p:attrNameLst>
                                          <p:attrName>ppt_x</p:attrName>
                                        </p:attrNameLst>
                                      </p:cBhvr>
                                      <p:tavLst>
                                        <p:tav tm="0">
                                          <p:val>
                                            <p:strVal val="#ppt_x"/>
                                          </p:val>
                                        </p:tav>
                                        <p:tav tm="100000">
                                          <p:val>
                                            <p:strVal val="#ppt_x"/>
                                          </p:val>
                                        </p:tav>
                                      </p:tavLst>
                                    </p:anim>
                                    <p:anim calcmode="lin" valueType="num">
                                      <p:cBhvr additive="base">
                                        <p:cTn id="14" dur="500" fill="hold"/>
                                        <p:tgtEl>
                                          <p:spTgt spid="18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71"/>
                                        </p:tgtEl>
                                        <p:attrNameLst>
                                          <p:attrName>style.visibility</p:attrName>
                                        </p:attrNameLst>
                                      </p:cBhvr>
                                      <p:to>
                                        <p:strVal val="visible"/>
                                      </p:to>
                                    </p:set>
                                    <p:anim calcmode="lin" valueType="num">
                                      <p:cBhvr additive="base">
                                        <p:cTn id="24" dur="500" fill="hold"/>
                                        <p:tgtEl>
                                          <p:spTgt spid="171"/>
                                        </p:tgtEl>
                                        <p:attrNameLst>
                                          <p:attrName>ppt_x</p:attrName>
                                        </p:attrNameLst>
                                      </p:cBhvr>
                                      <p:tavLst>
                                        <p:tav tm="0">
                                          <p:val>
                                            <p:strVal val="#ppt_x"/>
                                          </p:val>
                                        </p:tav>
                                        <p:tav tm="100000">
                                          <p:val>
                                            <p:strVal val="#ppt_x"/>
                                          </p:val>
                                        </p:tav>
                                      </p:tavLst>
                                    </p:anim>
                                    <p:anim calcmode="lin" valueType="num">
                                      <p:cBhvr additive="base">
                                        <p:cTn id="25" dur="500" fill="hold"/>
                                        <p:tgtEl>
                                          <p:spTgt spid="171"/>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72"/>
                                        </p:tgtEl>
                                        <p:attrNameLst>
                                          <p:attrName>style.visibility</p:attrName>
                                        </p:attrNameLst>
                                      </p:cBhvr>
                                      <p:to>
                                        <p:strVal val="visible"/>
                                      </p:to>
                                    </p:set>
                                    <p:anim calcmode="lin" valueType="num">
                                      <p:cBhvr additive="base">
                                        <p:cTn id="28" dur="500" fill="hold"/>
                                        <p:tgtEl>
                                          <p:spTgt spid="172"/>
                                        </p:tgtEl>
                                        <p:attrNameLst>
                                          <p:attrName>ppt_x</p:attrName>
                                        </p:attrNameLst>
                                      </p:cBhvr>
                                      <p:tavLst>
                                        <p:tav tm="0">
                                          <p:val>
                                            <p:strVal val="#ppt_x"/>
                                          </p:val>
                                        </p:tav>
                                        <p:tav tm="100000">
                                          <p:val>
                                            <p:strVal val="#ppt_x"/>
                                          </p:val>
                                        </p:tav>
                                      </p:tavLst>
                                    </p:anim>
                                    <p:anim calcmode="lin" valueType="num">
                                      <p:cBhvr additive="base">
                                        <p:cTn id="29" dur="500" fill="hold"/>
                                        <p:tgtEl>
                                          <p:spTgt spid="1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p:bldP spid="9" grpId="0" animBg="1"/>
      <p:bldP spid="10" grpId="0"/>
      <p:bldP spid="171" grpId="0"/>
      <p:bldP spid="17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03881"/>
        </a:solidFill>
        <a:effectLst/>
      </p:bgPr>
    </p:bg>
    <p:spTree>
      <p:nvGrpSpPr>
        <p:cNvPr id="1" name=""/>
        <p:cNvGrpSpPr/>
        <p:nvPr/>
      </p:nvGrpSpPr>
      <p:grpSpPr>
        <a:xfrm>
          <a:off x="0" y="0"/>
          <a:ext cx="0" cy="0"/>
          <a:chOff x="0" y="0"/>
          <a:chExt cx="0" cy="0"/>
        </a:xfrm>
      </p:grpSpPr>
      <p:sp>
        <p:nvSpPr>
          <p:cNvPr id="26" name="文本框 25"/>
          <p:cNvSpPr txBox="1"/>
          <p:nvPr/>
        </p:nvSpPr>
        <p:spPr>
          <a:xfrm>
            <a:off x="975102" y="1156082"/>
            <a:ext cx="10241796" cy="389915"/>
          </a:xfrm>
          <a:prstGeom prst="rect">
            <a:avLst/>
          </a:prstGeom>
          <a:noFill/>
        </p:spPr>
        <p:txBody>
          <a:bodyPr wrap="square" rtlCol="0">
            <a:spAutoFit/>
          </a:bodyPr>
          <a:lstStyle/>
          <a:p>
            <a:pPr>
              <a:lnSpc>
                <a:spcPts val="2500"/>
              </a:lnSpc>
            </a:pPr>
            <a:r>
              <a:rPr lang="zh-CN" altLang="en-US" sz="1600" dirty="0">
                <a:solidFill>
                  <a:schemeClr val="bg1"/>
                </a:solidFill>
                <a:latin typeface="华文宋体" panose="02010600040101010101" pitchFamily="2" charset="-122"/>
                <a:ea typeface="华文宋体" panose="02010600040101010101" pitchFamily="2" charset="-122"/>
                <a:cs typeface="+mn-ea"/>
                <a:sym typeface="+mn-lt"/>
              </a:rPr>
              <a:t>同一时间段进行多于一个线程的任务</a:t>
            </a:r>
          </a:p>
        </p:txBody>
      </p:sp>
      <p:sp>
        <p:nvSpPr>
          <p:cNvPr id="27" name="文本框 26"/>
          <p:cNvSpPr txBox="1"/>
          <p:nvPr/>
        </p:nvSpPr>
        <p:spPr>
          <a:xfrm>
            <a:off x="975102" y="473225"/>
            <a:ext cx="5951298" cy="584775"/>
          </a:xfrm>
          <a:prstGeom prst="rect">
            <a:avLst/>
          </a:prstGeom>
          <a:noFill/>
        </p:spPr>
        <p:txBody>
          <a:bodyPr wrap="square" rtlCol="0">
            <a:spAutoFit/>
          </a:bodyPr>
          <a:lstStyle/>
          <a:p>
            <a:r>
              <a:rPr lang="zh-CN" altLang="en-US" sz="3200" b="1" dirty="0">
                <a:solidFill>
                  <a:schemeClr val="bg1"/>
                </a:solidFill>
                <a:latin typeface="思源宋体 Heavy" panose="02020900000000000000" pitchFamily="18" charset="-122"/>
                <a:ea typeface="思源宋体 Heavy" panose="02020900000000000000" pitchFamily="18" charset="-122"/>
                <a:cs typeface="+mn-ea"/>
                <a:sym typeface="+mn-lt"/>
              </a:rPr>
              <a:t>多边形战士？多线程选手！！！</a:t>
            </a:r>
            <a:endParaRPr lang="zh-CN" altLang="en-US" sz="2800" dirty="0">
              <a:solidFill>
                <a:schemeClr val="bg1"/>
              </a:solidFill>
              <a:latin typeface="思源宋体 Heavy" panose="02020900000000000000" pitchFamily="18" charset="-122"/>
              <a:ea typeface="思源宋体 Heavy" panose="02020900000000000000" pitchFamily="18" charset="-122"/>
              <a:cs typeface="+mn-ea"/>
              <a:sym typeface="+mn-lt"/>
            </a:endParaRPr>
          </a:p>
        </p:txBody>
      </p:sp>
      <p:grpSp>
        <p:nvGrpSpPr>
          <p:cNvPr id="28" name="组合 27"/>
          <p:cNvGrpSpPr/>
          <p:nvPr/>
        </p:nvGrpSpPr>
        <p:grpSpPr>
          <a:xfrm>
            <a:off x="9788466" y="335123"/>
            <a:ext cx="1995085" cy="589128"/>
            <a:chOff x="9730702" y="211219"/>
            <a:chExt cx="2374282" cy="701101"/>
          </a:xfrm>
        </p:grpSpPr>
        <p:pic>
          <p:nvPicPr>
            <p:cNvPr id="29" name="图片 28"/>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brightnessContrast bright="12000" contrast="-400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9730702" y="211219"/>
              <a:ext cx="665681" cy="665680"/>
            </a:xfrm>
            <a:prstGeom prst="rect">
              <a:avLst/>
            </a:prstGeom>
          </p:spPr>
        </p:pic>
        <p:pic>
          <p:nvPicPr>
            <p:cNvPr id="30" name="图片 29"/>
            <p:cNvPicPr>
              <a:picLocks noChangeAspect="1"/>
            </p:cNvPicPr>
            <p:nvPr/>
          </p:nvPicPr>
          <p:blipFill rotWithShape="1">
            <a:blip r:embed="rId5">
              <a:biLevel thresh="25000"/>
            </a:blip>
            <a:srcRect l="30188"/>
            <a:stretch>
              <a:fillRect/>
            </a:stretch>
          </p:blipFill>
          <p:spPr>
            <a:xfrm>
              <a:off x="10483399" y="211219"/>
              <a:ext cx="1621585" cy="701101"/>
            </a:xfrm>
            <a:prstGeom prst="rect">
              <a:avLst/>
            </a:prstGeom>
          </p:spPr>
        </p:pic>
      </p:grpSp>
      <p:sp>
        <p:nvSpPr>
          <p:cNvPr id="18" name="矩形: 圆角 17">
            <a:extLst>
              <a:ext uri="{FF2B5EF4-FFF2-40B4-BE49-F238E27FC236}">
                <a16:creationId xmlns:a16="http://schemas.microsoft.com/office/drawing/2014/main" id="{714942E0-A675-66C7-BFD9-77204ED73B3C}"/>
              </a:ext>
            </a:extLst>
          </p:cNvPr>
          <p:cNvSpPr/>
          <p:nvPr/>
        </p:nvSpPr>
        <p:spPr>
          <a:xfrm>
            <a:off x="975102" y="1807592"/>
            <a:ext cx="10241796" cy="4745049"/>
          </a:xfrm>
          <a:prstGeom prst="roundRect">
            <a:avLst>
              <a:gd name="adj" fmla="val 7678"/>
            </a:avLst>
          </a:prstGeom>
          <a:solidFill>
            <a:schemeClr val="bg1"/>
          </a:solidFill>
          <a:ln>
            <a:noFill/>
          </a:ln>
          <a:effectLst>
            <a:outerShdw blurRad="228600" dist="635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iconfont-1191-801540">
            <a:extLst>
              <a:ext uri="{FF2B5EF4-FFF2-40B4-BE49-F238E27FC236}">
                <a16:creationId xmlns:a16="http://schemas.microsoft.com/office/drawing/2014/main" id="{92438B8C-907F-37E1-F795-F29AFC39BEB8}"/>
              </a:ext>
            </a:extLst>
          </p:cNvPr>
          <p:cNvSpPr>
            <a:spLocks noChangeAspect="1"/>
          </p:cNvSpPr>
          <p:nvPr/>
        </p:nvSpPr>
        <p:spPr bwMode="auto">
          <a:xfrm>
            <a:off x="1590324" y="4320867"/>
            <a:ext cx="609525" cy="609685"/>
          </a:xfrm>
          <a:custGeom>
            <a:avLst/>
            <a:gdLst>
              <a:gd name="T0" fmla="*/ 3982 w 7964"/>
              <a:gd name="T1" fmla="*/ 4878 h 7964"/>
              <a:gd name="T2" fmla="*/ 5082 w 7964"/>
              <a:gd name="T3" fmla="*/ 3086 h 7964"/>
              <a:gd name="T4" fmla="*/ 2882 w 7964"/>
              <a:gd name="T5" fmla="*/ 3086 h 7964"/>
              <a:gd name="T6" fmla="*/ 3982 w 7964"/>
              <a:gd name="T7" fmla="*/ 4878 h 7964"/>
              <a:gd name="T8" fmla="*/ 7651 w 7964"/>
              <a:gd name="T9" fmla="*/ 2432 h 7964"/>
              <a:gd name="T10" fmla="*/ 6798 w 7964"/>
              <a:gd name="T11" fmla="*/ 1166 h 7964"/>
              <a:gd name="T12" fmla="*/ 5532 w 7964"/>
              <a:gd name="T13" fmla="*/ 313 h 7964"/>
              <a:gd name="T14" fmla="*/ 3982 w 7964"/>
              <a:gd name="T15" fmla="*/ 0 h 7964"/>
              <a:gd name="T16" fmla="*/ 2432 w 7964"/>
              <a:gd name="T17" fmla="*/ 313 h 7964"/>
              <a:gd name="T18" fmla="*/ 1166 w 7964"/>
              <a:gd name="T19" fmla="*/ 1166 h 7964"/>
              <a:gd name="T20" fmla="*/ 313 w 7964"/>
              <a:gd name="T21" fmla="*/ 2432 h 7964"/>
              <a:gd name="T22" fmla="*/ 0 w 7964"/>
              <a:gd name="T23" fmla="*/ 3982 h 7964"/>
              <a:gd name="T24" fmla="*/ 313 w 7964"/>
              <a:gd name="T25" fmla="*/ 5532 h 7964"/>
              <a:gd name="T26" fmla="*/ 1166 w 7964"/>
              <a:gd name="T27" fmla="*/ 6798 h 7964"/>
              <a:gd name="T28" fmla="*/ 2432 w 7964"/>
              <a:gd name="T29" fmla="*/ 7651 h 7964"/>
              <a:gd name="T30" fmla="*/ 3982 w 7964"/>
              <a:gd name="T31" fmla="*/ 7964 h 7964"/>
              <a:gd name="T32" fmla="*/ 5532 w 7964"/>
              <a:gd name="T33" fmla="*/ 7651 h 7964"/>
              <a:gd name="T34" fmla="*/ 6798 w 7964"/>
              <a:gd name="T35" fmla="*/ 6798 h 7964"/>
              <a:gd name="T36" fmla="*/ 7651 w 7964"/>
              <a:gd name="T37" fmla="*/ 5532 h 7964"/>
              <a:gd name="T38" fmla="*/ 7964 w 7964"/>
              <a:gd name="T39" fmla="*/ 3982 h 7964"/>
              <a:gd name="T40" fmla="*/ 7651 w 7964"/>
              <a:gd name="T41" fmla="*/ 2432 h 7964"/>
              <a:gd name="T42" fmla="*/ 5288 w 7964"/>
              <a:gd name="T43" fmla="*/ 3224 h 7964"/>
              <a:gd name="T44" fmla="*/ 4188 w 7964"/>
              <a:gd name="T45" fmla="*/ 5017 h 7964"/>
              <a:gd name="T46" fmla="*/ 3982 w 7964"/>
              <a:gd name="T47" fmla="*/ 5134 h 7964"/>
              <a:gd name="T48" fmla="*/ 3776 w 7964"/>
              <a:gd name="T49" fmla="*/ 5017 h 7964"/>
              <a:gd name="T50" fmla="*/ 2676 w 7964"/>
              <a:gd name="T51" fmla="*/ 3224 h 7964"/>
              <a:gd name="T52" fmla="*/ 2637 w 7964"/>
              <a:gd name="T53" fmla="*/ 3086 h 7964"/>
              <a:gd name="T54" fmla="*/ 2667 w 7964"/>
              <a:gd name="T55" fmla="*/ 2963 h 7964"/>
              <a:gd name="T56" fmla="*/ 2882 w 7964"/>
              <a:gd name="T57" fmla="*/ 2830 h 7964"/>
              <a:gd name="T58" fmla="*/ 5082 w 7964"/>
              <a:gd name="T59" fmla="*/ 2830 h 7964"/>
              <a:gd name="T60" fmla="*/ 5297 w 7964"/>
              <a:gd name="T61" fmla="*/ 2963 h 7964"/>
              <a:gd name="T62" fmla="*/ 5326 w 7964"/>
              <a:gd name="T63" fmla="*/ 3086 h 7964"/>
              <a:gd name="T64" fmla="*/ 5288 w 7964"/>
              <a:gd name="T65" fmla="*/ 3224 h 7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64" h="7964">
                <a:moveTo>
                  <a:pt x="3982" y="4878"/>
                </a:moveTo>
                <a:lnTo>
                  <a:pt x="5082" y="3086"/>
                </a:lnTo>
                <a:lnTo>
                  <a:pt x="2882" y="3086"/>
                </a:lnTo>
                <a:lnTo>
                  <a:pt x="3982" y="4878"/>
                </a:lnTo>
                <a:close/>
                <a:moveTo>
                  <a:pt x="7651" y="2432"/>
                </a:moveTo>
                <a:cubicBezTo>
                  <a:pt x="7451" y="1958"/>
                  <a:pt x="7164" y="1532"/>
                  <a:pt x="6798" y="1166"/>
                </a:cubicBezTo>
                <a:cubicBezTo>
                  <a:pt x="6432" y="800"/>
                  <a:pt x="6006" y="513"/>
                  <a:pt x="5532" y="313"/>
                </a:cubicBezTo>
                <a:cubicBezTo>
                  <a:pt x="5041" y="105"/>
                  <a:pt x="4520" y="0"/>
                  <a:pt x="3982" y="0"/>
                </a:cubicBezTo>
                <a:cubicBezTo>
                  <a:pt x="3444" y="0"/>
                  <a:pt x="2923" y="105"/>
                  <a:pt x="2432" y="313"/>
                </a:cubicBezTo>
                <a:cubicBezTo>
                  <a:pt x="1958" y="513"/>
                  <a:pt x="1532" y="800"/>
                  <a:pt x="1166" y="1166"/>
                </a:cubicBezTo>
                <a:cubicBezTo>
                  <a:pt x="800" y="1532"/>
                  <a:pt x="513" y="1958"/>
                  <a:pt x="313" y="2432"/>
                </a:cubicBezTo>
                <a:cubicBezTo>
                  <a:pt x="105" y="2923"/>
                  <a:pt x="0" y="3444"/>
                  <a:pt x="0" y="3982"/>
                </a:cubicBezTo>
                <a:cubicBezTo>
                  <a:pt x="0" y="4520"/>
                  <a:pt x="105" y="5041"/>
                  <a:pt x="313" y="5532"/>
                </a:cubicBezTo>
                <a:cubicBezTo>
                  <a:pt x="513" y="6006"/>
                  <a:pt x="800" y="6432"/>
                  <a:pt x="1166" y="6798"/>
                </a:cubicBezTo>
                <a:cubicBezTo>
                  <a:pt x="1532" y="7164"/>
                  <a:pt x="1958" y="7451"/>
                  <a:pt x="2432" y="7651"/>
                </a:cubicBezTo>
                <a:cubicBezTo>
                  <a:pt x="2923" y="7859"/>
                  <a:pt x="3444" y="7964"/>
                  <a:pt x="3982" y="7964"/>
                </a:cubicBezTo>
                <a:cubicBezTo>
                  <a:pt x="4520" y="7964"/>
                  <a:pt x="5041" y="7859"/>
                  <a:pt x="5532" y="7651"/>
                </a:cubicBezTo>
                <a:cubicBezTo>
                  <a:pt x="6006" y="7451"/>
                  <a:pt x="6432" y="7164"/>
                  <a:pt x="6798" y="6798"/>
                </a:cubicBezTo>
                <a:cubicBezTo>
                  <a:pt x="7164" y="6432"/>
                  <a:pt x="7451" y="6006"/>
                  <a:pt x="7651" y="5532"/>
                </a:cubicBezTo>
                <a:cubicBezTo>
                  <a:pt x="7859" y="5041"/>
                  <a:pt x="7964" y="4520"/>
                  <a:pt x="7964" y="3982"/>
                </a:cubicBezTo>
                <a:cubicBezTo>
                  <a:pt x="7964" y="3444"/>
                  <a:pt x="7859" y="2923"/>
                  <a:pt x="7651" y="2432"/>
                </a:cubicBezTo>
                <a:close/>
                <a:moveTo>
                  <a:pt x="5288" y="3224"/>
                </a:moveTo>
                <a:lnTo>
                  <a:pt x="4188" y="5017"/>
                </a:lnTo>
                <a:cubicBezTo>
                  <a:pt x="4143" y="5090"/>
                  <a:pt x="4065" y="5134"/>
                  <a:pt x="3982" y="5134"/>
                </a:cubicBezTo>
                <a:cubicBezTo>
                  <a:pt x="3899" y="5134"/>
                  <a:pt x="3821" y="5090"/>
                  <a:pt x="3776" y="5017"/>
                </a:cubicBezTo>
                <a:lnTo>
                  <a:pt x="2676" y="3224"/>
                </a:lnTo>
                <a:cubicBezTo>
                  <a:pt x="2651" y="3182"/>
                  <a:pt x="2637" y="3134"/>
                  <a:pt x="2637" y="3086"/>
                </a:cubicBezTo>
                <a:cubicBezTo>
                  <a:pt x="2637" y="3044"/>
                  <a:pt x="2647" y="3001"/>
                  <a:pt x="2667" y="2963"/>
                </a:cubicBezTo>
                <a:cubicBezTo>
                  <a:pt x="2710" y="2881"/>
                  <a:pt x="2792" y="2830"/>
                  <a:pt x="2882" y="2830"/>
                </a:cubicBezTo>
                <a:lnTo>
                  <a:pt x="5082" y="2830"/>
                </a:lnTo>
                <a:cubicBezTo>
                  <a:pt x="5171" y="2830"/>
                  <a:pt x="5254" y="2881"/>
                  <a:pt x="5297" y="2963"/>
                </a:cubicBezTo>
                <a:cubicBezTo>
                  <a:pt x="5317" y="3001"/>
                  <a:pt x="5326" y="3044"/>
                  <a:pt x="5326" y="3086"/>
                </a:cubicBezTo>
                <a:cubicBezTo>
                  <a:pt x="5326" y="3134"/>
                  <a:pt x="5313" y="3182"/>
                  <a:pt x="5288" y="3224"/>
                </a:cubicBezTo>
                <a:close/>
              </a:path>
            </a:pathLst>
          </a:custGeom>
          <a:solidFill>
            <a:srgbClr val="703881"/>
          </a:solidFill>
          <a:ln>
            <a:noFill/>
          </a:ln>
        </p:spPr>
        <p:txBody>
          <a:bodyPr/>
          <a:lstStyle/>
          <a:p>
            <a:endParaRPr lang="zh-CN" altLang="en-US">
              <a:cs typeface="+mn-ea"/>
              <a:sym typeface="+mn-lt"/>
            </a:endParaRPr>
          </a:p>
        </p:txBody>
      </p:sp>
      <p:sp>
        <p:nvSpPr>
          <p:cNvPr id="20" name="文本框 19">
            <a:extLst>
              <a:ext uri="{FF2B5EF4-FFF2-40B4-BE49-F238E27FC236}">
                <a16:creationId xmlns:a16="http://schemas.microsoft.com/office/drawing/2014/main" id="{79F0A3B8-3617-71C1-7B8D-7CD27B8E1242}"/>
              </a:ext>
            </a:extLst>
          </p:cNvPr>
          <p:cNvSpPr txBox="1"/>
          <p:nvPr/>
        </p:nvSpPr>
        <p:spPr>
          <a:xfrm>
            <a:off x="2374021" y="4440801"/>
            <a:ext cx="5246952" cy="375487"/>
          </a:xfrm>
          <a:prstGeom prst="rect">
            <a:avLst/>
          </a:prstGeom>
          <a:noFill/>
        </p:spPr>
        <p:txBody>
          <a:bodyPr wrap="square" rtlCol="0">
            <a:spAutoFit/>
          </a:bodyPr>
          <a:lstStyle/>
          <a:p>
            <a:pPr>
              <a:lnSpc>
                <a:spcPts val="2500"/>
              </a:lnSpc>
            </a:pPr>
            <a:r>
              <a:rPr lang="zh-CN" altLang="en-US" sz="1400" dirty="0">
                <a:solidFill>
                  <a:schemeClr val="tx1">
                    <a:lumMod val="75000"/>
                    <a:lumOff val="25000"/>
                  </a:schemeClr>
                </a:solidFill>
                <a:cs typeface="+mn-ea"/>
                <a:sym typeface="+mn-lt"/>
              </a:rPr>
              <a:t>竞赛、社团、班级活动、校园活动</a:t>
            </a:r>
            <a:r>
              <a:rPr lang="en-US" altLang="zh-CN" sz="1400" dirty="0">
                <a:solidFill>
                  <a:schemeClr val="tx1">
                    <a:lumMod val="75000"/>
                    <a:lumOff val="25000"/>
                  </a:schemeClr>
                </a:solidFill>
                <a:cs typeface="+mn-ea"/>
                <a:sym typeface="+mn-lt"/>
              </a:rPr>
              <a:t>……</a:t>
            </a:r>
            <a:endParaRPr lang="zh-CN" altLang="en-US" sz="1400" dirty="0">
              <a:solidFill>
                <a:schemeClr val="tx1">
                  <a:lumMod val="75000"/>
                  <a:lumOff val="25000"/>
                </a:schemeClr>
              </a:solidFill>
              <a:cs typeface="+mn-ea"/>
              <a:sym typeface="+mn-lt"/>
            </a:endParaRPr>
          </a:p>
        </p:txBody>
      </p:sp>
      <p:sp>
        <p:nvSpPr>
          <p:cNvPr id="31" name="iconfont-1191-801540">
            <a:extLst>
              <a:ext uri="{FF2B5EF4-FFF2-40B4-BE49-F238E27FC236}">
                <a16:creationId xmlns:a16="http://schemas.microsoft.com/office/drawing/2014/main" id="{2FBBAADC-D73E-CF66-50AB-8A70AD76803E}"/>
              </a:ext>
            </a:extLst>
          </p:cNvPr>
          <p:cNvSpPr>
            <a:spLocks noChangeAspect="1"/>
          </p:cNvSpPr>
          <p:nvPr/>
        </p:nvSpPr>
        <p:spPr bwMode="auto">
          <a:xfrm>
            <a:off x="1590324" y="5387667"/>
            <a:ext cx="609525" cy="609685"/>
          </a:xfrm>
          <a:custGeom>
            <a:avLst/>
            <a:gdLst>
              <a:gd name="T0" fmla="*/ 3982 w 7964"/>
              <a:gd name="T1" fmla="*/ 4878 h 7964"/>
              <a:gd name="T2" fmla="*/ 5082 w 7964"/>
              <a:gd name="T3" fmla="*/ 3086 h 7964"/>
              <a:gd name="T4" fmla="*/ 2882 w 7964"/>
              <a:gd name="T5" fmla="*/ 3086 h 7964"/>
              <a:gd name="T6" fmla="*/ 3982 w 7964"/>
              <a:gd name="T7" fmla="*/ 4878 h 7964"/>
              <a:gd name="T8" fmla="*/ 7651 w 7964"/>
              <a:gd name="T9" fmla="*/ 2432 h 7964"/>
              <a:gd name="T10" fmla="*/ 6798 w 7964"/>
              <a:gd name="T11" fmla="*/ 1166 h 7964"/>
              <a:gd name="T12" fmla="*/ 5532 w 7964"/>
              <a:gd name="T13" fmla="*/ 313 h 7964"/>
              <a:gd name="T14" fmla="*/ 3982 w 7964"/>
              <a:gd name="T15" fmla="*/ 0 h 7964"/>
              <a:gd name="T16" fmla="*/ 2432 w 7964"/>
              <a:gd name="T17" fmla="*/ 313 h 7964"/>
              <a:gd name="T18" fmla="*/ 1166 w 7964"/>
              <a:gd name="T19" fmla="*/ 1166 h 7964"/>
              <a:gd name="T20" fmla="*/ 313 w 7964"/>
              <a:gd name="T21" fmla="*/ 2432 h 7964"/>
              <a:gd name="T22" fmla="*/ 0 w 7964"/>
              <a:gd name="T23" fmla="*/ 3982 h 7964"/>
              <a:gd name="T24" fmla="*/ 313 w 7964"/>
              <a:gd name="T25" fmla="*/ 5532 h 7964"/>
              <a:gd name="T26" fmla="*/ 1166 w 7964"/>
              <a:gd name="T27" fmla="*/ 6798 h 7964"/>
              <a:gd name="T28" fmla="*/ 2432 w 7964"/>
              <a:gd name="T29" fmla="*/ 7651 h 7964"/>
              <a:gd name="T30" fmla="*/ 3982 w 7964"/>
              <a:gd name="T31" fmla="*/ 7964 h 7964"/>
              <a:gd name="T32" fmla="*/ 5532 w 7964"/>
              <a:gd name="T33" fmla="*/ 7651 h 7964"/>
              <a:gd name="T34" fmla="*/ 6798 w 7964"/>
              <a:gd name="T35" fmla="*/ 6798 h 7964"/>
              <a:gd name="T36" fmla="*/ 7651 w 7964"/>
              <a:gd name="T37" fmla="*/ 5532 h 7964"/>
              <a:gd name="T38" fmla="*/ 7964 w 7964"/>
              <a:gd name="T39" fmla="*/ 3982 h 7964"/>
              <a:gd name="T40" fmla="*/ 7651 w 7964"/>
              <a:gd name="T41" fmla="*/ 2432 h 7964"/>
              <a:gd name="T42" fmla="*/ 5288 w 7964"/>
              <a:gd name="T43" fmla="*/ 3224 h 7964"/>
              <a:gd name="T44" fmla="*/ 4188 w 7964"/>
              <a:gd name="T45" fmla="*/ 5017 h 7964"/>
              <a:gd name="T46" fmla="*/ 3982 w 7964"/>
              <a:gd name="T47" fmla="*/ 5134 h 7964"/>
              <a:gd name="T48" fmla="*/ 3776 w 7964"/>
              <a:gd name="T49" fmla="*/ 5017 h 7964"/>
              <a:gd name="T50" fmla="*/ 2676 w 7964"/>
              <a:gd name="T51" fmla="*/ 3224 h 7964"/>
              <a:gd name="T52" fmla="*/ 2637 w 7964"/>
              <a:gd name="T53" fmla="*/ 3086 h 7964"/>
              <a:gd name="T54" fmla="*/ 2667 w 7964"/>
              <a:gd name="T55" fmla="*/ 2963 h 7964"/>
              <a:gd name="T56" fmla="*/ 2882 w 7964"/>
              <a:gd name="T57" fmla="*/ 2830 h 7964"/>
              <a:gd name="T58" fmla="*/ 5082 w 7964"/>
              <a:gd name="T59" fmla="*/ 2830 h 7964"/>
              <a:gd name="T60" fmla="*/ 5297 w 7964"/>
              <a:gd name="T61" fmla="*/ 2963 h 7964"/>
              <a:gd name="T62" fmla="*/ 5326 w 7964"/>
              <a:gd name="T63" fmla="*/ 3086 h 7964"/>
              <a:gd name="T64" fmla="*/ 5288 w 7964"/>
              <a:gd name="T65" fmla="*/ 3224 h 7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64" h="7964">
                <a:moveTo>
                  <a:pt x="3982" y="4878"/>
                </a:moveTo>
                <a:lnTo>
                  <a:pt x="5082" y="3086"/>
                </a:lnTo>
                <a:lnTo>
                  <a:pt x="2882" y="3086"/>
                </a:lnTo>
                <a:lnTo>
                  <a:pt x="3982" y="4878"/>
                </a:lnTo>
                <a:close/>
                <a:moveTo>
                  <a:pt x="7651" y="2432"/>
                </a:moveTo>
                <a:cubicBezTo>
                  <a:pt x="7451" y="1958"/>
                  <a:pt x="7164" y="1532"/>
                  <a:pt x="6798" y="1166"/>
                </a:cubicBezTo>
                <a:cubicBezTo>
                  <a:pt x="6432" y="800"/>
                  <a:pt x="6006" y="513"/>
                  <a:pt x="5532" y="313"/>
                </a:cubicBezTo>
                <a:cubicBezTo>
                  <a:pt x="5041" y="105"/>
                  <a:pt x="4520" y="0"/>
                  <a:pt x="3982" y="0"/>
                </a:cubicBezTo>
                <a:cubicBezTo>
                  <a:pt x="3444" y="0"/>
                  <a:pt x="2923" y="105"/>
                  <a:pt x="2432" y="313"/>
                </a:cubicBezTo>
                <a:cubicBezTo>
                  <a:pt x="1958" y="513"/>
                  <a:pt x="1532" y="800"/>
                  <a:pt x="1166" y="1166"/>
                </a:cubicBezTo>
                <a:cubicBezTo>
                  <a:pt x="800" y="1532"/>
                  <a:pt x="513" y="1958"/>
                  <a:pt x="313" y="2432"/>
                </a:cubicBezTo>
                <a:cubicBezTo>
                  <a:pt x="105" y="2923"/>
                  <a:pt x="0" y="3444"/>
                  <a:pt x="0" y="3982"/>
                </a:cubicBezTo>
                <a:cubicBezTo>
                  <a:pt x="0" y="4520"/>
                  <a:pt x="105" y="5041"/>
                  <a:pt x="313" y="5532"/>
                </a:cubicBezTo>
                <a:cubicBezTo>
                  <a:pt x="513" y="6006"/>
                  <a:pt x="800" y="6432"/>
                  <a:pt x="1166" y="6798"/>
                </a:cubicBezTo>
                <a:cubicBezTo>
                  <a:pt x="1532" y="7164"/>
                  <a:pt x="1958" y="7451"/>
                  <a:pt x="2432" y="7651"/>
                </a:cubicBezTo>
                <a:cubicBezTo>
                  <a:pt x="2923" y="7859"/>
                  <a:pt x="3444" y="7964"/>
                  <a:pt x="3982" y="7964"/>
                </a:cubicBezTo>
                <a:cubicBezTo>
                  <a:pt x="4520" y="7964"/>
                  <a:pt x="5041" y="7859"/>
                  <a:pt x="5532" y="7651"/>
                </a:cubicBezTo>
                <a:cubicBezTo>
                  <a:pt x="6006" y="7451"/>
                  <a:pt x="6432" y="7164"/>
                  <a:pt x="6798" y="6798"/>
                </a:cubicBezTo>
                <a:cubicBezTo>
                  <a:pt x="7164" y="6432"/>
                  <a:pt x="7451" y="6006"/>
                  <a:pt x="7651" y="5532"/>
                </a:cubicBezTo>
                <a:cubicBezTo>
                  <a:pt x="7859" y="5041"/>
                  <a:pt x="7964" y="4520"/>
                  <a:pt x="7964" y="3982"/>
                </a:cubicBezTo>
                <a:cubicBezTo>
                  <a:pt x="7964" y="3444"/>
                  <a:pt x="7859" y="2923"/>
                  <a:pt x="7651" y="2432"/>
                </a:cubicBezTo>
                <a:close/>
                <a:moveTo>
                  <a:pt x="5288" y="3224"/>
                </a:moveTo>
                <a:lnTo>
                  <a:pt x="4188" y="5017"/>
                </a:lnTo>
                <a:cubicBezTo>
                  <a:pt x="4143" y="5090"/>
                  <a:pt x="4065" y="5134"/>
                  <a:pt x="3982" y="5134"/>
                </a:cubicBezTo>
                <a:cubicBezTo>
                  <a:pt x="3899" y="5134"/>
                  <a:pt x="3821" y="5090"/>
                  <a:pt x="3776" y="5017"/>
                </a:cubicBezTo>
                <a:lnTo>
                  <a:pt x="2676" y="3224"/>
                </a:lnTo>
                <a:cubicBezTo>
                  <a:pt x="2651" y="3182"/>
                  <a:pt x="2637" y="3134"/>
                  <a:pt x="2637" y="3086"/>
                </a:cubicBezTo>
                <a:cubicBezTo>
                  <a:pt x="2637" y="3044"/>
                  <a:pt x="2647" y="3001"/>
                  <a:pt x="2667" y="2963"/>
                </a:cubicBezTo>
                <a:cubicBezTo>
                  <a:pt x="2710" y="2881"/>
                  <a:pt x="2792" y="2830"/>
                  <a:pt x="2882" y="2830"/>
                </a:cubicBezTo>
                <a:lnTo>
                  <a:pt x="5082" y="2830"/>
                </a:lnTo>
                <a:cubicBezTo>
                  <a:pt x="5171" y="2830"/>
                  <a:pt x="5254" y="2881"/>
                  <a:pt x="5297" y="2963"/>
                </a:cubicBezTo>
                <a:cubicBezTo>
                  <a:pt x="5317" y="3001"/>
                  <a:pt x="5326" y="3044"/>
                  <a:pt x="5326" y="3086"/>
                </a:cubicBezTo>
                <a:cubicBezTo>
                  <a:pt x="5326" y="3134"/>
                  <a:pt x="5313" y="3182"/>
                  <a:pt x="5288" y="3224"/>
                </a:cubicBezTo>
                <a:close/>
              </a:path>
            </a:pathLst>
          </a:custGeom>
          <a:solidFill>
            <a:srgbClr val="703881"/>
          </a:solidFill>
          <a:ln>
            <a:noFill/>
          </a:ln>
        </p:spPr>
        <p:txBody>
          <a:bodyPr/>
          <a:lstStyle/>
          <a:p>
            <a:endParaRPr lang="zh-CN" altLang="en-US">
              <a:cs typeface="+mn-ea"/>
              <a:sym typeface="+mn-lt"/>
            </a:endParaRPr>
          </a:p>
        </p:txBody>
      </p:sp>
      <p:sp>
        <p:nvSpPr>
          <p:cNvPr id="32" name="文本框 31">
            <a:extLst>
              <a:ext uri="{FF2B5EF4-FFF2-40B4-BE49-F238E27FC236}">
                <a16:creationId xmlns:a16="http://schemas.microsoft.com/office/drawing/2014/main" id="{10E5FB00-BEFC-8EAA-E321-CA29768A5078}"/>
              </a:ext>
            </a:extLst>
          </p:cNvPr>
          <p:cNvSpPr txBox="1"/>
          <p:nvPr/>
        </p:nvSpPr>
        <p:spPr>
          <a:xfrm>
            <a:off x="2374021" y="5504765"/>
            <a:ext cx="7674219" cy="375487"/>
          </a:xfrm>
          <a:prstGeom prst="rect">
            <a:avLst/>
          </a:prstGeom>
          <a:noFill/>
        </p:spPr>
        <p:txBody>
          <a:bodyPr wrap="square" rtlCol="0">
            <a:spAutoFit/>
          </a:bodyPr>
          <a:lstStyle/>
          <a:p>
            <a:pPr>
              <a:lnSpc>
                <a:spcPts val="2500"/>
              </a:lnSpc>
            </a:pPr>
            <a:r>
              <a:rPr lang="zh-CN" altLang="en-US" sz="1400" dirty="0">
                <a:solidFill>
                  <a:schemeClr val="tx1">
                    <a:lumMod val="75000"/>
                    <a:lumOff val="25000"/>
                  </a:schemeClr>
                </a:solidFill>
                <a:cs typeface="+mn-ea"/>
                <a:sym typeface="+mn-lt"/>
              </a:rPr>
              <a:t>为什么一到大学，我们就开始抓瞎，受困于多线程任务中，手忙脚乱，甚至开始无限拖延呢？</a:t>
            </a:r>
          </a:p>
        </p:txBody>
      </p:sp>
      <p:sp>
        <p:nvSpPr>
          <p:cNvPr id="34" name="文本框 33">
            <a:extLst>
              <a:ext uri="{FF2B5EF4-FFF2-40B4-BE49-F238E27FC236}">
                <a16:creationId xmlns:a16="http://schemas.microsoft.com/office/drawing/2014/main" id="{76D08FFB-268B-860C-08BA-0CCCD8319D28}"/>
              </a:ext>
            </a:extLst>
          </p:cNvPr>
          <p:cNvSpPr txBox="1"/>
          <p:nvPr/>
        </p:nvSpPr>
        <p:spPr>
          <a:xfrm>
            <a:off x="1601190" y="2069375"/>
            <a:ext cx="4129050" cy="400110"/>
          </a:xfrm>
          <a:prstGeom prst="rect">
            <a:avLst/>
          </a:prstGeom>
          <a:noFill/>
        </p:spPr>
        <p:txBody>
          <a:bodyPr wrap="square" rtlCol="0">
            <a:spAutoFit/>
          </a:bodyPr>
          <a:lstStyle/>
          <a:p>
            <a:r>
              <a:rPr lang="zh-CN" altLang="en-US" sz="2000" b="1" dirty="0">
                <a:solidFill>
                  <a:srgbClr val="703881"/>
                </a:solidFill>
                <a:cs typeface="+mn-ea"/>
                <a:sym typeface="+mn-lt"/>
              </a:rPr>
              <a:t>我们都曾是多线程选手</a:t>
            </a:r>
          </a:p>
        </p:txBody>
      </p:sp>
      <p:cxnSp>
        <p:nvCxnSpPr>
          <p:cNvPr id="35" name="直接连接符 34">
            <a:extLst>
              <a:ext uri="{FF2B5EF4-FFF2-40B4-BE49-F238E27FC236}">
                <a16:creationId xmlns:a16="http://schemas.microsoft.com/office/drawing/2014/main" id="{A946A6CA-4C8A-2617-9D54-35F9D40F1A37}"/>
              </a:ext>
            </a:extLst>
          </p:cNvPr>
          <p:cNvCxnSpPr/>
          <p:nvPr/>
        </p:nvCxnSpPr>
        <p:spPr>
          <a:xfrm>
            <a:off x="1739097" y="2617992"/>
            <a:ext cx="807368" cy="0"/>
          </a:xfrm>
          <a:prstGeom prst="line">
            <a:avLst/>
          </a:prstGeom>
          <a:ln w="57150">
            <a:solidFill>
              <a:srgbClr val="703881"/>
            </a:solidFill>
          </a:ln>
        </p:spPr>
        <p:style>
          <a:lnRef idx="1">
            <a:schemeClr val="accent1"/>
          </a:lnRef>
          <a:fillRef idx="0">
            <a:schemeClr val="accent1"/>
          </a:fillRef>
          <a:effectRef idx="0">
            <a:schemeClr val="accent1"/>
          </a:effectRef>
          <a:fontRef idx="minor">
            <a:schemeClr val="tx1"/>
          </a:fontRef>
        </p:style>
      </p:cxnSp>
      <p:sp>
        <p:nvSpPr>
          <p:cNvPr id="36" name="iconfont-1191-801540">
            <a:extLst>
              <a:ext uri="{FF2B5EF4-FFF2-40B4-BE49-F238E27FC236}">
                <a16:creationId xmlns:a16="http://schemas.microsoft.com/office/drawing/2014/main" id="{92BA1375-5B9C-B3E8-19A1-B3D5CB4A35AC}"/>
              </a:ext>
            </a:extLst>
          </p:cNvPr>
          <p:cNvSpPr>
            <a:spLocks noChangeAspect="1"/>
          </p:cNvSpPr>
          <p:nvPr/>
        </p:nvSpPr>
        <p:spPr bwMode="auto">
          <a:xfrm>
            <a:off x="1601190" y="3285905"/>
            <a:ext cx="609525" cy="609685"/>
          </a:xfrm>
          <a:custGeom>
            <a:avLst/>
            <a:gdLst>
              <a:gd name="T0" fmla="*/ 3982 w 7964"/>
              <a:gd name="T1" fmla="*/ 4878 h 7964"/>
              <a:gd name="T2" fmla="*/ 5082 w 7964"/>
              <a:gd name="T3" fmla="*/ 3086 h 7964"/>
              <a:gd name="T4" fmla="*/ 2882 w 7964"/>
              <a:gd name="T5" fmla="*/ 3086 h 7964"/>
              <a:gd name="T6" fmla="*/ 3982 w 7964"/>
              <a:gd name="T7" fmla="*/ 4878 h 7964"/>
              <a:gd name="T8" fmla="*/ 7651 w 7964"/>
              <a:gd name="T9" fmla="*/ 2432 h 7964"/>
              <a:gd name="T10" fmla="*/ 6798 w 7964"/>
              <a:gd name="T11" fmla="*/ 1166 h 7964"/>
              <a:gd name="T12" fmla="*/ 5532 w 7964"/>
              <a:gd name="T13" fmla="*/ 313 h 7964"/>
              <a:gd name="T14" fmla="*/ 3982 w 7964"/>
              <a:gd name="T15" fmla="*/ 0 h 7964"/>
              <a:gd name="T16" fmla="*/ 2432 w 7964"/>
              <a:gd name="T17" fmla="*/ 313 h 7964"/>
              <a:gd name="T18" fmla="*/ 1166 w 7964"/>
              <a:gd name="T19" fmla="*/ 1166 h 7964"/>
              <a:gd name="T20" fmla="*/ 313 w 7964"/>
              <a:gd name="T21" fmla="*/ 2432 h 7964"/>
              <a:gd name="T22" fmla="*/ 0 w 7964"/>
              <a:gd name="T23" fmla="*/ 3982 h 7964"/>
              <a:gd name="T24" fmla="*/ 313 w 7964"/>
              <a:gd name="T25" fmla="*/ 5532 h 7964"/>
              <a:gd name="T26" fmla="*/ 1166 w 7964"/>
              <a:gd name="T27" fmla="*/ 6798 h 7964"/>
              <a:gd name="T28" fmla="*/ 2432 w 7964"/>
              <a:gd name="T29" fmla="*/ 7651 h 7964"/>
              <a:gd name="T30" fmla="*/ 3982 w 7964"/>
              <a:gd name="T31" fmla="*/ 7964 h 7964"/>
              <a:gd name="T32" fmla="*/ 5532 w 7964"/>
              <a:gd name="T33" fmla="*/ 7651 h 7964"/>
              <a:gd name="T34" fmla="*/ 6798 w 7964"/>
              <a:gd name="T35" fmla="*/ 6798 h 7964"/>
              <a:gd name="T36" fmla="*/ 7651 w 7964"/>
              <a:gd name="T37" fmla="*/ 5532 h 7964"/>
              <a:gd name="T38" fmla="*/ 7964 w 7964"/>
              <a:gd name="T39" fmla="*/ 3982 h 7964"/>
              <a:gd name="T40" fmla="*/ 7651 w 7964"/>
              <a:gd name="T41" fmla="*/ 2432 h 7964"/>
              <a:gd name="T42" fmla="*/ 5288 w 7964"/>
              <a:gd name="T43" fmla="*/ 3224 h 7964"/>
              <a:gd name="T44" fmla="*/ 4188 w 7964"/>
              <a:gd name="T45" fmla="*/ 5017 h 7964"/>
              <a:gd name="T46" fmla="*/ 3982 w 7964"/>
              <a:gd name="T47" fmla="*/ 5134 h 7964"/>
              <a:gd name="T48" fmla="*/ 3776 w 7964"/>
              <a:gd name="T49" fmla="*/ 5017 h 7964"/>
              <a:gd name="T50" fmla="*/ 2676 w 7964"/>
              <a:gd name="T51" fmla="*/ 3224 h 7964"/>
              <a:gd name="T52" fmla="*/ 2637 w 7964"/>
              <a:gd name="T53" fmla="*/ 3086 h 7964"/>
              <a:gd name="T54" fmla="*/ 2667 w 7964"/>
              <a:gd name="T55" fmla="*/ 2963 h 7964"/>
              <a:gd name="T56" fmla="*/ 2882 w 7964"/>
              <a:gd name="T57" fmla="*/ 2830 h 7964"/>
              <a:gd name="T58" fmla="*/ 5082 w 7964"/>
              <a:gd name="T59" fmla="*/ 2830 h 7964"/>
              <a:gd name="T60" fmla="*/ 5297 w 7964"/>
              <a:gd name="T61" fmla="*/ 2963 h 7964"/>
              <a:gd name="T62" fmla="*/ 5326 w 7964"/>
              <a:gd name="T63" fmla="*/ 3086 h 7964"/>
              <a:gd name="T64" fmla="*/ 5288 w 7964"/>
              <a:gd name="T65" fmla="*/ 3224 h 7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64" h="7964">
                <a:moveTo>
                  <a:pt x="3982" y="4878"/>
                </a:moveTo>
                <a:lnTo>
                  <a:pt x="5082" y="3086"/>
                </a:lnTo>
                <a:lnTo>
                  <a:pt x="2882" y="3086"/>
                </a:lnTo>
                <a:lnTo>
                  <a:pt x="3982" y="4878"/>
                </a:lnTo>
                <a:close/>
                <a:moveTo>
                  <a:pt x="7651" y="2432"/>
                </a:moveTo>
                <a:cubicBezTo>
                  <a:pt x="7451" y="1958"/>
                  <a:pt x="7164" y="1532"/>
                  <a:pt x="6798" y="1166"/>
                </a:cubicBezTo>
                <a:cubicBezTo>
                  <a:pt x="6432" y="800"/>
                  <a:pt x="6006" y="513"/>
                  <a:pt x="5532" y="313"/>
                </a:cubicBezTo>
                <a:cubicBezTo>
                  <a:pt x="5041" y="105"/>
                  <a:pt x="4520" y="0"/>
                  <a:pt x="3982" y="0"/>
                </a:cubicBezTo>
                <a:cubicBezTo>
                  <a:pt x="3444" y="0"/>
                  <a:pt x="2923" y="105"/>
                  <a:pt x="2432" y="313"/>
                </a:cubicBezTo>
                <a:cubicBezTo>
                  <a:pt x="1958" y="513"/>
                  <a:pt x="1532" y="800"/>
                  <a:pt x="1166" y="1166"/>
                </a:cubicBezTo>
                <a:cubicBezTo>
                  <a:pt x="800" y="1532"/>
                  <a:pt x="513" y="1958"/>
                  <a:pt x="313" y="2432"/>
                </a:cubicBezTo>
                <a:cubicBezTo>
                  <a:pt x="105" y="2923"/>
                  <a:pt x="0" y="3444"/>
                  <a:pt x="0" y="3982"/>
                </a:cubicBezTo>
                <a:cubicBezTo>
                  <a:pt x="0" y="4520"/>
                  <a:pt x="105" y="5041"/>
                  <a:pt x="313" y="5532"/>
                </a:cubicBezTo>
                <a:cubicBezTo>
                  <a:pt x="513" y="6006"/>
                  <a:pt x="800" y="6432"/>
                  <a:pt x="1166" y="6798"/>
                </a:cubicBezTo>
                <a:cubicBezTo>
                  <a:pt x="1532" y="7164"/>
                  <a:pt x="1958" y="7451"/>
                  <a:pt x="2432" y="7651"/>
                </a:cubicBezTo>
                <a:cubicBezTo>
                  <a:pt x="2923" y="7859"/>
                  <a:pt x="3444" y="7964"/>
                  <a:pt x="3982" y="7964"/>
                </a:cubicBezTo>
                <a:cubicBezTo>
                  <a:pt x="4520" y="7964"/>
                  <a:pt x="5041" y="7859"/>
                  <a:pt x="5532" y="7651"/>
                </a:cubicBezTo>
                <a:cubicBezTo>
                  <a:pt x="6006" y="7451"/>
                  <a:pt x="6432" y="7164"/>
                  <a:pt x="6798" y="6798"/>
                </a:cubicBezTo>
                <a:cubicBezTo>
                  <a:pt x="7164" y="6432"/>
                  <a:pt x="7451" y="6006"/>
                  <a:pt x="7651" y="5532"/>
                </a:cubicBezTo>
                <a:cubicBezTo>
                  <a:pt x="7859" y="5041"/>
                  <a:pt x="7964" y="4520"/>
                  <a:pt x="7964" y="3982"/>
                </a:cubicBezTo>
                <a:cubicBezTo>
                  <a:pt x="7964" y="3444"/>
                  <a:pt x="7859" y="2923"/>
                  <a:pt x="7651" y="2432"/>
                </a:cubicBezTo>
                <a:close/>
                <a:moveTo>
                  <a:pt x="5288" y="3224"/>
                </a:moveTo>
                <a:lnTo>
                  <a:pt x="4188" y="5017"/>
                </a:lnTo>
                <a:cubicBezTo>
                  <a:pt x="4143" y="5090"/>
                  <a:pt x="4065" y="5134"/>
                  <a:pt x="3982" y="5134"/>
                </a:cubicBezTo>
                <a:cubicBezTo>
                  <a:pt x="3899" y="5134"/>
                  <a:pt x="3821" y="5090"/>
                  <a:pt x="3776" y="5017"/>
                </a:cubicBezTo>
                <a:lnTo>
                  <a:pt x="2676" y="3224"/>
                </a:lnTo>
                <a:cubicBezTo>
                  <a:pt x="2651" y="3182"/>
                  <a:pt x="2637" y="3134"/>
                  <a:pt x="2637" y="3086"/>
                </a:cubicBezTo>
                <a:cubicBezTo>
                  <a:pt x="2637" y="3044"/>
                  <a:pt x="2647" y="3001"/>
                  <a:pt x="2667" y="2963"/>
                </a:cubicBezTo>
                <a:cubicBezTo>
                  <a:pt x="2710" y="2881"/>
                  <a:pt x="2792" y="2830"/>
                  <a:pt x="2882" y="2830"/>
                </a:cubicBezTo>
                <a:lnTo>
                  <a:pt x="5082" y="2830"/>
                </a:lnTo>
                <a:cubicBezTo>
                  <a:pt x="5171" y="2830"/>
                  <a:pt x="5254" y="2881"/>
                  <a:pt x="5297" y="2963"/>
                </a:cubicBezTo>
                <a:cubicBezTo>
                  <a:pt x="5317" y="3001"/>
                  <a:pt x="5326" y="3044"/>
                  <a:pt x="5326" y="3086"/>
                </a:cubicBezTo>
                <a:cubicBezTo>
                  <a:pt x="5326" y="3134"/>
                  <a:pt x="5313" y="3182"/>
                  <a:pt x="5288" y="3224"/>
                </a:cubicBezTo>
                <a:close/>
              </a:path>
            </a:pathLst>
          </a:custGeom>
          <a:solidFill>
            <a:srgbClr val="703881"/>
          </a:solidFill>
          <a:ln>
            <a:noFill/>
          </a:ln>
        </p:spPr>
        <p:txBody>
          <a:bodyPr/>
          <a:lstStyle/>
          <a:p>
            <a:endParaRPr lang="zh-CN" altLang="en-US">
              <a:cs typeface="+mn-ea"/>
              <a:sym typeface="+mn-lt"/>
            </a:endParaRPr>
          </a:p>
        </p:txBody>
      </p:sp>
      <p:sp>
        <p:nvSpPr>
          <p:cNvPr id="37" name="文本框 36">
            <a:extLst>
              <a:ext uri="{FF2B5EF4-FFF2-40B4-BE49-F238E27FC236}">
                <a16:creationId xmlns:a16="http://schemas.microsoft.com/office/drawing/2014/main" id="{F4274A64-E163-9C2B-F28D-AB96A80C0B22}"/>
              </a:ext>
            </a:extLst>
          </p:cNvPr>
          <p:cNvSpPr txBox="1"/>
          <p:nvPr/>
        </p:nvSpPr>
        <p:spPr>
          <a:xfrm>
            <a:off x="2374020" y="3392925"/>
            <a:ext cx="6129179" cy="375487"/>
          </a:xfrm>
          <a:prstGeom prst="rect">
            <a:avLst/>
          </a:prstGeom>
          <a:noFill/>
        </p:spPr>
        <p:txBody>
          <a:bodyPr wrap="square" rtlCol="0">
            <a:spAutoFit/>
          </a:bodyPr>
          <a:lstStyle/>
          <a:p>
            <a:pPr>
              <a:lnSpc>
                <a:spcPts val="2500"/>
              </a:lnSpc>
            </a:pPr>
            <a:r>
              <a:rPr lang="zh-CN" altLang="en-US" sz="1400" dirty="0">
                <a:solidFill>
                  <a:schemeClr val="tx1">
                    <a:lumMod val="75000"/>
                    <a:lumOff val="25000"/>
                  </a:schemeClr>
                </a:solidFill>
                <a:cs typeface="+mn-ea"/>
                <a:sym typeface="+mn-lt"/>
              </a:rPr>
              <a:t>高中要上语文、数学、英语、物理、化学、 生物、政治、地理、历史</a:t>
            </a:r>
            <a:r>
              <a:rPr lang="en-US" altLang="zh-CN" sz="1400" dirty="0">
                <a:solidFill>
                  <a:schemeClr val="tx1">
                    <a:lumMod val="75000"/>
                    <a:lumOff val="25000"/>
                  </a:schemeClr>
                </a:solidFill>
                <a:cs typeface="+mn-ea"/>
                <a:sym typeface="+mn-lt"/>
              </a:rPr>
              <a:t>……</a:t>
            </a:r>
            <a:endParaRPr lang="zh-CN" altLang="en-US" sz="1400" dirty="0">
              <a:solidFill>
                <a:schemeClr val="tx1">
                  <a:lumMod val="75000"/>
                  <a:lumOff val="25000"/>
                </a:schemeClr>
              </a:solidFill>
              <a:cs typeface="+mn-ea"/>
              <a:sym typeface="+mn-l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down)">
                                      <p:cBhvr>
                                        <p:cTn id="21" dur="500"/>
                                        <p:tgtEl>
                                          <p:spTgt spid="3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par>
                                <p:cTn id="28" presetID="22" presetClass="entr" presetSubtype="4"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500"/>
                                        <p:tgtEl>
                                          <p:spTgt spid="35"/>
                                        </p:tgtEl>
                                      </p:cBhvr>
                                    </p:animEffect>
                                  </p:childTnLst>
                                </p:cTn>
                              </p:par>
                              <p:par>
                                <p:cTn id="31" presetID="22" presetClass="entr" presetSubtype="4"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down)">
                                      <p:cBhvr>
                                        <p:cTn id="33" dur="500"/>
                                        <p:tgtEl>
                                          <p:spTgt spid="3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down)">
                                      <p:cBhvr>
                                        <p:cTn id="3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0" grpId="0"/>
      <p:bldP spid="32" grpId="0"/>
      <p:bldP spid="34"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03881"/>
        </a:solidFill>
        <a:effectLst/>
      </p:bgPr>
    </p:bg>
    <p:spTree>
      <p:nvGrpSpPr>
        <p:cNvPr id="1" name=""/>
        <p:cNvGrpSpPr/>
        <p:nvPr/>
      </p:nvGrpSpPr>
      <p:grpSpPr>
        <a:xfrm>
          <a:off x="0" y="0"/>
          <a:ext cx="0" cy="0"/>
          <a:chOff x="0" y="0"/>
          <a:chExt cx="0" cy="0"/>
        </a:xfrm>
      </p:grpSpPr>
      <p:sp>
        <p:nvSpPr>
          <p:cNvPr id="4" name="矩形 3"/>
          <p:cNvSpPr/>
          <p:nvPr/>
        </p:nvSpPr>
        <p:spPr>
          <a:xfrm>
            <a:off x="1914726" y="2154236"/>
            <a:ext cx="8921348" cy="3984883"/>
          </a:xfrm>
          <a:prstGeom prst="rect">
            <a:avLst/>
          </a:prstGeom>
          <a:solidFill>
            <a:schemeClr val="bg1"/>
          </a:solidFill>
          <a:ln>
            <a:solidFill>
              <a:schemeClr val="bg1"/>
            </a:solidFill>
          </a:ln>
          <a:effectLst>
            <a:outerShdw blurRad="749300" sx="102000" sy="102000" algn="ctr" rotWithShape="0">
              <a:schemeClr val="tx1">
                <a:lumMod val="50000"/>
                <a:lumOff val="50000"/>
                <a:alpha val="40000"/>
              </a:scheme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Heavy" panose="02020900000000000000" pitchFamily="18" charset="-122"/>
              <a:ea typeface="思源宋体 Heavy" panose="02020900000000000000" pitchFamily="18" charset="-122"/>
              <a:cs typeface="+mn-ea"/>
              <a:sym typeface="+mn-lt"/>
            </a:endParaRPr>
          </a:p>
        </p:txBody>
      </p:sp>
      <p:sp>
        <p:nvSpPr>
          <p:cNvPr id="5" name="矩形: 圆角 4"/>
          <p:cNvSpPr/>
          <p:nvPr/>
        </p:nvSpPr>
        <p:spPr>
          <a:xfrm>
            <a:off x="5115652" y="2091128"/>
            <a:ext cx="2630905" cy="4111097"/>
          </a:xfrm>
          <a:prstGeom prst="roundRect">
            <a:avLst>
              <a:gd name="adj" fmla="val 6911"/>
            </a:avLst>
          </a:prstGeom>
          <a:solidFill>
            <a:srgbClr val="E8D7ED"/>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宋体 Heavy" panose="02020900000000000000" pitchFamily="18" charset="-122"/>
              <a:ea typeface="思源宋体 Heavy" panose="02020900000000000000" pitchFamily="18" charset="-122"/>
              <a:cs typeface="+mn-ea"/>
              <a:sym typeface="+mn-lt"/>
            </a:endParaRPr>
          </a:p>
        </p:txBody>
      </p:sp>
      <p:sp>
        <p:nvSpPr>
          <p:cNvPr id="6" name="文本框 5"/>
          <p:cNvSpPr txBox="1"/>
          <p:nvPr/>
        </p:nvSpPr>
        <p:spPr>
          <a:xfrm>
            <a:off x="2253531" y="2980817"/>
            <a:ext cx="2460152" cy="778546"/>
          </a:xfrm>
          <a:prstGeom prst="rect">
            <a:avLst/>
          </a:prstGeom>
          <a:noFill/>
        </p:spPr>
        <p:txBody>
          <a:bodyPr wrap="square" rtlCol="0">
            <a:spAutoFit/>
          </a:bodyPr>
          <a:lstStyle/>
          <a:p>
            <a:pPr marL="0" marR="0" lvl="0" indent="0" algn="ctr" defTabSz="914400" rtl="0" eaLnBrk="1" fontAlgn="auto" latinLnBrk="0" hangingPunct="1">
              <a:lnSpc>
                <a:spcPts val="6500"/>
              </a:lnSpc>
              <a:spcBef>
                <a:spcPts val="0"/>
              </a:spcBef>
              <a:spcAft>
                <a:spcPts val="0"/>
              </a:spcAft>
              <a:buClrTx/>
              <a:buSzTx/>
              <a:buFontTx/>
              <a:buNone/>
              <a:tabLst/>
              <a:defRPr/>
            </a:pPr>
            <a:r>
              <a:rPr kumimoji="0" lang="zh-CN" altLang="en-US" sz="2000" b="1" i="0" u="none" strike="noStrike" kern="1200" cap="none" spc="100" normalizeH="0" baseline="0" noProof="0" dirty="0">
                <a:ln>
                  <a:noFill/>
                </a:ln>
                <a:solidFill>
                  <a:prstClr val="black">
                    <a:lumMod val="85000"/>
                    <a:lumOff val="15000"/>
                  </a:prstClr>
                </a:solidFill>
                <a:effectLst/>
                <a:uLnTx/>
                <a:uFillTx/>
                <a:latin typeface="思源宋体 Heavy" panose="02020900000000000000" pitchFamily="18" charset="-122"/>
                <a:ea typeface="思源宋体 Heavy" panose="02020900000000000000" pitchFamily="18" charset="-122"/>
                <a:cs typeface="+mn-ea"/>
                <a:sym typeface="+mn-lt"/>
              </a:rPr>
              <a:t>信息爆炸</a:t>
            </a:r>
            <a:endParaRPr kumimoji="0" lang="zh-CN" altLang="en-US" sz="1600" b="1" i="0" u="none" strike="noStrike" kern="1200" cap="none" spc="100" normalizeH="0" baseline="0" noProof="0" dirty="0">
              <a:ln>
                <a:noFill/>
              </a:ln>
              <a:solidFill>
                <a:prstClr val="black">
                  <a:lumMod val="85000"/>
                  <a:lumOff val="15000"/>
                </a:prstClr>
              </a:solidFill>
              <a:effectLst/>
              <a:uLnTx/>
              <a:uFillTx/>
              <a:latin typeface="思源宋体 Heavy" panose="02020900000000000000" pitchFamily="18" charset="-122"/>
              <a:ea typeface="思源宋体 Heavy" panose="02020900000000000000" pitchFamily="18" charset="-122"/>
              <a:cs typeface="+mn-ea"/>
              <a:sym typeface="+mn-lt"/>
            </a:endParaRPr>
          </a:p>
        </p:txBody>
      </p:sp>
      <p:grpSp>
        <p:nvGrpSpPr>
          <p:cNvPr id="8" name="组合 7"/>
          <p:cNvGrpSpPr/>
          <p:nvPr/>
        </p:nvGrpSpPr>
        <p:grpSpPr>
          <a:xfrm>
            <a:off x="3178599" y="2425823"/>
            <a:ext cx="610017" cy="559533"/>
            <a:chOff x="8070960" y="3873798"/>
            <a:chExt cx="901686" cy="907752"/>
          </a:xfrm>
        </p:grpSpPr>
        <p:sp>
          <p:nvSpPr>
            <p:cNvPr id="9" name="椭圆 8"/>
            <p:cNvSpPr/>
            <p:nvPr/>
          </p:nvSpPr>
          <p:spPr>
            <a:xfrm>
              <a:off x="8070960" y="3873798"/>
              <a:ext cx="901686" cy="907752"/>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宋体 Heavy" panose="02020900000000000000" pitchFamily="18" charset="-122"/>
                <a:ea typeface="思源宋体 Heavy" panose="02020900000000000000" pitchFamily="18" charset="-122"/>
                <a:cs typeface="+mn-ea"/>
                <a:sym typeface="+mn-lt"/>
              </a:endParaRPr>
            </a:p>
          </p:txBody>
        </p:sp>
        <p:sp>
          <p:nvSpPr>
            <p:cNvPr id="10" name="椭圆 105"/>
            <p:cNvSpPr/>
            <p:nvPr/>
          </p:nvSpPr>
          <p:spPr>
            <a:xfrm>
              <a:off x="8297288" y="4120127"/>
              <a:ext cx="449030" cy="411780"/>
            </a:xfrm>
            <a:custGeom>
              <a:avLst/>
              <a:gdLst>
                <a:gd name="connsiteX0" fmla="*/ 182569 w 338094"/>
                <a:gd name="connsiteY0" fmla="*/ 192088 h 307975"/>
                <a:gd name="connsiteX1" fmla="*/ 191830 w 338094"/>
                <a:gd name="connsiteY1" fmla="*/ 202620 h 307975"/>
                <a:gd name="connsiteX2" fmla="*/ 206382 w 338094"/>
                <a:gd name="connsiteY2" fmla="*/ 203936 h 307975"/>
                <a:gd name="connsiteX3" fmla="*/ 205059 w 338094"/>
                <a:gd name="connsiteY3" fmla="*/ 209202 h 307975"/>
                <a:gd name="connsiteX4" fmla="*/ 206382 w 338094"/>
                <a:gd name="connsiteY4" fmla="*/ 221050 h 307975"/>
                <a:gd name="connsiteX5" fmla="*/ 206382 w 338094"/>
                <a:gd name="connsiteY5" fmla="*/ 234215 h 307975"/>
                <a:gd name="connsiteX6" fmla="*/ 194476 w 338094"/>
                <a:gd name="connsiteY6" fmla="*/ 246063 h 307975"/>
                <a:gd name="connsiteX7" fmla="*/ 182569 w 338094"/>
                <a:gd name="connsiteY7" fmla="*/ 234215 h 307975"/>
                <a:gd name="connsiteX8" fmla="*/ 182569 w 338094"/>
                <a:gd name="connsiteY8" fmla="*/ 192088 h 307975"/>
                <a:gd name="connsiteX9" fmla="*/ 149231 w 338094"/>
                <a:gd name="connsiteY9" fmla="*/ 183859 h 307975"/>
                <a:gd name="connsiteX10" fmla="*/ 173044 w 338094"/>
                <a:gd name="connsiteY10" fmla="*/ 194226 h 307975"/>
                <a:gd name="connsiteX11" fmla="*/ 173044 w 338094"/>
                <a:gd name="connsiteY11" fmla="*/ 234400 h 307975"/>
                <a:gd name="connsiteX12" fmla="*/ 159815 w 338094"/>
                <a:gd name="connsiteY12" fmla="*/ 246063 h 307975"/>
                <a:gd name="connsiteX13" fmla="*/ 149231 w 338094"/>
                <a:gd name="connsiteY13" fmla="*/ 234400 h 307975"/>
                <a:gd name="connsiteX14" fmla="*/ 149231 w 338094"/>
                <a:gd name="connsiteY14" fmla="*/ 183859 h 307975"/>
                <a:gd name="connsiteX15" fmla="*/ 74619 w 338094"/>
                <a:gd name="connsiteY15" fmla="*/ 182563 h 307975"/>
                <a:gd name="connsiteX16" fmla="*/ 74619 w 338094"/>
                <a:gd name="connsiteY16" fmla="*/ 238126 h 307975"/>
                <a:gd name="connsiteX17" fmla="*/ 63506 w 338094"/>
                <a:gd name="connsiteY17" fmla="*/ 227789 h 307975"/>
                <a:gd name="connsiteX18" fmla="*/ 63506 w 338094"/>
                <a:gd name="connsiteY18" fmla="*/ 192900 h 307975"/>
                <a:gd name="connsiteX19" fmla="*/ 73230 w 338094"/>
                <a:gd name="connsiteY19" fmla="*/ 183855 h 307975"/>
                <a:gd name="connsiteX20" fmla="*/ 74619 w 338094"/>
                <a:gd name="connsiteY20" fmla="*/ 182563 h 307975"/>
                <a:gd name="connsiteX21" fmla="*/ 90666 w 338094"/>
                <a:gd name="connsiteY21" fmla="*/ 92075 h 307975"/>
                <a:gd name="connsiteX22" fmla="*/ 130275 w 338094"/>
                <a:gd name="connsiteY22" fmla="*/ 92075 h 307975"/>
                <a:gd name="connsiteX23" fmla="*/ 140838 w 338094"/>
                <a:gd name="connsiteY23" fmla="*/ 97302 h 307975"/>
                <a:gd name="connsiteX24" fmla="*/ 175165 w 338094"/>
                <a:gd name="connsiteY24" fmla="*/ 171785 h 307975"/>
                <a:gd name="connsiteX25" fmla="*/ 169884 w 338094"/>
                <a:gd name="connsiteY25" fmla="*/ 186159 h 307975"/>
                <a:gd name="connsiteX26" fmla="*/ 156681 w 338094"/>
                <a:gd name="connsiteY26" fmla="*/ 180932 h 307975"/>
                <a:gd name="connsiteX27" fmla="*/ 139517 w 338094"/>
                <a:gd name="connsiteY27" fmla="*/ 144344 h 307975"/>
                <a:gd name="connsiteX28" fmla="*/ 139517 w 338094"/>
                <a:gd name="connsiteY28" fmla="*/ 271096 h 307975"/>
                <a:gd name="connsiteX29" fmla="*/ 127635 w 338094"/>
                <a:gd name="connsiteY29" fmla="*/ 284163 h 307975"/>
                <a:gd name="connsiteX30" fmla="*/ 115752 w 338094"/>
                <a:gd name="connsiteY30" fmla="*/ 271096 h 307975"/>
                <a:gd name="connsiteX31" fmla="*/ 115752 w 338094"/>
                <a:gd name="connsiteY31" fmla="*/ 197919 h 307975"/>
                <a:gd name="connsiteX32" fmla="*/ 106510 w 338094"/>
                <a:gd name="connsiteY32" fmla="*/ 197919 h 307975"/>
                <a:gd name="connsiteX33" fmla="*/ 106510 w 338094"/>
                <a:gd name="connsiteY33" fmla="*/ 271096 h 307975"/>
                <a:gd name="connsiteX34" fmla="*/ 94627 w 338094"/>
                <a:gd name="connsiteY34" fmla="*/ 284163 h 307975"/>
                <a:gd name="connsiteX35" fmla="*/ 81424 w 338094"/>
                <a:gd name="connsiteY35" fmla="*/ 271096 h 307975"/>
                <a:gd name="connsiteX36" fmla="*/ 81424 w 338094"/>
                <a:gd name="connsiteY36" fmla="*/ 144344 h 307975"/>
                <a:gd name="connsiteX37" fmla="*/ 65581 w 338094"/>
                <a:gd name="connsiteY37" fmla="*/ 180932 h 307975"/>
                <a:gd name="connsiteX38" fmla="*/ 51058 w 338094"/>
                <a:gd name="connsiteY38" fmla="*/ 186159 h 307975"/>
                <a:gd name="connsiteX39" fmla="*/ 45776 w 338094"/>
                <a:gd name="connsiteY39" fmla="*/ 171785 h 307975"/>
                <a:gd name="connsiteX40" fmla="*/ 80104 w 338094"/>
                <a:gd name="connsiteY40" fmla="*/ 97302 h 307975"/>
                <a:gd name="connsiteX41" fmla="*/ 90666 w 338094"/>
                <a:gd name="connsiteY41" fmla="*/ 92075 h 307975"/>
                <a:gd name="connsiteX42" fmla="*/ 238843 w 338094"/>
                <a:gd name="connsiteY42" fmla="*/ 88900 h 307975"/>
                <a:gd name="connsiteX43" fmla="*/ 286633 w 338094"/>
                <a:gd name="connsiteY43" fmla="*/ 88900 h 307975"/>
                <a:gd name="connsiteX44" fmla="*/ 297253 w 338094"/>
                <a:gd name="connsiteY44" fmla="*/ 95459 h 307975"/>
                <a:gd name="connsiteX45" fmla="*/ 337077 w 338094"/>
                <a:gd name="connsiteY45" fmla="*/ 180728 h 307975"/>
                <a:gd name="connsiteX46" fmla="*/ 330440 w 338094"/>
                <a:gd name="connsiteY46" fmla="*/ 195158 h 307975"/>
                <a:gd name="connsiteX47" fmla="*/ 315837 w 338094"/>
                <a:gd name="connsiteY47" fmla="*/ 189911 h 307975"/>
                <a:gd name="connsiteX48" fmla="*/ 302563 w 338094"/>
                <a:gd name="connsiteY48" fmla="*/ 163674 h 307975"/>
                <a:gd name="connsiteX49" fmla="*/ 313182 w 338094"/>
                <a:gd name="connsiteY49" fmla="*/ 212212 h 307975"/>
                <a:gd name="connsiteX50" fmla="*/ 306545 w 338094"/>
                <a:gd name="connsiteY50" fmla="*/ 220083 h 307975"/>
                <a:gd name="connsiteX51" fmla="*/ 295925 w 338094"/>
                <a:gd name="connsiteY51" fmla="*/ 220083 h 307975"/>
                <a:gd name="connsiteX52" fmla="*/ 295925 w 338094"/>
                <a:gd name="connsiteY52" fmla="*/ 293545 h 307975"/>
                <a:gd name="connsiteX53" fmla="*/ 282650 w 338094"/>
                <a:gd name="connsiteY53" fmla="*/ 307975 h 307975"/>
                <a:gd name="connsiteX54" fmla="*/ 268048 w 338094"/>
                <a:gd name="connsiteY54" fmla="*/ 293545 h 307975"/>
                <a:gd name="connsiteX55" fmla="*/ 268048 w 338094"/>
                <a:gd name="connsiteY55" fmla="*/ 220083 h 307975"/>
                <a:gd name="connsiteX56" fmla="*/ 257428 w 338094"/>
                <a:gd name="connsiteY56" fmla="*/ 220083 h 307975"/>
                <a:gd name="connsiteX57" fmla="*/ 257428 w 338094"/>
                <a:gd name="connsiteY57" fmla="*/ 293545 h 307975"/>
                <a:gd name="connsiteX58" fmla="*/ 244153 w 338094"/>
                <a:gd name="connsiteY58" fmla="*/ 307975 h 307975"/>
                <a:gd name="connsiteX59" fmla="*/ 229551 w 338094"/>
                <a:gd name="connsiteY59" fmla="*/ 293545 h 307975"/>
                <a:gd name="connsiteX60" fmla="*/ 229551 w 338094"/>
                <a:gd name="connsiteY60" fmla="*/ 220083 h 307975"/>
                <a:gd name="connsiteX61" fmla="*/ 218931 w 338094"/>
                <a:gd name="connsiteY61" fmla="*/ 220083 h 307975"/>
                <a:gd name="connsiteX62" fmla="*/ 212294 w 338094"/>
                <a:gd name="connsiteY62" fmla="*/ 212212 h 307975"/>
                <a:gd name="connsiteX63" fmla="*/ 222914 w 338094"/>
                <a:gd name="connsiteY63" fmla="*/ 163674 h 307975"/>
                <a:gd name="connsiteX64" fmla="*/ 210966 w 338094"/>
                <a:gd name="connsiteY64" fmla="*/ 189911 h 307975"/>
                <a:gd name="connsiteX65" fmla="*/ 195036 w 338094"/>
                <a:gd name="connsiteY65" fmla="*/ 195158 h 307975"/>
                <a:gd name="connsiteX66" fmla="*/ 188399 w 338094"/>
                <a:gd name="connsiteY66" fmla="*/ 180728 h 307975"/>
                <a:gd name="connsiteX67" fmla="*/ 228223 w 338094"/>
                <a:gd name="connsiteY67" fmla="*/ 95459 h 307975"/>
                <a:gd name="connsiteX68" fmla="*/ 238843 w 338094"/>
                <a:gd name="connsiteY68" fmla="*/ 88900 h 307975"/>
                <a:gd name="connsiteX69" fmla="*/ 40753 w 338094"/>
                <a:gd name="connsiteY69" fmla="*/ 63500 h 307975"/>
                <a:gd name="connsiteX70" fmla="*/ 79117 w 338094"/>
                <a:gd name="connsiteY70" fmla="*/ 63500 h 307975"/>
                <a:gd name="connsiteX71" fmla="*/ 85732 w 338094"/>
                <a:gd name="connsiteY71" fmla="*/ 81882 h 307975"/>
                <a:gd name="connsiteX72" fmla="*/ 85732 w 338094"/>
                <a:gd name="connsiteY72" fmla="*/ 83195 h 307975"/>
                <a:gd name="connsiteX73" fmla="*/ 73826 w 338094"/>
                <a:gd name="connsiteY73" fmla="*/ 92385 h 307975"/>
                <a:gd name="connsiteX74" fmla="*/ 51336 w 338094"/>
                <a:gd name="connsiteY74" fmla="*/ 139652 h 307975"/>
                <a:gd name="connsiteX75" fmla="*/ 39430 w 338094"/>
                <a:gd name="connsiteY75" fmla="*/ 168538 h 307975"/>
                <a:gd name="connsiteX76" fmla="*/ 48690 w 338094"/>
                <a:gd name="connsiteY76" fmla="*/ 192171 h 307975"/>
                <a:gd name="connsiteX77" fmla="*/ 55305 w 338094"/>
                <a:gd name="connsiteY77" fmla="*/ 194797 h 307975"/>
                <a:gd name="connsiteX78" fmla="*/ 55305 w 338094"/>
                <a:gd name="connsiteY78" fmla="*/ 227621 h 307975"/>
                <a:gd name="connsiteX79" fmla="*/ 43398 w 338094"/>
                <a:gd name="connsiteY79" fmla="*/ 238125 h 307975"/>
                <a:gd name="connsiteX80" fmla="*/ 32815 w 338094"/>
                <a:gd name="connsiteY80" fmla="*/ 227621 h 307975"/>
                <a:gd name="connsiteX81" fmla="*/ 32815 w 338094"/>
                <a:gd name="connsiteY81" fmla="*/ 112080 h 307975"/>
                <a:gd name="connsiteX82" fmla="*/ 18263 w 338094"/>
                <a:gd name="connsiteY82" fmla="*/ 144904 h 307975"/>
                <a:gd name="connsiteX83" fmla="*/ 5034 w 338094"/>
                <a:gd name="connsiteY83" fmla="*/ 148843 h 307975"/>
                <a:gd name="connsiteX84" fmla="*/ 1065 w 338094"/>
                <a:gd name="connsiteY84" fmla="*/ 137026 h 307975"/>
                <a:gd name="connsiteX85" fmla="*/ 31492 w 338094"/>
                <a:gd name="connsiteY85" fmla="*/ 68752 h 307975"/>
                <a:gd name="connsiteX86" fmla="*/ 40753 w 338094"/>
                <a:gd name="connsiteY86" fmla="*/ 63500 h 307975"/>
                <a:gd name="connsiteX87" fmla="*/ 157633 w 338094"/>
                <a:gd name="connsiteY87" fmla="*/ 53975 h 307975"/>
                <a:gd name="connsiteX88" fmla="*/ 197198 w 338094"/>
                <a:gd name="connsiteY88" fmla="*/ 53975 h 307975"/>
                <a:gd name="connsiteX89" fmla="*/ 207749 w 338094"/>
                <a:gd name="connsiteY89" fmla="*/ 59183 h 307975"/>
                <a:gd name="connsiteX90" fmla="*/ 222256 w 338094"/>
                <a:gd name="connsiteY90" fmla="*/ 90434 h 307975"/>
                <a:gd name="connsiteX91" fmla="*/ 220937 w 338094"/>
                <a:gd name="connsiteY91" fmla="*/ 91736 h 307975"/>
                <a:gd name="connsiteX92" fmla="*/ 210386 w 338094"/>
                <a:gd name="connsiteY92" fmla="*/ 115174 h 307975"/>
                <a:gd name="connsiteX93" fmla="*/ 206430 w 338094"/>
                <a:gd name="connsiteY93" fmla="*/ 106060 h 307975"/>
                <a:gd name="connsiteX94" fmla="*/ 206430 w 338094"/>
                <a:gd name="connsiteY94" fmla="*/ 122987 h 307975"/>
                <a:gd name="connsiteX95" fmla="*/ 185328 w 338094"/>
                <a:gd name="connsiteY95" fmla="*/ 169863 h 307975"/>
                <a:gd name="connsiteX96" fmla="*/ 169502 w 338094"/>
                <a:gd name="connsiteY96" fmla="*/ 137310 h 307975"/>
                <a:gd name="connsiteX97" fmla="*/ 149719 w 338094"/>
                <a:gd name="connsiteY97" fmla="*/ 93038 h 307975"/>
                <a:gd name="connsiteX98" fmla="*/ 136531 w 338094"/>
                <a:gd name="connsiteY98" fmla="*/ 83924 h 307975"/>
                <a:gd name="connsiteX99" fmla="*/ 136531 w 338094"/>
                <a:gd name="connsiteY99" fmla="*/ 82621 h 307975"/>
                <a:gd name="connsiteX100" fmla="*/ 144444 w 338094"/>
                <a:gd name="connsiteY100" fmla="*/ 66996 h 307975"/>
                <a:gd name="connsiteX101" fmla="*/ 147082 w 338094"/>
                <a:gd name="connsiteY101" fmla="*/ 59183 h 307975"/>
                <a:gd name="connsiteX102" fmla="*/ 157633 w 338094"/>
                <a:gd name="connsiteY102" fmla="*/ 53975 h 307975"/>
                <a:gd name="connsiteX103" fmla="*/ 111926 w 338094"/>
                <a:gd name="connsiteY103" fmla="*/ 38100 h 307975"/>
                <a:gd name="connsiteX104" fmla="*/ 136533 w 338094"/>
                <a:gd name="connsiteY104" fmla="*/ 61913 h 307975"/>
                <a:gd name="connsiteX105" fmla="*/ 111926 w 338094"/>
                <a:gd name="connsiteY105" fmla="*/ 85726 h 307975"/>
                <a:gd name="connsiteX106" fmla="*/ 87319 w 338094"/>
                <a:gd name="connsiteY106" fmla="*/ 61913 h 307975"/>
                <a:gd name="connsiteX107" fmla="*/ 111926 w 338094"/>
                <a:gd name="connsiteY107" fmla="*/ 38100 h 307975"/>
                <a:gd name="connsiteX108" fmla="*/ 262738 w 338094"/>
                <a:gd name="connsiteY108" fmla="*/ 28575 h 307975"/>
                <a:gd name="connsiteX109" fmla="*/ 290519 w 338094"/>
                <a:gd name="connsiteY109" fmla="*/ 56221 h 307975"/>
                <a:gd name="connsiteX110" fmla="*/ 262738 w 338094"/>
                <a:gd name="connsiteY110" fmla="*/ 82550 h 307975"/>
                <a:gd name="connsiteX111" fmla="*/ 234956 w 338094"/>
                <a:gd name="connsiteY111" fmla="*/ 56221 h 307975"/>
                <a:gd name="connsiteX112" fmla="*/ 262738 w 338094"/>
                <a:gd name="connsiteY112" fmla="*/ 28575 h 307975"/>
                <a:gd name="connsiteX113" fmla="*/ 58744 w 338094"/>
                <a:gd name="connsiteY113" fmla="*/ 15875 h 307975"/>
                <a:gd name="connsiteX114" fmla="*/ 80969 w 338094"/>
                <a:gd name="connsiteY114" fmla="*/ 38100 h 307975"/>
                <a:gd name="connsiteX115" fmla="*/ 58744 w 338094"/>
                <a:gd name="connsiteY115" fmla="*/ 60325 h 307975"/>
                <a:gd name="connsiteX116" fmla="*/ 36519 w 338094"/>
                <a:gd name="connsiteY116" fmla="*/ 38100 h 307975"/>
                <a:gd name="connsiteX117" fmla="*/ 58744 w 338094"/>
                <a:gd name="connsiteY117" fmla="*/ 15875 h 307975"/>
                <a:gd name="connsiteX118" fmla="*/ 177013 w 338094"/>
                <a:gd name="connsiteY118" fmla="*/ 0 h 307975"/>
                <a:gd name="connsiteX119" fmla="*/ 200032 w 338094"/>
                <a:gd name="connsiteY119" fmla="*/ 23813 h 307975"/>
                <a:gd name="connsiteX120" fmla="*/ 177013 w 338094"/>
                <a:gd name="connsiteY120" fmla="*/ 47626 h 307975"/>
                <a:gd name="connsiteX121" fmla="*/ 153994 w 338094"/>
                <a:gd name="connsiteY121" fmla="*/ 23813 h 307975"/>
                <a:gd name="connsiteX122" fmla="*/ 177013 w 338094"/>
                <a:gd name="connsiteY122" fmla="*/ 0 h 30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38094" h="307975">
                  <a:moveTo>
                    <a:pt x="182569" y="192088"/>
                  </a:moveTo>
                  <a:cubicBezTo>
                    <a:pt x="183892" y="197354"/>
                    <a:pt x="187861" y="201303"/>
                    <a:pt x="191830" y="202620"/>
                  </a:cubicBezTo>
                  <a:cubicBezTo>
                    <a:pt x="195798" y="205253"/>
                    <a:pt x="201090" y="205253"/>
                    <a:pt x="206382" y="203936"/>
                  </a:cubicBezTo>
                  <a:cubicBezTo>
                    <a:pt x="206382" y="203936"/>
                    <a:pt x="206382" y="203936"/>
                    <a:pt x="205059" y="209202"/>
                  </a:cubicBezTo>
                  <a:cubicBezTo>
                    <a:pt x="203736" y="213151"/>
                    <a:pt x="205059" y="217101"/>
                    <a:pt x="206382" y="221050"/>
                  </a:cubicBezTo>
                  <a:cubicBezTo>
                    <a:pt x="206382" y="221050"/>
                    <a:pt x="206382" y="221050"/>
                    <a:pt x="206382" y="234215"/>
                  </a:cubicBezTo>
                  <a:cubicBezTo>
                    <a:pt x="206382" y="240797"/>
                    <a:pt x="201090" y="246063"/>
                    <a:pt x="194476" y="246063"/>
                  </a:cubicBezTo>
                  <a:cubicBezTo>
                    <a:pt x="187861" y="246063"/>
                    <a:pt x="182569" y="240797"/>
                    <a:pt x="182569" y="234215"/>
                  </a:cubicBezTo>
                  <a:cubicBezTo>
                    <a:pt x="182569" y="234215"/>
                    <a:pt x="182569" y="234215"/>
                    <a:pt x="182569" y="192088"/>
                  </a:cubicBezTo>
                  <a:close/>
                  <a:moveTo>
                    <a:pt x="149231" y="183859"/>
                  </a:moveTo>
                  <a:cubicBezTo>
                    <a:pt x="153200" y="192930"/>
                    <a:pt x="163783" y="196818"/>
                    <a:pt x="173044" y="194226"/>
                  </a:cubicBezTo>
                  <a:cubicBezTo>
                    <a:pt x="173044" y="194226"/>
                    <a:pt x="173044" y="194226"/>
                    <a:pt x="173044" y="234400"/>
                  </a:cubicBezTo>
                  <a:cubicBezTo>
                    <a:pt x="173044" y="240879"/>
                    <a:pt x="167752" y="246063"/>
                    <a:pt x="159815" y="246063"/>
                  </a:cubicBezTo>
                  <a:cubicBezTo>
                    <a:pt x="155846" y="246063"/>
                    <a:pt x="149231" y="242175"/>
                    <a:pt x="149231" y="234400"/>
                  </a:cubicBezTo>
                  <a:cubicBezTo>
                    <a:pt x="149231" y="234400"/>
                    <a:pt x="149231" y="234400"/>
                    <a:pt x="149231" y="183859"/>
                  </a:cubicBezTo>
                  <a:close/>
                  <a:moveTo>
                    <a:pt x="74619" y="182563"/>
                  </a:moveTo>
                  <a:cubicBezTo>
                    <a:pt x="74619" y="182563"/>
                    <a:pt x="74619" y="182563"/>
                    <a:pt x="74619" y="238126"/>
                  </a:cubicBezTo>
                  <a:cubicBezTo>
                    <a:pt x="67673" y="238126"/>
                    <a:pt x="63506" y="232957"/>
                    <a:pt x="63506" y="227789"/>
                  </a:cubicBezTo>
                  <a:cubicBezTo>
                    <a:pt x="63506" y="227789"/>
                    <a:pt x="63506" y="227789"/>
                    <a:pt x="63506" y="192900"/>
                  </a:cubicBezTo>
                  <a:cubicBezTo>
                    <a:pt x="67673" y="191608"/>
                    <a:pt x="71841" y="189024"/>
                    <a:pt x="73230" y="183855"/>
                  </a:cubicBezTo>
                  <a:cubicBezTo>
                    <a:pt x="73230" y="183855"/>
                    <a:pt x="73230" y="183855"/>
                    <a:pt x="74619" y="182563"/>
                  </a:cubicBezTo>
                  <a:close/>
                  <a:moveTo>
                    <a:pt x="90666" y="92075"/>
                  </a:moveTo>
                  <a:cubicBezTo>
                    <a:pt x="90666" y="92075"/>
                    <a:pt x="90666" y="92075"/>
                    <a:pt x="130275" y="92075"/>
                  </a:cubicBezTo>
                  <a:cubicBezTo>
                    <a:pt x="135557" y="92075"/>
                    <a:pt x="139517" y="93382"/>
                    <a:pt x="140838" y="97302"/>
                  </a:cubicBezTo>
                  <a:lnTo>
                    <a:pt x="175165" y="171785"/>
                  </a:lnTo>
                  <a:cubicBezTo>
                    <a:pt x="177806" y="177012"/>
                    <a:pt x="175165" y="183546"/>
                    <a:pt x="169884" y="186159"/>
                  </a:cubicBezTo>
                  <a:cubicBezTo>
                    <a:pt x="165923" y="187466"/>
                    <a:pt x="159322" y="186159"/>
                    <a:pt x="156681" y="180932"/>
                  </a:cubicBezTo>
                  <a:cubicBezTo>
                    <a:pt x="156681" y="180932"/>
                    <a:pt x="156681" y="180932"/>
                    <a:pt x="139517" y="144344"/>
                  </a:cubicBezTo>
                  <a:cubicBezTo>
                    <a:pt x="139517" y="144344"/>
                    <a:pt x="139517" y="144344"/>
                    <a:pt x="139517" y="271096"/>
                  </a:cubicBezTo>
                  <a:cubicBezTo>
                    <a:pt x="139517" y="278936"/>
                    <a:pt x="134236" y="284163"/>
                    <a:pt x="127635" y="284163"/>
                  </a:cubicBezTo>
                  <a:cubicBezTo>
                    <a:pt x="121033" y="284163"/>
                    <a:pt x="115752" y="278936"/>
                    <a:pt x="115752" y="271096"/>
                  </a:cubicBezTo>
                  <a:cubicBezTo>
                    <a:pt x="115752" y="271096"/>
                    <a:pt x="115752" y="271096"/>
                    <a:pt x="115752" y="197919"/>
                  </a:cubicBezTo>
                  <a:cubicBezTo>
                    <a:pt x="115752" y="197919"/>
                    <a:pt x="115752" y="197919"/>
                    <a:pt x="106510" y="197919"/>
                  </a:cubicBezTo>
                  <a:cubicBezTo>
                    <a:pt x="106510" y="197919"/>
                    <a:pt x="106510" y="197919"/>
                    <a:pt x="106510" y="271096"/>
                  </a:cubicBezTo>
                  <a:cubicBezTo>
                    <a:pt x="106510" y="278936"/>
                    <a:pt x="101229" y="284163"/>
                    <a:pt x="94627" y="284163"/>
                  </a:cubicBezTo>
                  <a:cubicBezTo>
                    <a:pt x="86706" y="284163"/>
                    <a:pt x="81424" y="278936"/>
                    <a:pt x="81424" y="271096"/>
                  </a:cubicBezTo>
                  <a:cubicBezTo>
                    <a:pt x="81424" y="271096"/>
                    <a:pt x="81424" y="271096"/>
                    <a:pt x="81424" y="144344"/>
                  </a:cubicBezTo>
                  <a:cubicBezTo>
                    <a:pt x="81424" y="144344"/>
                    <a:pt x="81424" y="144344"/>
                    <a:pt x="65581" y="180932"/>
                  </a:cubicBezTo>
                  <a:cubicBezTo>
                    <a:pt x="62940" y="186159"/>
                    <a:pt x="56339" y="187466"/>
                    <a:pt x="51058" y="186159"/>
                  </a:cubicBezTo>
                  <a:cubicBezTo>
                    <a:pt x="45776" y="183546"/>
                    <a:pt x="44456" y="177012"/>
                    <a:pt x="45776" y="171785"/>
                  </a:cubicBezTo>
                  <a:cubicBezTo>
                    <a:pt x="45776" y="171785"/>
                    <a:pt x="45776" y="171785"/>
                    <a:pt x="80104" y="97302"/>
                  </a:cubicBezTo>
                  <a:cubicBezTo>
                    <a:pt x="82745" y="93382"/>
                    <a:pt x="86706" y="92075"/>
                    <a:pt x="90666" y="92075"/>
                  </a:cubicBezTo>
                  <a:close/>
                  <a:moveTo>
                    <a:pt x="238843" y="88900"/>
                  </a:moveTo>
                  <a:cubicBezTo>
                    <a:pt x="238843" y="88900"/>
                    <a:pt x="238843" y="88900"/>
                    <a:pt x="286633" y="88900"/>
                  </a:cubicBezTo>
                  <a:cubicBezTo>
                    <a:pt x="291943" y="88900"/>
                    <a:pt x="295925" y="91524"/>
                    <a:pt x="297253" y="95459"/>
                  </a:cubicBezTo>
                  <a:cubicBezTo>
                    <a:pt x="297253" y="95459"/>
                    <a:pt x="297253" y="95459"/>
                    <a:pt x="337077" y="180728"/>
                  </a:cubicBezTo>
                  <a:cubicBezTo>
                    <a:pt x="339732" y="185975"/>
                    <a:pt x="337077" y="192534"/>
                    <a:pt x="330440" y="195158"/>
                  </a:cubicBezTo>
                  <a:cubicBezTo>
                    <a:pt x="325130" y="197782"/>
                    <a:pt x="318492" y="196470"/>
                    <a:pt x="315837" y="189911"/>
                  </a:cubicBezTo>
                  <a:cubicBezTo>
                    <a:pt x="315837" y="189911"/>
                    <a:pt x="315837" y="189911"/>
                    <a:pt x="302563" y="163674"/>
                  </a:cubicBezTo>
                  <a:cubicBezTo>
                    <a:pt x="302563" y="163674"/>
                    <a:pt x="302563" y="163674"/>
                    <a:pt x="313182" y="212212"/>
                  </a:cubicBezTo>
                  <a:cubicBezTo>
                    <a:pt x="314510" y="216147"/>
                    <a:pt x="310527" y="220083"/>
                    <a:pt x="306545" y="220083"/>
                  </a:cubicBezTo>
                  <a:cubicBezTo>
                    <a:pt x="306545" y="220083"/>
                    <a:pt x="306545" y="220083"/>
                    <a:pt x="295925" y="220083"/>
                  </a:cubicBezTo>
                  <a:cubicBezTo>
                    <a:pt x="295925" y="220083"/>
                    <a:pt x="295925" y="220083"/>
                    <a:pt x="295925" y="293545"/>
                  </a:cubicBezTo>
                  <a:cubicBezTo>
                    <a:pt x="295925" y="301416"/>
                    <a:pt x="290615" y="307975"/>
                    <a:pt x="282650" y="307975"/>
                  </a:cubicBezTo>
                  <a:cubicBezTo>
                    <a:pt x="274685" y="307975"/>
                    <a:pt x="268048" y="301416"/>
                    <a:pt x="268048" y="293545"/>
                  </a:cubicBezTo>
                  <a:cubicBezTo>
                    <a:pt x="268048" y="293545"/>
                    <a:pt x="268048" y="293545"/>
                    <a:pt x="268048" y="220083"/>
                  </a:cubicBezTo>
                  <a:cubicBezTo>
                    <a:pt x="268048" y="220083"/>
                    <a:pt x="268048" y="220083"/>
                    <a:pt x="257428" y="220083"/>
                  </a:cubicBezTo>
                  <a:cubicBezTo>
                    <a:pt x="257428" y="220083"/>
                    <a:pt x="257428" y="220083"/>
                    <a:pt x="257428" y="293545"/>
                  </a:cubicBezTo>
                  <a:cubicBezTo>
                    <a:pt x="257428" y="301416"/>
                    <a:pt x="250791" y="307975"/>
                    <a:pt x="244153" y="307975"/>
                  </a:cubicBezTo>
                  <a:cubicBezTo>
                    <a:pt x="236188" y="307975"/>
                    <a:pt x="229551" y="301416"/>
                    <a:pt x="229551" y="293545"/>
                  </a:cubicBezTo>
                  <a:cubicBezTo>
                    <a:pt x="229551" y="293545"/>
                    <a:pt x="229551" y="293545"/>
                    <a:pt x="229551" y="220083"/>
                  </a:cubicBezTo>
                  <a:cubicBezTo>
                    <a:pt x="229551" y="220083"/>
                    <a:pt x="229551" y="220083"/>
                    <a:pt x="218931" y="220083"/>
                  </a:cubicBezTo>
                  <a:cubicBezTo>
                    <a:pt x="214949" y="220083"/>
                    <a:pt x="210966" y="216147"/>
                    <a:pt x="212294" y="212212"/>
                  </a:cubicBezTo>
                  <a:cubicBezTo>
                    <a:pt x="212294" y="212212"/>
                    <a:pt x="212294" y="212212"/>
                    <a:pt x="222914" y="163674"/>
                  </a:cubicBezTo>
                  <a:cubicBezTo>
                    <a:pt x="222914" y="163674"/>
                    <a:pt x="222914" y="163674"/>
                    <a:pt x="210966" y="189911"/>
                  </a:cubicBezTo>
                  <a:cubicBezTo>
                    <a:pt x="208311" y="196470"/>
                    <a:pt x="200346" y="197782"/>
                    <a:pt x="195036" y="195158"/>
                  </a:cubicBezTo>
                  <a:cubicBezTo>
                    <a:pt x="188399" y="192534"/>
                    <a:pt x="185744" y="185975"/>
                    <a:pt x="188399" y="180728"/>
                  </a:cubicBezTo>
                  <a:cubicBezTo>
                    <a:pt x="188399" y="180728"/>
                    <a:pt x="188399" y="180728"/>
                    <a:pt x="228223" y="95459"/>
                  </a:cubicBezTo>
                  <a:cubicBezTo>
                    <a:pt x="230878" y="91524"/>
                    <a:pt x="234861" y="88900"/>
                    <a:pt x="238843" y="88900"/>
                  </a:cubicBezTo>
                  <a:close/>
                  <a:moveTo>
                    <a:pt x="40753" y="63500"/>
                  </a:moveTo>
                  <a:cubicBezTo>
                    <a:pt x="40753" y="63500"/>
                    <a:pt x="40753" y="63500"/>
                    <a:pt x="79117" y="63500"/>
                  </a:cubicBezTo>
                  <a:cubicBezTo>
                    <a:pt x="79117" y="70065"/>
                    <a:pt x="81763" y="76630"/>
                    <a:pt x="85732" y="81882"/>
                  </a:cubicBezTo>
                  <a:cubicBezTo>
                    <a:pt x="85732" y="81882"/>
                    <a:pt x="85732" y="81882"/>
                    <a:pt x="85732" y="83195"/>
                  </a:cubicBezTo>
                  <a:cubicBezTo>
                    <a:pt x="80440" y="84507"/>
                    <a:pt x="75149" y="88446"/>
                    <a:pt x="73826" y="92385"/>
                  </a:cubicBezTo>
                  <a:cubicBezTo>
                    <a:pt x="73826" y="92385"/>
                    <a:pt x="73826" y="92385"/>
                    <a:pt x="51336" y="139652"/>
                  </a:cubicBezTo>
                  <a:cubicBezTo>
                    <a:pt x="51336" y="139652"/>
                    <a:pt x="51336" y="139652"/>
                    <a:pt x="39430" y="168538"/>
                  </a:cubicBezTo>
                  <a:cubicBezTo>
                    <a:pt x="34138" y="177728"/>
                    <a:pt x="39430" y="188232"/>
                    <a:pt x="48690" y="192171"/>
                  </a:cubicBezTo>
                  <a:cubicBezTo>
                    <a:pt x="50013" y="193484"/>
                    <a:pt x="52659" y="193484"/>
                    <a:pt x="55305" y="194797"/>
                  </a:cubicBezTo>
                  <a:cubicBezTo>
                    <a:pt x="55305" y="194797"/>
                    <a:pt x="55305" y="194797"/>
                    <a:pt x="55305" y="227621"/>
                  </a:cubicBezTo>
                  <a:cubicBezTo>
                    <a:pt x="55305" y="232873"/>
                    <a:pt x="50013" y="238125"/>
                    <a:pt x="43398" y="238125"/>
                  </a:cubicBezTo>
                  <a:cubicBezTo>
                    <a:pt x="38107" y="238125"/>
                    <a:pt x="32815" y="232873"/>
                    <a:pt x="32815" y="227621"/>
                  </a:cubicBezTo>
                  <a:cubicBezTo>
                    <a:pt x="32815" y="155408"/>
                    <a:pt x="32815" y="114706"/>
                    <a:pt x="32815" y="112080"/>
                  </a:cubicBezTo>
                  <a:cubicBezTo>
                    <a:pt x="32815" y="112080"/>
                    <a:pt x="32815" y="112080"/>
                    <a:pt x="18263" y="144904"/>
                  </a:cubicBezTo>
                  <a:cubicBezTo>
                    <a:pt x="15617" y="148843"/>
                    <a:pt x="10325" y="151469"/>
                    <a:pt x="5034" y="148843"/>
                  </a:cubicBezTo>
                  <a:cubicBezTo>
                    <a:pt x="1065" y="146217"/>
                    <a:pt x="-1581" y="140965"/>
                    <a:pt x="1065" y="137026"/>
                  </a:cubicBezTo>
                  <a:cubicBezTo>
                    <a:pt x="1065" y="137026"/>
                    <a:pt x="1065" y="137026"/>
                    <a:pt x="31492" y="68752"/>
                  </a:cubicBezTo>
                  <a:cubicBezTo>
                    <a:pt x="34138" y="64813"/>
                    <a:pt x="36784" y="63500"/>
                    <a:pt x="40753" y="63500"/>
                  </a:cubicBezTo>
                  <a:close/>
                  <a:moveTo>
                    <a:pt x="157633" y="53975"/>
                  </a:moveTo>
                  <a:cubicBezTo>
                    <a:pt x="157633" y="53975"/>
                    <a:pt x="157633" y="53975"/>
                    <a:pt x="197198" y="53975"/>
                  </a:cubicBezTo>
                  <a:cubicBezTo>
                    <a:pt x="202473" y="53975"/>
                    <a:pt x="206430" y="55277"/>
                    <a:pt x="207749" y="59183"/>
                  </a:cubicBezTo>
                  <a:cubicBezTo>
                    <a:pt x="207749" y="59183"/>
                    <a:pt x="207749" y="59183"/>
                    <a:pt x="222256" y="90434"/>
                  </a:cubicBezTo>
                  <a:cubicBezTo>
                    <a:pt x="222256" y="90434"/>
                    <a:pt x="220937" y="91736"/>
                    <a:pt x="220937" y="91736"/>
                  </a:cubicBezTo>
                  <a:cubicBezTo>
                    <a:pt x="220937" y="91736"/>
                    <a:pt x="220937" y="91736"/>
                    <a:pt x="210386" y="115174"/>
                  </a:cubicBezTo>
                  <a:cubicBezTo>
                    <a:pt x="210386" y="115174"/>
                    <a:pt x="210386" y="115174"/>
                    <a:pt x="206430" y="106060"/>
                  </a:cubicBezTo>
                  <a:cubicBezTo>
                    <a:pt x="206430" y="106060"/>
                    <a:pt x="206430" y="106060"/>
                    <a:pt x="206430" y="122987"/>
                  </a:cubicBezTo>
                  <a:cubicBezTo>
                    <a:pt x="199836" y="138612"/>
                    <a:pt x="205111" y="126893"/>
                    <a:pt x="185328" y="169863"/>
                  </a:cubicBezTo>
                  <a:cubicBezTo>
                    <a:pt x="184009" y="168561"/>
                    <a:pt x="170821" y="138612"/>
                    <a:pt x="169502" y="137310"/>
                  </a:cubicBezTo>
                  <a:cubicBezTo>
                    <a:pt x="169502" y="137310"/>
                    <a:pt x="169502" y="137310"/>
                    <a:pt x="149719" y="93038"/>
                  </a:cubicBezTo>
                  <a:cubicBezTo>
                    <a:pt x="147082" y="89132"/>
                    <a:pt x="143125" y="85226"/>
                    <a:pt x="136531" y="83924"/>
                  </a:cubicBezTo>
                  <a:cubicBezTo>
                    <a:pt x="136531" y="83924"/>
                    <a:pt x="136531" y="83924"/>
                    <a:pt x="136531" y="82621"/>
                  </a:cubicBezTo>
                  <a:cubicBezTo>
                    <a:pt x="140488" y="78715"/>
                    <a:pt x="143125" y="73507"/>
                    <a:pt x="144444" y="66996"/>
                  </a:cubicBezTo>
                  <a:cubicBezTo>
                    <a:pt x="144444" y="66996"/>
                    <a:pt x="144444" y="66996"/>
                    <a:pt x="147082" y="59183"/>
                  </a:cubicBezTo>
                  <a:cubicBezTo>
                    <a:pt x="149719" y="55277"/>
                    <a:pt x="153676" y="53975"/>
                    <a:pt x="157633" y="53975"/>
                  </a:cubicBezTo>
                  <a:close/>
                  <a:moveTo>
                    <a:pt x="111926" y="38100"/>
                  </a:moveTo>
                  <a:cubicBezTo>
                    <a:pt x="125516" y="38100"/>
                    <a:pt x="136533" y="48761"/>
                    <a:pt x="136533" y="61913"/>
                  </a:cubicBezTo>
                  <a:cubicBezTo>
                    <a:pt x="136533" y="75065"/>
                    <a:pt x="125516" y="85726"/>
                    <a:pt x="111926" y="85726"/>
                  </a:cubicBezTo>
                  <a:cubicBezTo>
                    <a:pt x="98336" y="85726"/>
                    <a:pt x="87319" y="75065"/>
                    <a:pt x="87319" y="61913"/>
                  </a:cubicBezTo>
                  <a:cubicBezTo>
                    <a:pt x="87319" y="48761"/>
                    <a:pt x="98336" y="38100"/>
                    <a:pt x="111926" y="38100"/>
                  </a:cubicBezTo>
                  <a:close/>
                  <a:moveTo>
                    <a:pt x="262738" y="28575"/>
                  </a:moveTo>
                  <a:cubicBezTo>
                    <a:pt x="278613" y="28575"/>
                    <a:pt x="290519" y="40423"/>
                    <a:pt x="290519" y="56221"/>
                  </a:cubicBezTo>
                  <a:cubicBezTo>
                    <a:pt x="290519" y="72018"/>
                    <a:pt x="277290" y="82550"/>
                    <a:pt x="262738" y="82550"/>
                  </a:cubicBezTo>
                  <a:cubicBezTo>
                    <a:pt x="248185" y="82550"/>
                    <a:pt x="234956" y="72018"/>
                    <a:pt x="234956" y="56221"/>
                  </a:cubicBezTo>
                  <a:cubicBezTo>
                    <a:pt x="234956" y="40423"/>
                    <a:pt x="248185" y="28575"/>
                    <a:pt x="262738" y="28575"/>
                  </a:cubicBezTo>
                  <a:close/>
                  <a:moveTo>
                    <a:pt x="58744" y="15875"/>
                  </a:moveTo>
                  <a:cubicBezTo>
                    <a:pt x="71019" y="15875"/>
                    <a:pt x="80969" y="25825"/>
                    <a:pt x="80969" y="38100"/>
                  </a:cubicBezTo>
                  <a:cubicBezTo>
                    <a:pt x="80969" y="50375"/>
                    <a:pt x="71019" y="60325"/>
                    <a:pt x="58744" y="60325"/>
                  </a:cubicBezTo>
                  <a:cubicBezTo>
                    <a:pt x="46469" y="60325"/>
                    <a:pt x="36519" y="50375"/>
                    <a:pt x="36519" y="38100"/>
                  </a:cubicBezTo>
                  <a:cubicBezTo>
                    <a:pt x="36519" y="25825"/>
                    <a:pt x="46469" y="15875"/>
                    <a:pt x="58744" y="15875"/>
                  </a:cubicBezTo>
                  <a:close/>
                  <a:moveTo>
                    <a:pt x="177013" y="0"/>
                  </a:moveTo>
                  <a:cubicBezTo>
                    <a:pt x="189726" y="0"/>
                    <a:pt x="200032" y="10661"/>
                    <a:pt x="200032" y="23813"/>
                  </a:cubicBezTo>
                  <a:cubicBezTo>
                    <a:pt x="200032" y="36965"/>
                    <a:pt x="189726" y="47626"/>
                    <a:pt x="177013" y="47626"/>
                  </a:cubicBezTo>
                  <a:cubicBezTo>
                    <a:pt x="164300" y="47626"/>
                    <a:pt x="153994" y="36965"/>
                    <a:pt x="153994" y="23813"/>
                  </a:cubicBezTo>
                  <a:cubicBezTo>
                    <a:pt x="153994" y="10661"/>
                    <a:pt x="164300" y="0"/>
                    <a:pt x="1770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Heavy" panose="02020900000000000000" pitchFamily="18" charset="-122"/>
                <a:ea typeface="思源宋体 Heavy" panose="02020900000000000000" pitchFamily="18" charset="-122"/>
                <a:cs typeface="+mn-ea"/>
                <a:sym typeface="+mn-lt"/>
              </a:endParaRPr>
            </a:p>
          </p:txBody>
        </p:sp>
      </p:grpSp>
      <p:grpSp>
        <p:nvGrpSpPr>
          <p:cNvPr id="2" name="组合 1">
            <a:extLst>
              <a:ext uri="{FF2B5EF4-FFF2-40B4-BE49-F238E27FC236}">
                <a16:creationId xmlns:a16="http://schemas.microsoft.com/office/drawing/2014/main" id="{CC48906A-AB37-334C-4AE2-AA2CA080BBDF}"/>
              </a:ext>
            </a:extLst>
          </p:cNvPr>
          <p:cNvGrpSpPr/>
          <p:nvPr/>
        </p:nvGrpSpPr>
        <p:grpSpPr>
          <a:xfrm>
            <a:off x="8061239" y="2425823"/>
            <a:ext cx="2460152" cy="1194917"/>
            <a:chOff x="5995534" y="2645071"/>
            <a:chExt cx="2460152" cy="1194917"/>
          </a:xfrm>
        </p:grpSpPr>
        <p:sp>
          <p:nvSpPr>
            <p:cNvPr id="11" name="文本框 10"/>
            <p:cNvSpPr txBox="1"/>
            <p:nvPr/>
          </p:nvSpPr>
          <p:spPr>
            <a:xfrm>
              <a:off x="5995534" y="3061442"/>
              <a:ext cx="2460152" cy="778546"/>
            </a:xfrm>
            <a:prstGeom prst="rect">
              <a:avLst/>
            </a:prstGeom>
            <a:noFill/>
          </p:spPr>
          <p:txBody>
            <a:bodyPr wrap="square" rtlCol="0">
              <a:spAutoFit/>
            </a:bodyPr>
            <a:lstStyle/>
            <a:p>
              <a:pPr marL="0" marR="0" lvl="0" indent="0" algn="ctr" defTabSz="914400" rtl="0" eaLnBrk="1" fontAlgn="auto" latinLnBrk="0" hangingPunct="1">
                <a:lnSpc>
                  <a:spcPts val="6500"/>
                </a:lnSpc>
                <a:spcBef>
                  <a:spcPts val="0"/>
                </a:spcBef>
                <a:spcAft>
                  <a:spcPts val="0"/>
                </a:spcAft>
                <a:buClrTx/>
                <a:buSzTx/>
                <a:buFontTx/>
                <a:buNone/>
                <a:tabLst/>
                <a:defRPr/>
              </a:pPr>
              <a:r>
                <a:rPr lang="zh-CN" altLang="en-US" sz="2000" b="1" spc="100" dirty="0">
                  <a:solidFill>
                    <a:prstClr val="black">
                      <a:lumMod val="85000"/>
                      <a:lumOff val="15000"/>
                    </a:prstClr>
                  </a:solidFill>
                  <a:latin typeface="思源宋体 Heavy" panose="02020900000000000000" pitchFamily="18" charset="-122"/>
                  <a:ea typeface="思源宋体 Heavy" panose="02020900000000000000" pitchFamily="18" charset="-122"/>
                  <a:cs typeface="+mn-ea"/>
                  <a:sym typeface="+mn-lt"/>
                </a:rPr>
                <a:t>缺乏反馈</a:t>
              </a:r>
              <a:endParaRPr kumimoji="0" lang="zh-CN" altLang="en-US" sz="1600" b="1" i="0" u="none" strike="noStrike" kern="1200" cap="none" spc="100" normalizeH="0" baseline="0" noProof="0" dirty="0">
                <a:ln>
                  <a:noFill/>
                </a:ln>
                <a:solidFill>
                  <a:prstClr val="black">
                    <a:lumMod val="85000"/>
                    <a:lumOff val="15000"/>
                  </a:prstClr>
                </a:solidFill>
                <a:effectLst/>
                <a:uLnTx/>
                <a:uFillTx/>
                <a:latin typeface="思源宋体 Heavy" panose="02020900000000000000" pitchFamily="18" charset="-122"/>
                <a:ea typeface="思源宋体 Heavy" panose="02020900000000000000" pitchFamily="18" charset="-122"/>
                <a:cs typeface="+mn-ea"/>
                <a:sym typeface="+mn-lt"/>
              </a:endParaRPr>
            </a:p>
          </p:txBody>
        </p:sp>
        <p:grpSp>
          <p:nvGrpSpPr>
            <p:cNvPr id="13" name="组合 12"/>
            <p:cNvGrpSpPr/>
            <p:nvPr/>
          </p:nvGrpSpPr>
          <p:grpSpPr>
            <a:xfrm>
              <a:off x="6920602" y="2645071"/>
              <a:ext cx="610017" cy="559533"/>
              <a:chOff x="8070960" y="3873798"/>
              <a:chExt cx="901686" cy="907752"/>
            </a:xfrm>
          </p:grpSpPr>
          <p:sp>
            <p:nvSpPr>
              <p:cNvPr id="14" name="椭圆 13"/>
              <p:cNvSpPr/>
              <p:nvPr/>
            </p:nvSpPr>
            <p:spPr>
              <a:xfrm>
                <a:off x="8070960" y="3873798"/>
                <a:ext cx="901686" cy="907752"/>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宋体 Heavy" panose="02020900000000000000" pitchFamily="18" charset="-122"/>
                  <a:ea typeface="思源宋体 Heavy" panose="02020900000000000000" pitchFamily="18" charset="-122"/>
                  <a:cs typeface="+mn-ea"/>
                  <a:sym typeface="+mn-lt"/>
                </a:endParaRPr>
              </a:p>
            </p:txBody>
          </p:sp>
          <p:sp>
            <p:nvSpPr>
              <p:cNvPr id="15" name="椭圆 105"/>
              <p:cNvSpPr/>
              <p:nvPr/>
            </p:nvSpPr>
            <p:spPr>
              <a:xfrm>
                <a:off x="8297288" y="4120127"/>
                <a:ext cx="449030" cy="411780"/>
              </a:xfrm>
              <a:custGeom>
                <a:avLst/>
                <a:gdLst>
                  <a:gd name="connsiteX0" fmla="*/ 182569 w 338094"/>
                  <a:gd name="connsiteY0" fmla="*/ 192088 h 307975"/>
                  <a:gd name="connsiteX1" fmla="*/ 191830 w 338094"/>
                  <a:gd name="connsiteY1" fmla="*/ 202620 h 307975"/>
                  <a:gd name="connsiteX2" fmla="*/ 206382 w 338094"/>
                  <a:gd name="connsiteY2" fmla="*/ 203936 h 307975"/>
                  <a:gd name="connsiteX3" fmla="*/ 205059 w 338094"/>
                  <a:gd name="connsiteY3" fmla="*/ 209202 h 307975"/>
                  <a:gd name="connsiteX4" fmla="*/ 206382 w 338094"/>
                  <a:gd name="connsiteY4" fmla="*/ 221050 h 307975"/>
                  <a:gd name="connsiteX5" fmla="*/ 206382 w 338094"/>
                  <a:gd name="connsiteY5" fmla="*/ 234215 h 307975"/>
                  <a:gd name="connsiteX6" fmla="*/ 194476 w 338094"/>
                  <a:gd name="connsiteY6" fmla="*/ 246063 h 307975"/>
                  <a:gd name="connsiteX7" fmla="*/ 182569 w 338094"/>
                  <a:gd name="connsiteY7" fmla="*/ 234215 h 307975"/>
                  <a:gd name="connsiteX8" fmla="*/ 182569 w 338094"/>
                  <a:gd name="connsiteY8" fmla="*/ 192088 h 307975"/>
                  <a:gd name="connsiteX9" fmla="*/ 149231 w 338094"/>
                  <a:gd name="connsiteY9" fmla="*/ 183859 h 307975"/>
                  <a:gd name="connsiteX10" fmla="*/ 173044 w 338094"/>
                  <a:gd name="connsiteY10" fmla="*/ 194226 h 307975"/>
                  <a:gd name="connsiteX11" fmla="*/ 173044 w 338094"/>
                  <a:gd name="connsiteY11" fmla="*/ 234400 h 307975"/>
                  <a:gd name="connsiteX12" fmla="*/ 159815 w 338094"/>
                  <a:gd name="connsiteY12" fmla="*/ 246063 h 307975"/>
                  <a:gd name="connsiteX13" fmla="*/ 149231 w 338094"/>
                  <a:gd name="connsiteY13" fmla="*/ 234400 h 307975"/>
                  <a:gd name="connsiteX14" fmla="*/ 149231 w 338094"/>
                  <a:gd name="connsiteY14" fmla="*/ 183859 h 307975"/>
                  <a:gd name="connsiteX15" fmla="*/ 74619 w 338094"/>
                  <a:gd name="connsiteY15" fmla="*/ 182563 h 307975"/>
                  <a:gd name="connsiteX16" fmla="*/ 74619 w 338094"/>
                  <a:gd name="connsiteY16" fmla="*/ 238126 h 307975"/>
                  <a:gd name="connsiteX17" fmla="*/ 63506 w 338094"/>
                  <a:gd name="connsiteY17" fmla="*/ 227789 h 307975"/>
                  <a:gd name="connsiteX18" fmla="*/ 63506 w 338094"/>
                  <a:gd name="connsiteY18" fmla="*/ 192900 h 307975"/>
                  <a:gd name="connsiteX19" fmla="*/ 73230 w 338094"/>
                  <a:gd name="connsiteY19" fmla="*/ 183855 h 307975"/>
                  <a:gd name="connsiteX20" fmla="*/ 74619 w 338094"/>
                  <a:gd name="connsiteY20" fmla="*/ 182563 h 307975"/>
                  <a:gd name="connsiteX21" fmla="*/ 90666 w 338094"/>
                  <a:gd name="connsiteY21" fmla="*/ 92075 h 307975"/>
                  <a:gd name="connsiteX22" fmla="*/ 130275 w 338094"/>
                  <a:gd name="connsiteY22" fmla="*/ 92075 h 307975"/>
                  <a:gd name="connsiteX23" fmla="*/ 140838 w 338094"/>
                  <a:gd name="connsiteY23" fmla="*/ 97302 h 307975"/>
                  <a:gd name="connsiteX24" fmla="*/ 175165 w 338094"/>
                  <a:gd name="connsiteY24" fmla="*/ 171785 h 307975"/>
                  <a:gd name="connsiteX25" fmla="*/ 169884 w 338094"/>
                  <a:gd name="connsiteY25" fmla="*/ 186159 h 307975"/>
                  <a:gd name="connsiteX26" fmla="*/ 156681 w 338094"/>
                  <a:gd name="connsiteY26" fmla="*/ 180932 h 307975"/>
                  <a:gd name="connsiteX27" fmla="*/ 139517 w 338094"/>
                  <a:gd name="connsiteY27" fmla="*/ 144344 h 307975"/>
                  <a:gd name="connsiteX28" fmla="*/ 139517 w 338094"/>
                  <a:gd name="connsiteY28" fmla="*/ 271096 h 307975"/>
                  <a:gd name="connsiteX29" fmla="*/ 127635 w 338094"/>
                  <a:gd name="connsiteY29" fmla="*/ 284163 h 307975"/>
                  <a:gd name="connsiteX30" fmla="*/ 115752 w 338094"/>
                  <a:gd name="connsiteY30" fmla="*/ 271096 h 307975"/>
                  <a:gd name="connsiteX31" fmla="*/ 115752 w 338094"/>
                  <a:gd name="connsiteY31" fmla="*/ 197919 h 307975"/>
                  <a:gd name="connsiteX32" fmla="*/ 106510 w 338094"/>
                  <a:gd name="connsiteY32" fmla="*/ 197919 h 307975"/>
                  <a:gd name="connsiteX33" fmla="*/ 106510 w 338094"/>
                  <a:gd name="connsiteY33" fmla="*/ 271096 h 307975"/>
                  <a:gd name="connsiteX34" fmla="*/ 94627 w 338094"/>
                  <a:gd name="connsiteY34" fmla="*/ 284163 h 307975"/>
                  <a:gd name="connsiteX35" fmla="*/ 81424 w 338094"/>
                  <a:gd name="connsiteY35" fmla="*/ 271096 h 307975"/>
                  <a:gd name="connsiteX36" fmla="*/ 81424 w 338094"/>
                  <a:gd name="connsiteY36" fmla="*/ 144344 h 307975"/>
                  <a:gd name="connsiteX37" fmla="*/ 65581 w 338094"/>
                  <a:gd name="connsiteY37" fmla="*/ 180932 h 307975"/>
                  <a:gd name="connsiteX38" fmla="*/ 51058 w 338094"/>
                  <a:gd name="connsiteY38" fmla="*/ 186159 h 307975"/>
                  <a:gd name="connsiteX39" fmla="*/ 45776 w 338094"/>
                  <a:gd name="connsiteY39" fmla="*/ 171785 h 307975"/>
                  <a:gd name="connsiteX40" fmla="*/ 80104 w 338094"/>
                  <a:gd name="connsiteY40" fmla="*/ 97302 h 307975"/>
                  <a:gd name="connsiteX41" fmla="*/ 90666 w 338094"/>
                  <a:gd name="connsiteY41" fmla="*/ 92075 h 307975"/>
                  <a:gd name="connsiteX42" fmla="*/ 238843 w 338094"/>
                  <a:gd name="connsiteY42" fmla="*/ 88900 h 307975"/>
                  <a:gd name="connsiteX43" fmla="*/ 286633 w 338094"/>
                  <a:gd name="connsiteY43" fmla="*/ 88900 h 307975"/>
                  <a:gd name="connsiteX44" fmla="*/ 297253 w 338094"/>
                  <a:gd name="connsiteY44" fmla="*/ 95459 h 307975"/>
                  <a:gd name="connsiteX45" fmla="*/ 337077 w 338094"/>
                  <a:gd name="connsiteY45" fmla="*/ 180728 h 307975"/>
                  <a:gd name="connsiteX46" fmla="*/ 330440 w 338094"/>
                  <a:gd name="connsiteY46" fmla="*/ 195158 h 307975"/>
                  <a:gd name="connsiteX47" fmla="*/ 315837 w 338094"/>
                  <a:gd name="connsiteY47" fmla="*/ 189911 h 307975"/>
                  <a:gd name="connsiteX48" fmla="*/ 302563 w 338094"/>
                  <a:gd name="connsiteY48" fmla="*/ 163674 h 307975"/>
                  <a:gd name="connsiteX49" fmla="*/ 313182 w 338094"/>
                  <a:gd name="connsiteY49" fmla="*/ 212212 h 307975"/>
                  <a:gd name="connsiteX50" fmla="*/ 306545 w 338094"/>
                  <a:gd name="connsiteY50" fmla="*/ 220083 h 307975"/>
                  <a:gd name="connsiteX51" fmla="*/ 295925 w 338094"/>
                  <a:gd name="connsiteY51" fmla="*/ 220083 h 307975"/>
                  <a:gd name="connsiteX52" fmla="*/ 295925 w 338094"/>
                  <a:gd name="connsiteY52" fmla="*/ 293545 h 307975"/>
                  <a:gd name="connsiteX53" fmla="*/ 282650 w 338094"/>
                  <a:gd name="connsiteY53" fmla="*/ 307975 h 307975"/>
                  <a:gd name="connsiteX54" fmla="*/ 268048 w 338094"/>
                  <a:gd name="connsiteY54" fmla="*/ 293545 h 307975"/>
                  <a:gd name="connsiteX55" fmla="*/ 268048 w 338094"/>
                  <a:gd name="connsiteY55" fmla="*/ 220083 h 307975"/>
                  <a:gd name="connsiteX56" fmla="*/ 257428 w 338094"/>
                  <a:gd name="connsiteY56" fmla="*/ 220083 h 307975"/>
                  <a:gd name="connsiteX57" fmla="*/ 257428 w 338094"/>
                  <a:gd name="connsiteY57" fmla="*/ 293545 h 307975"/>
                  <a:gd name="connsiteX58" fmla="*/ 244153 w 338094"/>
                  <a:gd name="connsiteY58" fmla="*/ 307975 h 307975"/>
                  <a:gd name="connsiteX59" fmla="*/ 229551 w 338094"/>
                  <a:gd name="connsiteY59" fmla="*/ 293545 h 307975"/>
                  <a:gd name="connsiteX60" fmla="*/ 229551 w 338094"/>
                  <a:gd name="connsiteY60" fmla="*/ 220083 h 307975"/>
                  <a:gd name="connsiteX61" fmla="*/ 218931 w 338094"/>
                  <a:gd name="connsiteY61" fmla="*/ 220083 h 307975"/>
                  <a:gd name="connsiteX62" fmla="*/ 212294 w 338094"/>
                  <a:gd name="connsiteY62" fmla="*/ 212212 h 307975"/>
                  <a:gd name="connsiteX63" fmla="*/ 222914 w 338094"/>
                  <a:gd name="connsiteY63" fmla="*/ 163674 h 307975"/>
                  <a:gd name="connsiteX64" fmla="*/ 210966 w 338094"/>
                  <a:gd name="connsiteY64" fmla="*/ 189911 h 307975"/>
                  <a:gd name="connsiteX65" fmla="*/ 195036 w 338094"/>
                  <a:gd name="connsiteY65" fmla="*/ 195158 h 307975"/>
                  <a:gd name="connsiteX66" fmla="*/ 188399 w 338094"/>
                  <a:gd name="connsiteY66" fmla="*/ 180728 h 307975"/>
                  <a:gd name="connsiteX67" fmla="*/ 228223 w 338094"/>
                  <a:gd name="connsiteY67" fmla="*/ 95459 h 307975"/>
                  <a:gd name="connsiteX68" fmla="*/ 238843 w 338094"/>
                  <a:gd name="connsiteY68" fmla="*/ 88900 h 307975"/>
                  <a:gd name="connsiteX69" fmla="*/ 40753 w 338094"/>
                  <a:gd name="connsiteY69" fmla="*/ 63500 h 307975"/>
                  <a:gd name="connsiteX70" fmla="*/ 79117 w 338094"/>
                  <a:gd name="connsiteY70" fmla="*/ 63500 h 307975"/>
                  <a:gd name="connsiteX71" fmla="*/ 85732 w 338094"/>
                  <a:gd name="connsiteY71" fmla="*/ 81882 h 307975"/>
                  <a:gd name="connsiteX72" fmla="*/ 85732 w 338094"/>
                  <a:gd name="connsiteY72" fmla="*/ 83195 h 307975"/>
                  <a:gd name="connsiteX73" fmla="*/ 73826 w 338094"/>
                  <a:gd name="connsiteY73" fmla="*/ 92385 h 307975"/>
                  <a:gd name="connsiteX74" fmla="*/ 51336 w 338094"/>
                  <a:gd name="connsiteY74" fmla="*/ 139652 h 307975"/>
                  <a:gd name="connsiteX75" fmla="*/ 39430 w 338094"/>
                  <a:gd name="connsiteY75" fmla="*/ 168538 h 307975"/>
                  <a:gd name="connsiteX76" fmla="*/ 48690 w 338094"/>
                  <a:gd name="connsiteY76" fmla="*/ 192171 h 307975"/>
                  <a:gd name="connsiteX77" fmla="*/ 55305 w 338094"/>
                  <a:gd name="connsiteY77" fmla="*/ 194797 h 307975"/>
                  <a:gd name="connsiteX78" fmla="*/ 55305 w 338094"/>
                  <a:gd name="connsiteY78" fmla="*/ 227621 h 307975"/>
                  <a:gd name="connsiteX79" fmla="*/ 43398 w 338094"/>
                  <a:gd name="connsiteY79" fmla="*/ 238125 h 307975"/>
                  <a:gd name="connsiteX80" fmla="*/ 32815 w 338094"/>
                  <a:gd name="connsiteY80" fmla="*/ 227621 h 307975"/>
                  <a:gd name="connsiteX81" fmla="*/ 32815 w 338094"/>
                  <a:gd name="connsiteY81" fmla="*/ 112080 h 307975"/>
                  <a:gd name="connsiteX82" fmla="*/ 18263 w 338094"/>
                  <a:gd name="connsiteY82" fmla="*/ 144904 h 307975"/>
                  <a:gd name="connsiteX83" fmla="*/ 5034 w 338094"/>
                  <a:gd name="connsiteY83" fmla="*/ 148843 h 307975"/>
                  <a:gd name="connsiteX84" fmla="*/ 1065 w 338094"/>
                  <a:gd name="connsiteY84" fmla="*/ 137026 h 307975"/>
                  <a:gd name="connsiteX85" fmla="*/ 31492 w 338094"/>
                  <a:gd name="connsiteY85" fmla="*/ 68752 h 307975"/>
                  <a:gd name="connsiteX86" fmla="*/ 40753 w 338094"/>
                  <a:gd name="connsiteY86" fmla="*/ 63500 h 307975"/>
                  <a:gd name="connsiteX87" fmla="*/ 157633 w 338094"/>
                  <a:gd name="connsiteY87" fmla="*/ 53975 h 307975"/>
                  <a:gd name="connsiteX88" fmla="*/ 197198 w 338094"/>
                  <a:gd name="connsiteY88" fmla="*/ 53975 h 307975"/>
                  <a:gd name="connsiteX89" fmla="*/ 207749 w 338094"/>
                  <a:gd name="connsiteY89" fmla="*/ 59183 h 307975"/>
                  <a:gd name="connsiteX90" fmla="*/ 222256 w 338094"/>
                  <a:gd name="connsiteY90" fmla="*/ 90434 h 307975"/>
                  <a:gd name="connsiteX91" fmla="*/ 220937 w 338094"/>
                  <a:gd name="connsiteY91" fmla="*/ 91736 h 307975"/>
                  <a:gd name="connsiteX92" fmla="*/ 210386 w 338094"/>
                  <a:gd name="connsiteY92" fmla="*/ 115174 h 307975"/>
                  <a:gd name="connsiteX93" fmla="*/ 206430 w 338094"/>
                  <a:gd name="connsiteY93" fmla="*/ 106060 h 307975"/>
                  <a:gd name="connsiteX94" fmla="*/ 206430 w 338094"/>
                  <a:gd name="connsiteY94" fmla="*/ 122987 h 307975"/>
                  <a:gd name="connsiteX95" fmla="*/ 185328 w 338094"/>
                  <a:gd name="connsiteY95" fmla="*/ 169863 h 307975"/>
                  <a:gd name="connsiteX96" fmla="*/ 169502 w 338094"/>
                  <a:gd name="connsiteY96" fmla="*/ 137310 h 307975"/>
                  <a:gd name="connsiteX97" fmla="*/ 149719 w 338094"/>
                  <a:gd name="connsiteY97" fmla="*/ 93038 h 307975"/>
                  <a:gd name="connsiteX98" fmla="*/ 136531 w 338094"/>
                  <a:gd name="connsiteY98" fmla="*/ 83924 h 307975"/>
                  <a:gd name="connsiteX99" fmla="*/ 136531 w 338094"/>
                  <a:gd name="connsiteY99" fmla="*/ 82621 h 307975"/>
                  <a:gd name="connsiteX100" fmla="*/ 144444 w 338094"/>
                  <a:gd name="connsiteY100" fmla="*/ 66996 h 307975"/>
                  <a:gd name="connsiteX101" fmla="*/ 147082 w 338094"/>
                  <a:gd name="connsiteY101" fmla="*/ 59183 h 307975"/>
                  <a:gd name="connsiteX102" fmla="*/ 157633 w 338094"/>
                  <a:gd name="connsiteY102" fmla="*/ 53975 h 307975"/>
                  <a:gd name="connsiteX103" fmla="*/ 111926 w 338094"/>
                  <a:gd name="connsiteY103" fmla="*/ 38100 h 307975"/>
                  <a:gd name="connsiteX104" fmla="*/ 136533 w 338094"/>
                  <a:gd name="connsiteY104" fmla="*/ 61913 h 307975"/>
                  <a:gd name="connsiteX105" fmla="*/ 111926 w 338094"/>
                  <a:gd name="connsiteY105" fmla="*/ 85726 h 307975"/>
                  <a:gd name="connsiteX106" fmla="*/ 87319 w 338094"/>
                  <a:gd name="connsiteY106" fmla="*/ 61913 h 307975"/>
                  <a:gd name="connsiteX107" fmla="*/ 111926 w 338094"/>
                  <a:gd name="connsiteY107" fmla="*/ 38100 h 307975"/>
                  <a:gd name="connsiteX108" fmla="*/ 262738 w 338094"/>
                  <a:gd name="connsiteY108" fmla="*/ 28575 h 307975"/>
                  <a:gd name="connsiteX109" fmla="*/ 290519 w 338094"/>
                  <a:gd name="connsiteY109" fmla="*/ 56221 h 307975"/>
                  <a:gd name="connsiteX110" fmla="*/ 262738 w 338094"/>
                  <a:gd name="connsiteY110" fmla="*/ 82550 h 307975"/>
                  <a:gd name="connsiteX111" fmla="*/ 234956 w 338094"/>
                  <a:gd name="connsiteY111" fmla="*/ 56221 h 307975"/>
                  <a:gd name="connsiteX112" fmla="*/ 262738 w 338094"/>
                  <a:gd name="connsiteY112" fmla="*/ 28575 h 307975"/>
                  <a:gd name="connsiteX113" fmla="*/ 58744 w 338094"/>
                  <a:gd name="connsiteY113" fmla="*/ 15875 h 307975"/>
                  <a:gd name="connsiteX114" fmla="*/ 80969 w 338094"/>
                  <a:gd name="connsiteY114" fmla="*/ 38100 h 307975"/>
                  <a:gd name="connsiteX115" fmla="*/ 58744 w 338094"/>
                  <a:gd name="connsiteY115" fmla="*/ 60325 h 307975"/>
                  <a:gd name="connsiteX116" fmla="*/ 36519 w 338094"/>
                  <a:gd name="connsiteY116" fmla="*/ 38100 h 307975"/>
                  <a:gd name="connsiteX117" fmla="*/ 58744 w 338094"/>
                  <a:gd name="connsiteY117" fmla="*/ 15875 h 307975"/>
                  <a:gd name="connsiteX118" fmla="*/ 177013 w 338094"/>
                  <a:gd name="connsiteY118" fmla="*/ 0 h 307975"/>
                  <a:gd name="connsiteX119" fmla="*/ 200032 w 338094"/>
                  <a:gd name="connsiteY119" fmla="*/ 23813 h 307975"/>
                  <a:gd name="connsiteX120" fmla="*/ 177013 w 338094"/>
                  <a:gd name="connsiteY120" fmla="*/ 47626 h 307975"/>
                  <a:gd name="connsiteX121" fmla="*/ 153994 w 338094"/>
                  <a:gd name="connsiteY121" fmla="*/ 23813 h 307975"/>
                  <a:gd name="connsiteX122" fmla="*/ 177013 w 338094"/>
                  <a:gd name="connsiteY122" fmla="*/ 0 h 30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38094" h="307975">
                    <a:moveTo>
                      <a:pt x="182569" y="192088"/>
                    </a:moveTo>
                    <a:cubicBezTo>
                      <a:pt x="183892" y="197354"/>
                      <a:pt x="187861" y="201303"/>
                      <a:pt x="191830" y="202620"/>
                    </a:cubicBezTo>
                    <a:cubicBezTo>
                      <a:pt x="195798" y="205253"/>
                      <a:pt x="201090" y="205253"/>
                      <a:pt x="206382" y="203936"/>
                    </a:cubicBezTo>
                    <a:cubicBezTo>
                      <a:pt x="206382" y="203936"/>
                      <a:pt x="206382" y="203936"/>
                      <a:pt x="205059" y="209202"/>
                    </a:cubicBezTo>
                    <a:cubicBezTo>
                      <a:pt x="203736" y="213151"/>
                      <a:pt x="205059" y="217101"/>
                      <a:pt x="206382" y="221050"/>
                    </a:cubicBezTo>
                    <a:cubicBezTo>
                      <a:pt x="206382" y="221050"/>
                      <a:pt x="206382" y="221050"/>
                      <a:pt x="206382" y="234215"/>
                    </a:cubicBezTo>
                    <a:cubicBezTo>
                      <a:pt x="206382" y="240797"/>
                      <a:pt x="201090" y="246063"/>
                      <a:pt x="194476" y="246063"/>
                    </a:cubicBezTo>
                    <a:cubicBezTo>
                      <a:pt x="187861" y="246063"/>
                      <a:pt x="182569" y="240797"/>
                      <a:pt x="182569" y="234215"/>
                    </a:cubicBezTo>
                    <a:cubicBezTo>
                      <a:pt x="182569" y="234215"/>
                      <a:pt x="182569" y="234215"/>
                      <a:pt x="182569" y="192088"/>
                    </a:cubicBezTo>
                    <a:close/>
                    <a:moveTo>
                      <a:pt x="149231" y="183859"/>
                    </a:moveTo>
                    <a:cubicBezTo>
                      <a:pt x="153200" y="192930"/>
                      <a:pt x="163783" y="196818"/>
                      <a:pt x="173044" y="194226"/>
                    </a:cubicBezTo>
                    <a:cubicBezTo>
                      <a:pt x="173044" y="194226"/>
                      <a:pt x="173044" y="194226"/>
                      <a:pt x="173044" y="234400"/>
                    </a:cubicBezTo>
                    <a:cubicBezTo>
                      <a:pt x="173044" y="240879"/>
                      <a:pt x="167752" y="246063"/>
                      <a:pt x="159815" y="246063"/>
                    </a:cubicBezTo>
                    <a:cubicBezTo>
                      <a:pt x="155846" y="246063"/>
                      <a:pt x="149231" y="242175"/>
                      <a:pt x="149231" y="234400"/>
                    </a:cubicBezTo>
                    <a:cubicBezTo>
                      <a:pt x="149231" y="234400"/>
                      <a:pt x="149231" y="234400"/>
                      <a:pt x="149231" y="183859"/>
                    </a:cubicBezTo>
                    <a:close/>
                    <a:moveTo>
                      <a:pt x="74619" y="182563"/>
                    </a:moveTo>
                    <a:cubicBezTo>
                      <a:pt x="74619" y="182563"/>
                      <a:pt x="74619" y="182563"/>
                      <a:pt x="74619" y="238126"/>
                    </a:cubicBezTo>
                    <a:cubicBezTo>
                      <a:pt x="67673" y="238126"/>
                      <a:pt x="63506" y="232957"/>
                      <a:pt x="63506" y="227789"/>
                    </a:cubicBezTo>
                    <a:cubicBezTo>
                      <a:pt x="63506" y="227789"/>
                      <a:pt x="63506" y="227789"/>
                      <a:pt x="63506" y="192900"/>
                    </a:cubicBezTo>
                    <a:cubicBezTo>
                      <a:pt x="67673" y="191608"/>
                      <a:pt x="71841" y="189024"/>
                      <a:pt x="73230" y="183855"/>
                    </a:cubicBezTo>
                    <a:cubicBezTo>
                      <a:pt x="73230" y="183855"/>
                      <a:pt x="73230" y="183855"/>
                      <a:pt x="74619" y="182563"/>
                    </a:cubicBezTo>
                    <a:close/>
                    <a:moveTo>
                      <a:pt x="90666" y="92075"/>
                    </a:moveTo>
                    <a:cubicBezTo>
                      <a:pt x="90666" y="92075"/>
                      <a:pt x="90666" y="92075"/>
                      <a:pt x="130275" y="92075"/>
                    </a:cubicBezTo>
                    <a:cubicBezTo>
                      <a:pt x="135557" y="92075"/>
                      <a:pt x="139517" y="93382"/>
                      <a:pt x="140838" y="97302"/>
                    </a:cubicBezTo>
                    <a:lnTo>
                      <a:pt x="175165" y="171785"/>
                    </a:lnTo>
                    <a:cubicBezTo>
                      <a:pt x="177806" y="177012"/>
                      <a:pt x="175165" y="183546"/>
                      <a:pt x="169884" y="186159"/>
                    </a:cubicBezTo>
                    <a:cubicBezTo>
                      <a:pt x="165923" y="187466"/>
                      <a:pt x="159322" y="186159"/>
                      <a:pt x="156681" y="180932"/>
                    </a:cubicBezTo>
                    <a:cubicBezTo>
                      <a:pt x="156681" y="180932"/>
                      <a:pt x="156681" y="180932"/>
                      <a:pt x="139517" y="144344"/>
                    </a:cubicBezTo>
                    <a:cubicBezTo>
                      <a:pt x="139517" y="144344"/>
                      <a:pt x="139517" y="144344"/>
                      <a:pt x="139517" y="271096"/>
                    </a:cubicBezTo>
                    <a:cubicBezTo>
                      <a:pt x="139517" y="278936"/>
                      <a:pt x="134236" y="284163"/>
                      <a:pt x="127635" y="284163"/>
                    </a:cubicBezTo>
                    <a:cubicBezTo>
                      <a:pt x="121033" y="284163"/>
                      <a:pt x="115752" y="278936"/>
                      <a:pt x="115752" y="271096"/>
                    </a:cubicBezTo>
                    <a:cubicBezTo>
                      <a:pt x="115752" y="271096"/>
                      <a:pt x="115752" y="271096"/>
                      <a:pt x="115752" y="197919"/>
                    </a:cubicBezTo>
                    <a:cubicBezTo>
                      <a:pt x="115752" y="197919"/>
                      <a:pt x="115752" y="197919"/>
                      <a:pt x="106510" y="197919"/>
                    </a:cubicBezTo>
                    <a:cubicBezTo>
                      <a:pt x="106510" y="197919"/>
                      <a:pt x="106510" y="197919"/>
                      <a:pt x="106510" y="271096"/>
                    </a:cubicBezTo>
                    <a:cubicBezTo>
                      <a:pt x="106510" y="278936"/>
                      <a:pt x="101229" y="284163"/>
                      <a:pt x="94627" y="284163"/>
                    </a:cubicBezTo>
                    <a:cubicBezTo>
                      <a:pt x="86706" y="284163"/>
                      <a:pt x="81424" y="278936"/>
                      <a:pt x="81424" y="271096"/>
                    </a:cubicBezTo>
                    <a:cubicBezTo>
                      <a:pt x="81424" y="271096"/>
                      <a:pt x="81424" y="271096"/>
                      <a:pt x="81424" y="144344"/>
                    </a:cubicBezTo>
                    <a:cubicBezTo>
                      <a:pt x="81424" y="144344"/>
                      <a:pt x="81424" y="144344"/>
                      <a:pt x="65581" y="180932"/>
                    </a:cubicBezTo>
                    <a:cubicBezTo>
                      <a:pt x="62940" y="186159"/>
                      <a:pt x="56339" y="187466"/>
                      <a:pt x="51058" y="186159"/>
                    </a:cubicBezTo>
                    <a:cubicBezTo>
                      <a:pt x="45776" y="183546"/>
                      <a:pt x="44456" y="177012"/>
                      <a:pt x="45776" y="171785"/>
                    </a:cubicBezTo>
                    <a:cubicBezTo>
                      <a:pt x="45776" y="171785"/>
                      <a:pt x="45776" y="171785"/>
                      <a:pt x="80104" y="97302"/>
                    </a:cubicBezTo>
                    <a:cubicBezTo>
                      <a:pt x="82745" y="93382"/>
                      <a:pt x="86706" y="92075"/>
                      <a:pt x="90666" y="92075"/>
                    </a:cubicBezTo>
                    <a:close/>
                    <a:moveTo>
                      <a:pt x="238843" y="88900"/>
                    </a:moveTo>
                    <a:cubicBezTo>
                      <a:pt x="238843" y="88900"/>
                      <a:pt x="238843" y="88900"/>
                      <a:pt x="286633" y="88900"/>
                    </a:cubicBezTo>
                    <a:cubicBezTo>
                      <a:pt x="291943" y="88900"/>
                      <a:pt x="295925" y="91524"/>
                      <a:pt x="297253" y="95459"/>
                    </a:cubicBezTo>
                    <a:cubicBezTo>
                      <a:pt x="297253" y="95459"/>
                      <a:pt x="297253" y="95459"/>
                      <a:pt x="337077" y="180728"/>
                    </a:cubicBezTo>
                    <a:cubicBezTo>
                      <a:pt x="339732" y="185975"/>
                      <a:pt x="337077" y="192534"/>
                      <a:pt x="330440" y="195158"/>
                    </a:cubicBezTo>
                    <a:cubicBezTo>
                      <a:pt x="325130" y="197782"/>
                      <a:pt x="318492" y="196470"/>
                      <a:pt x="315837" y="189911"/>
                    </a:cubicBezTo>
                    <a:cubicBezTo>
                      <a:pt x="315837" y="189911"/>
                      <a:pt x="315837" y="189911"/>
                      <a:pt x="302563" y="163674"/>
                    </a:cubicBezTo>
                    <a:cubicBezTo>
                      <a:pt x="302563" y="163674"/>
                      <a:pt x="302563" y="163674"/>
                      <a:pt x="313182" y="212212"/>
                    </a:cubicBezTo>
                    <a:cubicBezTo>
                      <a:pt x="314510" y="216147"/>
                      <a:pt x="310527" y="220083"/>
                      <a:pt x="306545" y="220083"/>
                    </a:cubicBezTo>
                    <a:cubicBezTo>
                      <a:pt x="306545" y="220083"/>
                      <a:pt x="306545" y="220083"/>
                      <a:pt x="295925" y="220083"/>
                    </a:cubicBezTo>
                    <a:cubicBezTo>
                      <a:pt x="295925" y="220083"/>
                      <a:pt x="295925" y="220083"/>
                      <a:pt x="295925" y="293545"/>
                    </a:cubicBezTo>
                    <a:cubicBezTo>
                      <a:pt x="295925" y="301416"/>
                      <a:pt x="290615" y="307975"/>
                      <a:pt x="282650" y="307975"/>
                    </a:cubicBezTo>
                    <a:cubicBezTo>
                      <a:pt x="274685" y="307975"/>
                      <a:pt x="268048" y="301416"/>
                      <a:pt x="268048" y="293545"/>
                    </a:cubicBezTo>
                    <a:cubicBezTo>
                      <a:pt x="268048" y="293545"/>
                      <a:pt x="268048" y="293545"/>
                      <a:pt x="268048" y="220083"/>
                    </a:cubicBezTo>
                    <a:cubicBezTo>
                      <a:pt x="268048" y="220083"/>
                      <a:pt x="268048" y="220083"/>
                      <a:pt x="257428" y="220083"/>
                    </a:cubicBezTo>
                    <a:cubicBezTo>
                      <a:pt x="257428" y="220083"/>
                      <a:pt x="257428" y="220083"/>
                      <a:pt x="257428" y="293545"/>
                    </a:cubicBezTo>
                    <a:cubicBezTo>
                      <a:pt x="257428" y="301416"/>
                      <a:pt x="250791" y="307975"/>
                      <a:pt x="244153" y="307975"/>
                    </a:cubicBezTo>
                    <a:cubicBezTo>
                      <a:pt x="236188" y="307975"/>
                      <a:pt x="229551" y="301416"/>
                      <a:pt x="229551" y="293545"/>
                    </a:cubicBezTo>
                    <a:cubicBezTo>
                      <a:pt x="229551" y="293545"/>
                      <a:pt x="229551" y="293545"/>
                      <a:pt x="229551" y="220083"/>
                    </a:cubicBezTo>
                    <a:cubicBezTo>
                      <a:pt x="229551" y="220083"/>
                      <a:pt x="229551" y="220083"/>
                      <a:pt x="218931" y="220083"/>
                    </a:cubicBezTo>
                    <a:cubicBezTo>
                      <a:pt x="214949" y="220083"/>
                      <a:pt x="210966" y="216147"/>
                      <a:pt x="212294" y="212212"/>
                    </a:cubicBezTo>
                    <a:cubicBezTo>
                      <a:pt x="212294" y="212212"/>
                      <a:pt x="212294" y="212212"/>
                      <a:pt x="222914" y="163674"/>
                    </a:cubicBezTo>
                    <a:cubicBezTo>
                      <a:pt x="222914" y="163674"/>
                      <a:pt x="222914" y="163674"/>
                      <a:pt x="210966" y="189911"/>
                    </a:cubicBezTo>
                    <a:cubicBezTo>
                      <a:pt x="208311" y="196470"/>
                      <a:pt x="200346" y="197782"/>
                      <a:pt x="195036" y="195158"/>
                    </a:cubicBezTo>
                    <a:cubicBezTo>
                      <a:pt x="188399" y="192534"/>
                      <a:pt x="185744" y="185975"/>
                      <a:pt x="188399" y="180728"/>
                    </a:cubicBezTo>
                    <a:cubicBezTo>
                      <a:pt x="188399" y="180728"/>
                      <a:pt x="188399" y="180728"/>
                      <a:pt x="228223" y="95459"/>
                    </a:cubicBezTo>
                    <a:cubicBezTo>
                      <a:pt x="230878" y="91524"/>
                      <a:pt x="234861" y="88900"/>
                      <a:pt x="238843" y="88900"/>
                    </a:cubicBezTo>
                    <a:close/>
                    <a:moveTo>
                      <a:pt x="40753" y="63500"/>
                    </a:moveTo>
                    <a:cubicBezTo>
                      <a:pt x="40753" y="63500"/>
                      <a:pt x="40753" y="63500"/>
                      <a:pt x="79117" y="63500"/>
                    </a:cubicBezTo>
                    <a:cubicBezTo>
                      <a:pt x="79117" y="70065"/>
                      <a:pt x="81763" y="76630"/>
                      <a:pt x="85732" y="81882"/>
                    </a:cubicBezTo>
                    <a:cubicBezTo>
                      <a:pt x="85732" y="81882"/>
                      <a:pt x="85732" y="81882"/>
                      <a:pt x="85732" y="83195"/>
                    </a:cubicBezTo>
                    <a:cubicBezTo>
                      <a:pt x="80440" y="84507"/>
                      <a:pt x="75149" y="88446"/>
                      <a:pt x="73826" y="92385"/>
                    </a:cubicBezTo>
                    <a:cubicBezTo>
                      <a:pt x="73826" y="92385"/>
                      <a:pt x="73826" y="92385"/>
                      <a:pt x="51336" y="139652"/>
                    </a:cubicBezTo>
                    <a:cubicBezTo>
                      <a:pt x="51336" y="139652"/>
                      <a:pt x="51336" y="139652"/>
                      <a:pt x="39430" y="168538"/>
                    </a:cubicBezTo>
                    <a:cubicBezTo>
                      <a:pt x="34138" y="177728"/>
                      <a:pt x="39430" y="188232"/>
                      <a:pt x="48690" y="192171"/>
                    </a:cubicBezTo>
                    <a:cubicBezTo>
                      <a:pt x="50013" y="193484"/>
                      <a:pt x="52659" y="193484"/>
                      <a:pt x="55305" y="194797"/>
                    </a:cubicBezTo>
                    <a:cubicBezTo>
                      <a:pt x="55305" y="194797"/>
                      <a:pt x="55305" y="194797"/>
                      <a:pt x="55305" y="227621"/>
                    </a:cubicBezTo>
                    <a:cubicBezTo>
                      <a:pt x="55305" y="232873"/>
                      <a:pt x="50013" y="238125"/>
                      <a:pt x="43398" y="238125"/>
                    </a:cubicBezTo>
                    <a:cubicBezTo>
                      <a:pt x="38107" y="238125"/>
                      <a:pt x="32815" y="232873"/>
                      <a:pt x="32815" y="227621"/>
                    </a:cubicBezTo>
                    <a:cubicBezTo>
                      <a:pt x="32815" y="155408"/>
                      <a:pt x="32815" y="114706"/>
                      <a:pt x="32815" y="112080"/>
                    </a:cubicBezTo>
                    <a:cubicBezTo>
                      <a:pt x="32815" y="112080"/>
                      <a:pt x="32815" y="112080"/>
                      <a:pt x="18263" y="144904"/>
                    </a:cubicBezTo>
                    <a:cubicBezTo>
                      <a:pt x="15617" y="148843"/>
                      <a:pt x="10325" y="151469"/>
                      <a:pt x="5034" y="148843"/>
                    </a:cubicBezTo>
                    <a:cubicBezTo>
                      <a:pt x="1065" y="146217"/>
                      <a:pt x="-1581" y="140965"/>
                      <a:pt x="1065" y="137026"/>
                    </a:cubicBezTo>
                    <a:cubicBezTo>
                      <a:pt x="1065" y="137026"/>
                      <a:pt x="1065" y="137026"/>
                      <a:pt x="31492" y="68752"/>
                    </a:cubicBezTo>
                    <a:cubicBezTo>
                      <a:pt x="34138" y="64813"/>
                      <a:pt x="36784" y="63500"/>
                      <a:pt x="40753" y="63500"/>
                    </a:cubicBezTo>
                    <a:close/>
                    <a:moveTo>
                      <a:pt x="157633" y="53975"/>
                    </a:moveTo>
                    <a:cubicBezTo>
                      <a:pt x="157633" y="53975"/>
                      <a:pt x="157633" y="53975"/>
                      <a:pt x="197198" y="53975"/>
                    </a:cubicBezTo>
                    <a:cubicBezTo>
                      <a:pt x="202473" y="53975"/>
                      <a:pt x="206430" y="55277"/>
                      <a:pt x="207749" y="59183"/>
                    </a:cubicBezTo>
                    <a:cubicBezTo>
                      <a:pt x="207749" y="59183"/>
                      <a:pt x="207749" y="59183"/>
                      <a:pt x="222256" y="90434"/>
                    </a:cubicBezTo>
                    <a:cubicBezTo>
                      <a:pt x="222256" y="90434"/>
                      <a:pt x="220937" y="91736"/>
                      <a:pt x="220937" y="91736"/>
                    </a:cubicBezTo>
                    <a:cubicBezTo>
                      <a:pt x="220937" y="91736"/>
                      <a:pt x="220937" y="91736"/>
                      <a:pt x="210386" y="115174"/>
                    </a:cubicBezTo>
                    <a:cubicBezTo>
                      <a:pt x="210386" y="115174"/>
                      <a:pt x="210386" y="115174"/>
                      <a:pt x="206430" y="106060"/>
                    </a:cubicBezTo>
                    <a:cubicBezTo>
                      <a:pt x="206430" y="106060"/>
                      <a:pt x="206430" y="106060"/>
                      <a:pt x="206430" y="122987"/>
                    </a:cubicBezTo>
                    <a:cubicBezTo>
                      <a:pt x="199836" y="138612"/>
                      <a:pt x="205111" y="126893"/>
                      <a:pt x="185328" y="169863"/>
                    </a:cubicBezTo>
                    <a:cubicBezTo>
                      <a:pt x="184009" y="168561"/>
                      <a:pt x="170821" y="138612"/>
                      <a:pt x="169502" y="137310"/>
                    </a:cubicBezTo>
                    <a:cubicBezTo>
                      <a:pt x="169502" y="137310"/>
                      <a:pt x="169502" y="137310"/>
                      <a:pt x="149719" y="93038"/>
                    </a:cubicBezTo>
                    <a:cubicBezTo>
                      <a:pt x="147082" y="89132"/>
                      <a:pt x="143125" y="85226"/>
                      <a:pt x="136531" y="83924"/>
                    </a:cubicBezTo>
                    <a:cubicBezTo>
                      <a:pt x="136531" y="83924"/>
                      <a:pt x="136531" y="83924"/>
                      <a:pt x="136531" y="82621"/>
                    </a:cubicBezTo>
                    <a:cubicBezTo>
                      <a:pt x="140488" y="78715"/>
                      <a:pt x="143125" y="73507"/>
                      <a:pt x="144444" y="66996"/>
                    </a:cubicBezTo>
                    <a:cubicBezTo>
                      <a:pt x="144444" y="66996"/>
                      <a:pt x="144444" y="66996"/>
                      <a:pt x="147082" y="59183"/>
                    </a:cubicBezTo>
                    <a:cubicBezTo>
                      <a:pt x="149719" y="55277"/>
                      <a:pt x="153676" y="53975"/>
                      <a:pt x="157633" y="53975"/>
                    </a:cubicBezTo>
                    <a:close/>
                    <a:moveTo>
                      <a:pt x="111926" y="38100"/>
                    </a:moveTo>
                    <a:cubicBezTo>
                      <a:pt x="125516" y="38100"/>
                      <a:pt x="136533" y="48761"/>
                      <a:pt x="136533" y="61913"/>
                    </a:cubicBezTo>
                    <a:cubicBezTo>
                      <a:pt x="136533" y="75065"/>
                      <a:pt x="125516" y="85726"/>
                      <a:pt x="111926" y="85726"/>
                    </a:cubicBezTo>
                    <a:cubicBezTo>
                      <a:pt x="98336" y="85726"/>
                      <a:pt x="87319" y="75065"/>
                      <a:pt x="87319" y="61913"/>
                    </a:cubicBezTo>
                    <a:cubicBezTo>
                      <a:pt x="87319" y="48761"/>
                      <a:pt x="98336" y="38100"/>
                      <a:pt x="111926" y="38100"/>
                    </a:cubicBezTo>
                    <a:close/>
                    <a:moveTo>
                      <a:pt x="262738" y="28575"/>
                    </a:moveTo>
                    <a:cubicBezTo>
                      <a:pt x="278613" y="28575"/>
                      <a:pt x="290519" y="40423"/>
                      <a:pt x="290519" y="56221"/>
                    </a:cubicBezTo>
                    <a:cubicBezTo>
                      <a:pt x="290519" y="72018"/>
                      <a:pt x="277290" y="82550"/>
                      <a:pt x="262738" y="82550"/>
                    </a:cubicBezTo>
                    <a:cubicBezTo>
                      <a:pt x="248185" y="82550"/>
                      <a:pt x="234956" y="72018"/>
                      <a:pt x="234956" y="56221"/>
                    </a:cubicBezTo>
                    <a:cubicBezTo>
                      <a:pt x="234956" y="40423"/>
                      <a:pt x="248185" y="28575"/>
                      <a:pt x="262738" y="28575"/>
                    </a:cubicBezTo>
                    <a:close/>
                    <a:moveTo>
                      <a:pt x="58744" y="15875"/>
                    </a:moveTo>
                    <a:cubicBezTo>
                      <a:pt x="71019" y="15875"/>
                      <a:pt x="80969" y="25825"/>
                      <a:pt x="80969" y="38100"/>
                    </a:cubicBezTo>
                    <a:cubicBezTo>
                      <a:pt x="80969" y="50375"/>
                      <a:pt x="71019" y="60325"/>
                      <a:pt x="58744" y="60325"/>
                    </a:cubicBezTo>
                    <a:cubicBezTo>
                      <a:pt x="46469" y="60325"/>
                      <a:pt x="36519" y="50375"/>
                      <a:pt x="36519" y="38100"/>
                    </a:cubicBezTo>
                    <a:cubicBezTo>
                      <a:pt x="36519" y="25825"/>
                      <a:pt x="46469" y="15875"/>
                      <a:pt x="58744" y="15875"/>
                    </a:cubicBezTo>
                    <a:close/>
                    <a:moveTo>
                      <a:pt x="177013" y="0"/>
                    </a:moveTo>
                    <a:cubicBezTo>
                      <a:pt x="189726" y="0"/>
                      <a:pt x="200032" y="10661"/>
                      <a:pt x="200032" y="23813"/>
                    </a:cubicBezTo>
                    <a:cubicBezTo>
                      <a:pt x="200032" y="36965"/>
                      <a:pt x="189726" y="47626"/>
                      <a:pt x="177013" y="47626"/>
                    </a:cubicBezTo>
                    <a:cubicBezTo>
                      <a:pt x="164300" y="47626"/>
                      <a:pt x="153994" y="36965"/>
                      <a:pt x="153994" y="23813"/>
                    </a:cubicBezTo>
                    <a:cubicBezTo>
                      <a:pt x="153994" y="10661"/>
                      <a:pt x="164300" y="0"/>
                      <a:pt x="1770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宋体 Heavy" panose="02020900000000000000" pitchFamily="18" charset="-122"/>
                  <a:ea typeface="思源宋体 Heavy" panose="02020900000000000000" pitchFamily="18" charset="-122"/>
                  <a:cs typeface="+mn-ea"/>
                  <a:sym typeface="+mn-lt"/>
                </a:endParaRPr>
              </a:p>
            </p:txBody>
          </p:sp>
        </p:grpSp>
      </p:grpSp>
      <p:grpSp>
        <p:nvGrpSpPr>
          <p:cNvPr id="21" name="组合 20"/>
          <p:cNvGrpSpPr/>
          <p:nvPr/>
        </p:nvGrpSpPr>
        <p:grpSpPr>
          <a:xfrm>
            <a:off x="6126095" y="2425823"/>
            <a:ext cx="610017" cy="559533"/>
            <a:chOff x="8070960" y="3873798"/>
            <a:chExt cx="901686" cy="907752"/>
          </a:xfrm>
        </p:grpSpPr>
        <p:sp>
          <p:nvSpPr>
            <p:cNvPr id="22" name="椭圆 21"/>
            <p:cNvSpPr/>
            <p:nvPr/>
          </p:nvSpPr>
          <p:spPr>
            <a:xfrm>
              <a:off x="8070960" y="3873798"/>
              <a:ext cx="901686" cy="907752"/>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宋体 Heavy" panose="02020900000000000000" pitchFamily="18" charset="-122"/>
                <a:ea typeface="思源宋体 Heavy" panose="02020900000000000000" pitchFamily="18" charset="-122"/>
                <a:cs typeface="+mn-ea"/>
                <a:sym typeface="+mn-lt"/>
              </a:endParaRPr>
            </a:p>
          </p:txBody>
        </p:sp>
        <p:sp>
          <p:nvSpPr>
            <p:cNvPr id="23" name="椭圆 105"/>
            <p:cNvSpPr/>
            <p:nvPr/>
          </p:nvSpPr>
          <p:spPr>
            <a:xfrm>
              <a:off x="8297288" y="4120127"/>
              <a:ext cx="449030" cy="411780"/>
            </a:xfrm>
            <a:custGeom>
              <a:avLst/>
              <a:gdLst>
                <a:gd name="connsiteX0" fmla="*/ 182569 w 338094"/>
                <a:gd name="connsiteY0" fmla="*/ 192088 h 307975"/>
                <a:gd name="connsiteX1" fmla="*/ 191830 w 338094"/>
                <a:gd name="connsiteY1" fmla="*/ 202620 h 307975"/>
                <a:gd name="connsiteX2" fmla="*/ 206382 w 338094"/>
                <a:gd name="connsiteY2" fmla="*/ 203936 h 307975"/>
                <a:gd name="connsiteX3" fmla="*/ 205059 w 338094"/>
                <a:gd name="connsiteY3" fmla="*/ 209202 h 307975"/>
                <a:gd name="connsiteX4" fmla="*/ 206382 w 338094"/>
                <a:gd name="connsiteY4" fmla="*/ 221050 h 307975"/>
                <a:gd name="connsiteX5" fmla="*/ 206382 w 338094"/>
                <a:gd name="connsiteY5" fmla="*/ 234215 h 307975"/>
                <a:gd name="connsiteX6" fmla="*/ 194476 w 338094"/>
                <a:gd name="connsiteY6" fmla="*/ 246063 h 307975"/>
                <a:gd name="connsiteX7" fmla="*/ 182569 w 338094"/>
                <a:gd name="connsiteY7" fmla="*/ 234215 h 307975"/>
                <a:gd name="connsiteX8" fmla="*/ 182569 w 338094"/>
                <a:gd name="connsiteY8" fmla="*/ 192088 h 307975"/>
                <a:gd name="connsiteX9" fmla="*/ 149231 w 338094"/>
                <a:gd name="connsiteY9" fmla="*/ 183859 h 307975"/>
                <a:gd name="connsiteX10" fmla="*/ 173044 w 338094"/>
                <a:gd name="connsiteY10" fmla="*/ 194226 h 307975"/>
                <a:gd name="connsiteX11" fmla="*/ 173044 w 338094"/>
                <a:gd name="connsiteY11" fmla="*/ 234400 h 307975"/>
                <a:gd name="connsiteX12" fmla="*/ 159815 w 338094"/>
                <a:gd name="connsiteY12" fmla="*/ 246063 h 307975"/>
                <a:gd name="connsiteX13" fmla="*/ 149231 w 338094"/>
                <a:gd name="connsiteY13" fmla="*/ 234400 h 307975"/>
                <a:gd name="connsiteX14" fmla="*/ 149231 w 338094"/>
                <a:gd name="connsiteY14" fmla="*/ 183859 h 307975"/>
                <a:gd name="connsiteX15" fmla="*/ 74619 w 338094"/>
                <a:gd name="connsiteY15" fmla="*/ 182563 h 307975"/>
                <a:gd name="connsiteX16" fmla="*/ 74619 w 338094"/>
                <a:gd name="connsiteY16" fmla="*/ 238126 h 307975"/>
                <a:gd name="connsiteX17" fmla="*/ 63506 w 338094"/>
                <a:gd name="connsiteY17" fmla="*/ 227789 h 307975"/>
                <a:gd name="connsiteX18" fmla="*/ 63506 w 338094"/>
                <a:gd name="connsiteY18" fmla="*/ 192900 h 307975"/>
                <a:gd name="connsiteX19" fmla="*/ 73230 w 338094"/>
                <a:gd name="connsiteY19" fmla="*/ 183855 h 307975"/>
                <a:gd name="connsiteX20" fmla="*/ 74619 w 338094"/>
                <a:gd name="connsiteY20" fmla="*/ 182563 h 307975"/>
                <a:gd name="connsiteX21" fmla="*/ 90666 w 338094"/>
                <a:gd name="connsiteY21" fmla="*/ 92075 h 307975"/>
                <a:gd name="connsiteX22" fmla="*/ 130275 w 338094"/>
                <a:gd name="connsiteY22" fmla="*/ 92075 h 307975"/>
                <a:gd name="connsiteX23" fmla="*/ 140838 w 338094"/>
                <a:gd name="connsiteY23" fmla="*/ 97302 h 307975"/>
                <a:gd name="connsiteX24" fmla="*/ 175165 w 338094"/>
                <a:gd name="connsiteY24" fmla="*/ 171785 h 307975"/>
                <a:gd name="connsiteX25" fmla="*/ 169884 w 338094"/>
                <a:gd name="connsiteY25" fmla="*/ 186159 h 307975"/>
                <a:gd name="connsiteX26" fmla="*/ 156681 w 338094"/>
                <a:gd name="connsiteY26" fmla="*/ 180932 h 307975"/>
                <a:gd name="connsiteX27" fmla="*/ 139517 w 338094"/>
                <a:gd name="connsiteY27" fmla="*/ 144344 h 307975"/>
                <a:gd name="connsiteX28" fmla="*/ 139517 w 338094"/>
                <a:gd name="connsiteY28" fmla="*/ 271096 h 307975"/>
                <a:gd name="connsiteX29" fmla="*/ 127635 w 338094"/>
                <a:gd name="connsiteY29" fmla="*/ 284163 h 307975"/>
                <a:gd name="connsiteX30" fmla="*/ 115752 w 338094"/>
                <a:gd name="connsiteY30" fmla="*/ 271096 h 307975"/>
                <a:gd name="connsiteX31" fmla="*/ 115752 w 338094"/>
                <a:gd name="connsiteY31" fmla="*/ 197919 h 307975"/>
                <a:gd name="connsiteX32" fmla="*/ 106510 w 338094"/>
                <a:gd name="connsiteY32" fmla="*/ 197919 h 307975"/>
                <a:gd name="connsiteX33" fmla="*/ 106510 w 338094"/>
                <a:gd name="connsiteY33" fmla="*/ 271096 h 307975"/>
                <a:gd name="connsiteX34" fmla="*/ 94627 w 338094"/>
                <a:gd name="connsiteY34" fmla="*/ 284163 h 307975"/>
                <a:gd name="connsiteX35" fmla="*/ 81424 w 338094"/>
                <a:gd name="connsiteY35" fmla="*/ 271096 h 307975"/>
                <a:gd name="connsiteX36" fmla="*/ 81424 w 338094"/>
                <a:gd name="connsiteY36" fmla="*/ 144344 h 307975"/>
                <a:gd name="connsiteX37" fmla="*/ 65581 w 338094"/>
                <a:gd name="connsiteY37" fmla="*/ 180932 h 307975"/>
                <a:gd name="connsiteX38" fmla="*/ 51058 w 338094"/>
                <a:gd name="connsiteY38" fmla="*/ 186159 h 307975"/>
                <a:gd name="connsiteX39" fmla="*/ 45776 w 338094"/>
                <a:gd name="connsiteY39" fmla="*/ 171785 h 307975"/>
                <a:gd name="connsiteX40" fmla="*/ 80104 w 338094"/>
                <a:gd name="connsiteY40" fmla="*/ 97302 h 307975"/>
                <a:gd name="connsiteX41" fmla="*/ 90666 w 338094"/>
                <a:gd name="connsiteY41" fmla="*/ 92075 h 307975"/>
                <a:gd name="connsiteX42" fmla="*/ 238843 w 338094"/>
                <a:gd name="connsiteY42" fmla="*/ 88900 h 307975"/>
                <a:gd name="connsiteX43" fmla="*/ 286633 w 338094"/>
                <a:gd name="connsiteY43" fmla="*/ 88900 h 307975"/>
                <a:gd name="connsiteX44" fmla="*/ 297253 w 338094"/>
                <a:gd name="connsiteY44" fmla="*/ 95459 h 307975"/>
                <a:gd name="connsiteX45" fmla="*/ 337077 w 338094"/>
                <a:gd name="connsiteY45" fmla="*/ 180728 h 307975"/>
                <a:gd name="connsiteX46" fmla="*/ 330440 w 338094"/>
                <a:gd name="connsiteY46" fmla="*/ 195158 h 307975"/>
                <a:gd name="connsiteX47" fmla="*/ 315837 w 338094"/>
                <a:gd name="connsiteY47" fmla="*/ 189911 h 307975"/>
                <a:gd name="connsiteX48" fmla="*/ 302563 w 338094"/>
                <a:gd name="connsiteY48" fmla="*/ 163674 h 307975"/>
                <a:gd name="connsiteX49" fmla="*/ 313182 w 338094"/>
                <a:gd name="connsiteY49" fmla="*/ 212212 h 307975"/>
                <a:gd name="connsiteX50" fmla="*/ 306545 w 338094"/>
                <a:gd name="connsiteY50" fmla="*/ 220083 h 307975"/>
                <a:gd name="connsiteX51" fmla="*/ 295925 w 338094"/>
                <a:gd name="connsiteY51" fmla="*/ 220083 h 307975"/>
                <a:gd name="connsiteX52" fmla="*/ 295925 w 338094"/>
                <a:gd name="connsiteY52" fmla="*/ 293545 h 307975"/>
                <a:gd name="connsiteX53" fmla="*/ 282650 w 338094"/>
                <a:gd name="connsiteY53" fmla="*/ 307975 h 307975"/>
                <a:gd name="connsiteX54" fmla="*/ 268048 w 338094"/>
                <a:gd name="connsiteY54" fmla="*/ 293545 h 307975"/>
                <a:gd name="connsiteX55" fmla="*/ 268048 w 338094"/>
                <a:gd name="connsiteY55" fmla="*/ 220083 h 307975"/>
                <a:gd name="connsiteX56" fmla="*/ 257428 w 338094"/>
                <a:gd name="connsiteY56" fmla="*/ 220083 h 307975"/>
                <a:gd name="connsiteX57" fmla="*/ 257428 w 338094"/>
                <a:gd name="connsiteY57" fmla="*/ 293545 h 307975"/>
                <a:gd name="connsiteX58" fmla="*/ 244153 w 338094"/>
                <a:gd name="connsiteY58" fmla="*/ 307975 h 307975"/>
                <a:gd name="connsiteX59" fmla="*/ 229551 w 338094"/>
                <a:gd name="connsiteY59" fmla="*/ 293545 h 307975"/>
                <a:gd name="connsiteX60" fmla="*/ 229551 w 338094"/>
                <a:gd name="connsiteY60" fmla="*/ 220083 h 307975"/>
                <a:gd name="connsiteX61" fmla="*/ 218931 w 338094"/>
                <a:gd name="connsiteY61" fmla="*/ 220083 h 307975"/>
                <a:gd name="connsiteX62" fmla="*/ 212294 w 338094"/>
                <a:gd name="connsiteY62" fmla="*/ 212212 h 307975"/>
                <a:gd name="connsiteX63" fmla="*/ 222914 w 338094"/>
                <a:gd name="connsiteY63" fmla="*/ 163674 h 307975"/>
                <a:gd name="connsiteX64" fmla="*/ 210966 w 338094"/>
                <a:gd name="connsiteY64" fmla="*/ 189911 h 307975"/>
                <a:gd name="connsiteX65" fmla="*/ 195036 w 338094"/>
                <a:gd name="connsiteY65" fmla="*/ 195158 h 307975"/>
                <a:gd name="connsiteX66" fmla="*/ 188399 w 338094"/>
                <a:gd name="connsiteY66" fmla="*/ 180728 h 307975"/>
                <a:gd name="connsiteX67" fmla="*/ 228223 w 338094"/>
                <a:gd name="connsiteY67" fmla="*/ 95459 h 307975"/>
                <a:gd name="connsiteX68" fmla="*/ 238843 w 338094"/>
                <a:gd name="connsiteY68" fmla="*/ 88900 h 307975"/>
                <a:gd name="connsiteX69" fmla="*/ 40753 w 338094"/>
                <a:gd name="connsiteY69" fmla="*/ 63500 h 307975"/>
                <a:gd name="connsiteX70" fmla="*/ 79117 w 338094"/>
                <a:gd name="connsiteY70" fmla="*/ 63500 h 307975"/>
                <a:gd name="connsiteX71" fmla="*/ 85732 w 338094"/>
                <a:gd name="connsiteY71" fmla="*/ 81882 h 307975"/>
                <a:gd name="connsiteX72" fmla="*/ 85732 w 338094"/>
                <a:gd name="connsiteY72" fmla="*/ 83195 h 307975"/>
                <a:gd name="connsiteX73" fmla="*/ 73826 w 338094"/>
                <a:gd name="connsiteY73" fmla="*/ 92385 h 307975"/>
                <a:gd name="connsiteX74" fmla="*/ 51336 w 338094"/>
                <a:gd name="connsiteY74" fmla="*/ 139652 h 307975"/>
                <a:gd name="connsiteX75" fmla="*/ 39430 w 338094"/>
                <a:gd name="connsiteY75" fmla="*/ 168538 h 307975"/>
                <a:gd name="connsiteX76" fmla="*/ 48690 w 338094"/>
                <a:gd name="connsiteY76" fmla="*/ 192171 h 307975"/>
                <a:gd name="connsiteX77" fmla="*/ 55305 w 338094"/>
                <a:gd name="connsiteY77" fmla="*/ 194797 h 307975"/>
                <a:gd name="connsiteX78" fmla="*/ 55305 w 338094"/>
                <a:gd name="connsiteY78" fmla="*/ 227621 h 307975"/>
                <a:gd name="connsiteX79" fmla="*/ 43398 w 338094"/>
                <a:gd name="connsiteY79" fmla="*/ 238125 h 307975"/>
                <a:gd name="connsiteX80" fmla="*/ 32815 w 338094"/>
                <a:gd name="connsiteY80" fmla="*/ 227621 h 307975"/>
                <a:gd name="connsiteX81" fmla="*/ 32815 w 338094"/>
                <a:gd name="connsiteY81" fmla="*/ 112080 h 307975"/>
                <a:gd name="connsiteX82" fmla="*/ 18263 w 338094"/>
                <a:gd name="connsiteY82" fmla="*/ 144904 h 307975"/>
                <a:gd name="connsiteX83" fmla="*/ 5034 w 338094"/>
                <a:gd name="connsiteY83" fmla="*/ 148843 h 307975"/>
                <a:gd name="connsiteX84" fmla="*/ 1065 w 338094"/>
                <a:gd name="connsiteY84" fmla="*/ 137026 h 307975"/>
                <a:gd name="connsiteX85" fmla="*/ 31492 w 338094"/>
                <a:gd name="connsiteY85" fmla="*/ 68752 h 307975"/>
                <a:gd name="connsiteX86" fmla="*/ 40753 w 338094"/>
                <a:gd name="connsiteY86" fmla="*/ 63500 h 307975"/>
                <a:gd name="connsiteX87" fmla="*/ 157633 w 338094"/>
                <a:gd name="connsiteY87" fmla="*/ 53975 h 307975"/>
                <a:gd name="connsiteX88" fmla="*/ 197198 w 338094"/>
                <a:gd name="connsiteY88" fmla="*/ 53975 h 307975"/>
                <a:gd name="connsiteX89" fmla="*/ 207749 w 338094"/>
                <a:gd name="connsiteY89" fmla="*/ 59183 h 307975"/>
                <a:gd name="connsiteX90" fmla="*/ 222256 w 338094"/>
                <a:gd name="connsiteY90" fmla="*/ 90434 h 307975"/>
                <a:gd name="connsiteX91" fmla="*/ 220937 w 338094"/>
                <a:gd name="connsiteY91" fmla="*/ 91736 h 307975"/>
                <a:gd name="connsiteX92" fmla="*/ 210386 w 338094"/>
                <a:gd name="connsiteY92" fmla="*/ 115174 h 307975"/>
                <a:gd name="connsiteX93" fmla="*/ 206430 w 338094"/>
                <a:gd name="connsiteY93" fmla="*/ 106060 h 307975"/>
                <a:gd name="connsiteX94" fmla="*/ 206430 w 338094"/>
                <a:gd name="connsiteY94" fmla="*/ 122987 h 307975"/>
                <a:gd name="connsiteX95" fmla="*/ 185328 w 338094"/>
                <a:gd name="connsiteY95" fmla="*/ 169863 h 307975"/>
                <a:gd name="connsiteX96" fmla="*/ 169502 w 338094"/>
                <a:gd name="connsiteY96" fmla="*/ 137310 h 307975"/>
                <a:gd name="connsiteX97" fmla="*/ 149719 w 338094"/>
                <a:gd name="connsiteY97" fmla="*/ 93038 h 307975"/>
                <a:gd name="connsiteX98" fmla="*/ 136531 w 338094"/>
                <a:gd name="connsiteY98" fmla="*/ 83924 h 307975"/>
                <a:gd name="connsiteX99" fmla="*/ 136531 w 338094"/>
                <a:gd name="connsiteY99" fmla="*/ 82621 h 307975"/>
                <a:gd name="connsiteX100" fmla="*/ 144444 w 338094"/>
                <a:gd name="connsiteY100" fmla="*/ 66996 h 307975"/>
                <a:gd name="connsiteX101" fmla="*/ 147082 w 338094"/>
                <a:gd name="connsiteY101" fmla="*/ 59183 h 307975"/>
                <a:gd name="connsiteX102" fmla="*/ 157633 w 338094"/>
                <a:gd name="connsiteY102" fmla="*/ 53975 h 307975"/>
                <a:gd name="connsiteX103" fmla="*/ 111926 w 338094"/>
                <a:gd name="connsiteY103" fmla="*/ 38100 h 307975"/>
                <a:gd name="connsiteX104" fmla="*/ 136533 w 338094"/>
                <a:gd name="connsiteY104" fmla="*/ 61913 h 307975"/>
                <a:gd name="connsiteX105" fmla="*/ 111926 w 338094"/>
                <a:gd name="connsiteY105" fmla="*/ 85726 h 307975"/>
                <a:gd name="connsiteX106" fmla="*/ 87319 w 338094"/>
                <a:gd name="connsiteY106" fmla="*/ 61913 h 307975"/>
                <a:gd name="connsiteX107" fmla="*/ 111926 w 338094"/>
                <a:gd name="connsiteY107" fmla="*/ 38100 h 307975"/>
                <a:gd name="connsiteX108" fmla="*/ 262738 w 338094"/>
                <a:gd name="connsiteY108" fmla="*/ 28575 h 307975"/>
                <a:gd name="connsiteX109" fmla="*/ 290519 w 338094"/>
                <a:gd name="connsiteY109" fmla="*/ 56221 h 307975"/>
                <a:gd name="connsiteX110" fmla="*/ 262738 w 338094"/>
                <a:gd name="connsiteY110" fmla="*/ 82550 h 307975"/>
                <a:gd name="connsiteX111" fmla="*/ 234956 w 338094"/>
                <a:gd name="connsiteY111" fmla="*/ 56221 h 307975"/>
                <a:gd name="connsiteX112" fmla="*/ 262738 w 338094"/>
                <a:gd name="connsiteY112" fmla="*/ 28575 h 307975"/>
                <a:gd name="connsiteX113" fmla="*/ 58744 w 338094"/>
                <a:gd name="connsiteY113" fmla="*/ 15875 h 307975"/>
                <a:gd name="connsiteX114" fmla="*/ 80969 w 338094"/>
                <a:gd name="connsiteY114" fmla="*/ 38100 h 307975"/>
                <a:gd name="connsiteX115" fmla="*/ 58744 w 338094"/>
                <a:gd name="connsiteY115" fmla="*/ 60325 h 307975"/>
                <a:gd name="connsiteX116" fmla="*/ 36519 w 338094"/>
                <a:gd name="connsiteY116" fmla="*/ 38100 h 307975"/>
                <a:gd name="connsiteX117" fmla="*/ 58744 w 338094"/>
                <a:gd name="connsiteY117" fmla="*/ 15875 h 307975"/>
                <a:gd name="connsiteX118" fmla="*/ 177013 w 338094"/>
                <a:gd name="connsiteY118" fmla="*/ 0 h 307975"/>
                <a:gd name="connsiteX119" fmla="*/ 200032 w 338094"/>
                <a:gd name="connsiteY119" fmla="*/ 23813 h 307975"/>
                <a:gd name="connsiteX120" fmla="*/ 177013 w 338094"/>
                <a:gd name="connsiteY120" fmla="*/ 47626 h 307975"/>
                <a:gd name="connsiteX121" fmla="*/ 153994 w 338094"/>
                <a:gd name="connsiteY121" fmla="*/ 23813 h 307975"/>
                <a:gd name="connsiteX122" fmla="*/ 177013 w 338094"/>
                <a:gd name="connsiteY122" fmla="*/ 0 h 30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38094" h="307975">
                  <a:moveTo>
                    <a:pt x="182569" y="192088"/>
                  </a:moveTo>
                  <a:cubicBezTo>
                    <a:pt x="183892" y="197354"/>
                    <a:pt x="187861" y="201303"/>
                    <a:pt x="191830" y="202620"/>
                  </a:cubicBezTo>
                  <a:cubicBezTo>
                    <a:pt x="195798" y="205253"/>
                    <a:pt x="201090" y="205253"/>
                    <a:pt x="206382" y="203936"/>
                  </a:cubicBezTo>
                  <a:cubicBezTo>
                    <a:pt x="206382" y="203936"/>
                    <a:pt x="206382" y="203936"/>
                    <a:pt x="205059" y="209202"/>
                  </a:cubicBezTo>
                  <a:cubicBezTo>
                    <a:pt x="203736" y="213151"/>
                    <a:pt x="205059" y="217101"/>
                    <a:pt x="206382" y="221050"/>
                  </a:cubicBezTo>
                  <a:cubicBezTo>
                    <a:pt x="206382" y="221050"/>
                    <a:pt x="206382" y="221050"/>
                    <a:pt x="206382" y="234215"/>
                  </a:cubicBezTo>
                  <a:cubicBezTo>
                    <a:pt x="206382" y="240797"/>
                    <a:pt x="201090" y="246063"/>
                    <a:pt x="194476" y="246063"/>
                  </a:cubicBezTo>
                  <a:cubicBezTo>
                    <a:pt x="187861" y="246063"/>
                    <a:pt x="182569" y="240797"/>
                    <a:pt x="182569" y="234215"/>
                  </a:cubicBezTo>
                  <a:cubicBezTo>
                    <a:pt x="182569" y="234215"/>
                    <a:pt x="182569" y="234215"/>
                    <a:pt x="182569" y="192088"/>
                  </a:cubicBezTo>
                  <a:close/>
                  <a:moveTo>
                    <a:pt x="149231" y="183859"/>
                  </a:moveTo>
                  <a:cubicBezTo>
                    <a:pt x="153200" y="192930"/>
                    <a:pt x="163783" y="196818"/>
                    <a:pt x="173044" y="194226"/>
                  </a:cubicBezTo>
                  <a:cubicBezTo>
                    <a:pt x="173044" y="194226"/>
                    <a:pt x="173044" y="194226"/>
                    <a:pt x="173044" y="234400"/>
                  </a:cubicBezTo>
                  <a:cubicBezTo>
                    <a:pt x="173044" y="240879"/>
                    <a:pt x="167752" y="246063"/>
                    <a:pt x="159815" y="246063"/>
                  </a:cubicBezTo>
                  <a:cubicBezTo>
                    <a:pt x="155846" y="246063"/>
                    <a:pt x="149231" y="242175"/>
                    <a:pt x="149231" y="234400"/>
                  </a:cubicBezTo>
                  <a:cubicBezTo>
                    <a:pt x="149231" y="234400"/>
                    <a:pt x="149231" y="234400"/>
                    <a:pt x="149231" y="183859"/>
                  </a:cubicBezTo>
                  <a:close/>
                  <a:moveTo>
                    <a:pt x="74619" y="182563"/>
                  </a:moveTo>
                  <a:cubicBezTo>
                    <a:pt x="74619" y="182563"/>
                    <a:pt x="74619" y="182563"/>
                    <a:pt x="74619" y="238126"/>
                  </a:cubicBezTo>
                  <a:cubicBezTo>
                    <a:pt x="67673" y="238126"/>
                    <a:pt x="63506" y="232957"/>
                    <a:pt x="63506" y="227789"/>
                  </a:cubicBezTo>
                  <a:cubicBezTo>
                    <a:pt x="63506" y="227789"/>
                    <a:pt x="63506" y="227789"/>
                    <a:pt x="63506" y="192900"/>
                  </a:cubicBezTo>
                  <a:cubicBezTo>
                    <a:pt x="67673" y="191608"/>
                    <a:pt x="71841" y="189024"/>
                    <a:pt x="73230" y="183855"/>
                  </a:cubicBezTo>
                  <a:cubicBezTo>
                    <a:pt x="73230" y="183855"/>
                    <a:pt x="73230" y="183855"/>
                    <a:pt x="74619" y="182563"/>
                  </a:cubicBezTo>
                  <a:close/>
                  <a:moveTo>
                    <a:pt x="90666" y="92075"/>
                  </a:moveTo>
                  <a:cubicBezTo>
                    <a:pt x="90666" y="92075"/>
                    <a:pt x="90666" y="92075"/>
                    <a:pt x="130275" y="92075"/>
                  </a:cubicBezTo>
                  <a:cubicBezTo>
                    <a:pt x="135557" y="92075"/>
                    <a:pt x="139517" y="93382"/>
                    <a:pt x="140838" y="97302"/>
                  </a:cubicBezTo>
                  <a:lnTo>
                    <a:pt x="175165" y="171785"/>
                  </a:lnTo>
                  <a:cubicBezTo>
                    <a:pt x="177806" y="177012"/>
                    <a:pt x="175165" y="183546"/>
                    <a:pt x="169884" y="186159"/>
                  </a:cubicBezTo>
                  <a:cubicBezTo>
                    <a:pt x="165923" y="187466"/>
                    <a:pt x="159322" y="186159"/>
                    <a:pt x="156681" y="180932"/>
                  </a:cubicBezTo>
                  <a:cubicBezTo>
                    <a:pt x="156681" y="180932"/>
                    <a:pt x="156681" y="180932"/>
                    <a:pt x="139517" y="144344"/>
                  </a:cubicBezTo>
                  <a:cubicBezTo>
                    <a:pt x="139517" y="144344"/>
                    <a:pt x="139517" y="144344"/>
                    <a:pt x="139517" y="271096"/>
                  </a:cubicBezTo>
                  <a:cubicBezTo>
                    <a:pt x="139517" y="278936"/>
                    <a:pt x="134236" y="284163"/>
                    <a:pt x="127635" y="284163"/>
                  </a:cubicBezTo>
                  <a:cubicBezTo>
                    <a:pt x="121033" y="284163"/>
                    <a:pt x="115752" y="278936"/>
                    <a:pt x="115752" y="271096"/>
                  </a:cubicBezTo>
                  <a:cubicBezTo>
                    <a:pt x="115752" y="271096"/>
                    <a:pt x="115752" y="271096"/>
                    <a:pt x="115752" y="197919"/>
                  </a:cubicBezTo>
                  <a:cubicBezTo>
                    <a:pt x="115752" y="197919"/>
                    <a:pt x="115752" y="197919"/>
                    <a:pt x="106510" y="197919"/>
                  </a:cubicBezTo>
                  <a:cubicBezTo>
                    <a:pt x="106510" y="197919"/>
                    <a:pt x="106510" y="197919"/>
                    <a:pt x="106510" y="271096"/>
                  </a:cubicBezTo>
                  <a:cubicBezTo>
                    <a:pt x="106510" y="278936"/>
                    <a:pt x="101229" y="284163"/>
                    <a:pt x="94627" y="284163"/>
                  </a:cubicBezTo>
                  <a:cubicBezTo>
                    <a:pt x="86706" y="284163"/>
                    <a:pt x="81424" y="278936"/>
                    <a:pt x="81424" y="271096"/>
                  </a:cubicBezTo>
                  <a:cubicBezTo>
                    <a:pt x="81424" y="271096"/>
                    <a:pt x="81424" y="271096"/>
                    <a:pt x="81424" y="144344"/>
                  </a:cubicBezTo>
                  <a:cubicBezTo>
                    <a:pt x="81424" y="144344"/>
                    <a:pt x="81424" y="144344"/>
                    <a:pt x="65581" y="180932"/>
                  </a:cubicBezTo>
                  <a:cubicBezTo>
                    <a:pt x="62940" y="186159"/>
                    <a:pt x="56339" y="187466"/>
                    <a:pt x="51058" y="186159"/>
                  </a:cubicBezTo>
                  <a:cubicBezTo>
                    <a:pt x="45776" y="183546"/>
                    <a:pt x="44456" y="177012"/>
                    <a:pt x="45776" y="171785"/>
                  </a:cubicBezTo>
                  <a:cubicBezTo>
                    <a:pt x="45776" y="171785"/>
                    <a:pt x="45776" y="171785"/>
                    <a:pt x="80104" y="97302"/>
                  </a:cubicBezTo>
                  <a:cubicBezTo>
                    <a:pt x="82745" y="93382"/>
                    <a:pt x="86706" y="92075"/>
                    <a:pt x="90666" y="92075"/>
                  </a:cubicBezTo>
                  <a:close/>
                  <a:moveTo>
                    <a:pt x="238843" y="88900"/>
                  </a:moveTo>
                  <a:cubicBezTo>
                    <a:pt x="238843" y="88900"/>
                    <a:pt x="238843" y="88900"/>
                    <a:pt x="286633" y="88900"/>
                  </a:cubicBezTo>
                  <a:cubicBezTo>
                    <a:pt x="291943" y="88900"/>
                    <a:pt x="295925" y="91524"/>
                    <a:pt x="297253" y="95459"/>
                  </a:cubicBezTo>
                  <a:cubicBezTo>
                    <a:pt x="297253" y="95459"/>
                    <a:pt x="297253" y="95459"/>
                    <a:pt x="337077" y="180728"/>
                  </a:cubicBezTo>
                  <a:cubicBezTo>
                    <a:pt x="339732" y="185975"/>
                    <a:pt x="337077" y="192534"/>
                    <a:pt x="330440" y="195158"/>
                  </a:cubicBezTo>
                  <a:cubicBezTo>
                    <a:pt x="325130" y="197782"/>
                    <a:pt x="318492" y="196470"/>
                    <a:pt x="315837" y="189911"/>
                  </a:cubicBezTo>
                  <a:cubicBezTo>
                    <a:pt x="315837" y="189911"/>
                    <a:pt x="315837" y="189911"/>
                    <a:pt x="302563" y="163674"/>
                  </a:cubicBezTo>
                  <a:cubicBezTo>
                    <a:pt x="302563" y="163674"/>
                    <a:pt x="302563" y="163674"/>
                    <a:pt x="313182" y="212212"/>
                  </a:cubicBezTo>
                  <a:cubicBezTo>
                    <a:pt x="314510" y="216147"/>
                    <a:pt x="310527" y="220083"/>
                    <a:pt x="306545" y="220083"/>
                  </a:cubicBezTo>
                  <a:cubicBezTo>
                    <a:pt x="306545" y="220083"/>
                    <a:pt x="306545" y="220083"/>
                    <a:pt x="295925" y="220083"/>
                  </a:cubicBezTo>
                  <a:cubicBezTo>
                    <a:pt x="295925" y="220083"/>
                    <a:pt x="295925" y="220083"/>
                    <a:pt x="295925" y="293545"/>
                  </a:cubicBezTo>
                  <a:cubicBezTo>
                    <a:pt x="295925" y="301416"/>
                    <a:pt x="290615" y="307975"/>
                    <a:pt x="282650" y="307975"/>
                  </a:cubicBezTo>
                  <a:cubicBezTo>
                    <a:pt x="274685" y="307975"/>
                    <a:pt x="268048" y="301416"/>
                    <a:pt x="268048" y="293545"/>
                  </a:cubicBezTo>
                  <a:cubicBezTo>
                    <a:pt x="268048" y="293545"/>
                    <a:pt x="268048" y="293545"/>
                    <a:pt x="268048" y="220083"/>
                  </a:cubicBezTo>
                  <a:cubicBezTo>
                    <a:pt x="268048" y="220083"/>
                    <a:pt x="268048" y="220083"/>
                    <a:pt x="257428" y="220083"/>
                  </a:cubicBezTo>
                  <a:cubicBezTo>
                    <a:pt x="257428" y="220083"/>
                    <a:pt x="257428" y="220083"/>
                    <a:pt x="257428" y="293545"/>
                  </a:cubicBezTo>
                  <a:cubicBezTo>
                    <a:pt x="257428" y="301416"/>
                    <a:pt x="250791" y="307975"/>
                    <a:pt x="244153" y="307975"/>
                  </a:cubicBezTo>
                  <a:cubicBezTo>
                    <a:pt x="236188" y="307975"/>
                    <a:pt x="229551" y="301416"/>
                    <a:pt x="229551" y="293545"/>
                  </a:cubicBezTo>
                  <a:cubicBezTo>
                    <a:pt x="229551" y="293545"/>
                    <a:pt x="229551" y="293545"/>
                    <a:pt x="229551" y="220083"/>
                  </a:cubicBezTo>
                  <a:cubicBezTo>
                    <a:pt x="229551" y="220083"/>
                    <a:pt x="229551" y="220083"/>
                    <a:pt x="218931" y="220083"/>
                  </a:cubicBezTo>
                  <a:cubicBezTo>
                    <a:pt x="214949" y="220083"/>
                    <a:pt x="210966" y="216147"/>
                    <a:pt x="212294" y="212212"/>
                  </a:cubicBezTo>
                  <a:cubicBezTo>
                    <a:pt x="212294" y="212212"/>
                    <a:pt x="212294" y="212212"/>
                    <a:pt x="222914" y="163674"/>
                  </a:cubicBezTo>
                  <a:cubicBezTo>
                    <a:pt x="222914" y="163674"/>
                    <a:pt x="222914" y="163674"/>
                    <a:pt x="210966" y="189911"/>
                  </a:cubicBezTo>
                  <a:cubicBezTo>
                    <a:pt x="208311" y="196470"/>
                    <a:pt x="200346" y="197782"/>
                    <a:pt x="195036" y="195158"/>
                  </a:cubicBezTo>
                  <a:cubicBezTo>
                    <a:pt x="188399" y="192534"/>
                    <a:pt x="185744" y="185975"/>
                    <a:pt x="188399" y="180728"/>
                  </a:cubicBezTo>
                  <a:cubicBezTo>
                    <a:pt x="188399" y="180728"/>
                    <a:pt x="188399" y="180728"/>
                    <a:pt x="228223" y="95459"/>
                  </a:cubicBezTo>
                  <a:cubicBezTo>
                    <a:pt x="230878" y="91524"/>
                    <a:pt x="234861" y="88900"/>
                    <a:pt x="238843" y="88900"/>
                  </a:cubicBezTo>
                  <a:close/>
                  <a:moveTo>
                    <a:pt x="40753" y="63500"/>
                  </a:moveTo>
                  <a:cubicBezTo>
                    <a:pt x="40753" y="63500"/>
                    <a:pt x="40753" y="63500"/>
                    <a:pt x="79117" y="63500"/>
                  </a:cubicBezTo>
                  <a:cubicBezTo>
                    <a:pt x="79117" y="70065"/>
                    <a:pt x="81763" y="76630"/>
                    <a:pt x="85732" y="81882"/>
                  </a:cubicBezTo>
                  <a:cubicBezTo>
                    <a:pt x="85732" y="81882"/>
                    <a:pt x="85732" y="81882"/>
                    <a:pt x="85732" y="83195"/>
                  </a:cubicBezTo>
                  <a:cubicBezTo>
                    <a:pt x="80440" y="84507"/>
                    <a:pt x="75149" y="88446"/>
                    <a:pt x="73826" y="92385"/>
                  </a:cubicBezTo>
                  <a:cubicBezTo>
                    <a:pt x="73826" y="92385"/>
                    <a:pt x="73826" y="92385"/>
                    <a:pt x="51336" y="139652"/>
                  </a:cubicBezTo>
                  <a:cubicBezTo>
                    <a:pt x="51336" y="139652"/>
                    <a:pt x="51336" y="139652"/>
                    <a:pt x="39430" y="168538"/>
                  </a:cubicBezTo>
                  <a:cubicBezTo>
                    <a:pt x="34138" y="177728"/>
                    <a:pt x="39430" y="188232"/>
                    <a:pt x="48690" y="192171"/>
                  </a:cubicBezTo>
                  <a:cubicBezTo>
                    <a:pt x="50013" y="193484"/>
                    <a:pt x="52659" y="193484"/>
                    <a:pt x="55305" y="194797"/>
                  </a:cubicBezTo>
                  <a:cubicBezTo>
                    <a:pt x="55305" y="194797"/>
                    <a:pt x="55305" y="194797"/>
                    <a:pt x="55305" y="227621"/>
                  </a:cubicBezTo>
                  <a:cubicBezTo>
                    <a:pt x="55305" y="232873"/>
                    <a:pt x="50013" y="238125"/>
                    <a:pt x="43398" y="238125"/>
                  </a:cubicBezTo>
                  <a:cubicBezTo>
                    <a:pt x="38107" y="238125"/>
                    <a:pt x="32815" y="232873"/>
                    <a:pt x="32815" y="227621"/>
                  </a:cubicBezTo>
                  <a:cubicBezTo>
                    <a:pt x="32815" y="155408"/>
                    <a:pt x="32815" y="114706"/>
                    <a:pt x="32815" y="112080"/>
                  </a:cubicBezTo>
                  <a:cubicBezTo>
                    <a:pt x="32815" y="112080"/>
                    <a:pt x="32815" y="112080"/>
                    <a:pt x="18263" y="144904"/>
                  </a:cubicBezTo>
                  <a:cubicBezTo>
                    <a:pt x="15617" y="148843"/>
                    <a:pt x="10325" y="151469"/>
                    <a:pt x="5034" y="148843"/>
                  </a:cubicBezTo>
                  <a:cubicBezTo>
                    <a:pt x="1065" y="146217"/>
                    <a:pt x="-1581" y="140965"/>
                    <a:pt x="1065" y="137026"/>
                  </a:cubicBezTo>
                  <a:cubicBezTo>
                    <a:pt x="1065" y="137026"/>
                    <a:pt x="1065" y="137026"/>
                    <a:pt x="31492" y="68752"/>
                  </a:cubicBezTo>
                  <a:cubicBezTo>
                    <a:pt x="34138" y="64813"/>
                    <a:pt x="36784" y="63500"/>
                    <a:pt x="40753" y="63500"/>
                  </a:cubicBezTo>
                  <a:close/>
                  <a:moveTo>
                    <a:pt x="157633" y="53975"/>
                  </a:moveTo>
                  <a:cubicBezTo>
                    <a:pt x="157633" y="53975"/>
                    <a:pt x="157633" y="53975"/>
                    <a:pt x="197198" y="53975"/>
                  </a:cubicBezTo>
                  <a:cubicBezTo>
                    <a:pt x="202473" y="53975"/>
                    <a:pt x="206430" y="55277"/>
                    <a:pt x="207749" y="59183"/>
                  </a:cubicBezTo>
                  <a:cubicBezTo>
                    <a:pt x="207749" y="59183"/>
                    <a:pt x="207749" y="59183"/>
                    <a:pt x="222256" y="90434"/>
                  </a:cubicBezTo>
                  <a:cubicBezTo>
                    <a:pt x="222256" y="90434"/>
                    <a:pt x="220937" y="91736"/>
                    <a:pt x="220937" y="91736"/>
                  </a:cubicBezTo>
                  <a:cubicBezTo>
                    <a:pt x="220937" y="91736"/>
                    <a:pt x="220937" y="91736"/>
                    <a:pt x="210386" y="115174"/>
                  </a:cubicBezTo>
                  <a:cubicBezTo>
                    <a:pt x="210386" y="115174"/>
                    <a:pt x="210386" y="115174"/>
                    <a:pt x="206430" y="106060"/>
                  </a:cubicBezTo>
                  <a:cubicBezTo>
                    <a:pt x="206430" y="106060"/>
                    <a:pt x="206430" y="106060"/>
                    <a:pt x="206430" y="122987"/>
                  </a:cubicBezTo>
                  <a:cubicBezTo>
                    <a:pt x="199836" y="138612"/>
                    <a:pt x="205111" y="126893"/>
                    <a:pt x="185328" y="169863"/>
                  </a:cubicBezTo>
                  <a:cubicBezTo>
                    <a:pt x="184009" y="168561"/>
                    <a:pt x="170821" y="138612"/>
                    <a:pt x="169502" y="137310"/>
                  </a:cubicBezTo>
                  <a:cubicBezTo>
                    <a:pt x="169502" y="137310"/>
                    <a:pt x="169502" y="137310"/>
                    <a:pt x="149719" y="93038"/>
                  </a:cubicBezTo>
                  <a:cubicBezTo>
                    <a:pt x="147082" y="89132"/>
                    <a:pt x="143125" y="85226"/>
                    <a:pt x="136531" y="83924"/>
                  </a:cubicBezTo>
                  <a:cubicBezTo>
                    <a:pt x="136531" y="83924"/>
                    <a:pt x="136531" y="83924"/>
                    <a:pt x="136531" y="82621"/>
                  </a:cubicBezTo>
                  <a:cubicBezTo>
                    <a:pt x="140488" y="78715"/>
                    <a:pt x="143125" y="73507"/>
                    <a:pt x="144444" y="66996"/>
                  </a:cubicBezTo>
                  <a:cubicBezTo>
                    <a:pt x="144444" y="66996"/>
                    <a:pt x="144444" y="66996"/>
                    <a:pt x="147082" y="59183"/>
                  </a:cubicBezTo>
                  <a:cubicBezTo>
                    <a:pt x="149719" y="55277"/>
                    <a:pt x="153676" y="53975"/>
                    <a:pt x="157633" y="53975"/>
                  </a:cubicBezTo>
                  <a:close/>
                  <a:moveTo>
                    <a:pt x="111926" y="38100"/>
                  </a:moveTo>
                  <a:cubicBezTo>
                    <a:pt x="125516" y="38100"/>
                    <a:pt x="136533" y="48761"/>
                    <a:pt x="136533" y="61913"/>
                  </a:cubicBezTo>
                  <a:cubicBezTo>
                    <a:pt x="136533" y="75065"/>
                    <a:pt x="125516" y="85726"/>
                    <a:pt x="111926" y="85726"/>
                  </a:cubicBezTo>
                  <a:cubicBezTo>
                    <a:pt x="98336" y="85726"/>
                    <a:pt x="87319" y="75065"/>
                    <a:pt x="87319" y="61913"/>
                  </a:cubicBezTo>
                  <a:cubicBezTo>
                    <a:pt x="87319" y="48761"/>
                    <a:pt x="98336" y="38100"/>
                    <a:pt x="111926" y="38100"/>
                  </a:cubicBezTo>
                  <a:close/>
                  <a:moveTo>
                    <a:pt x="262738" y="28575"/>
                  </a:moveTo>
                  <a:cubicBezTo>
                    <a:pt x="278613" y="28575"/>
                    <a:pt x="290519" y="40423"/>
                    <a:pt x="290519" y="56221"/>
                  </a:cubicBezTo>
                  <a:cubicBezTo>
                    <a:pt x="290519" y="72018"/>
                    <a:pt x="277290" y="82550"/>
                    <a:pt x="262738" y="82550"/>
                  </a:cubicBezTo>
                  <a:cubicBezTo>
                    <a:pt x="248185" y="82550"/>
                    <a:pt x="234956" y="72018"/>
                    <a:pt x="234956" y="56221"/>
                  </a:cubicBezTo>
                  <a:cubicBezTo>
                    <a:pt x="234956" y="40423"/>
                    <a:pt x="248185" y="28575"/>
                    <a:pt x="262738" y="28575"/>
                  </a:cubicBezTo>
                  <a:close/>
                  <a:moveTo>
                    <a:pt x="58744" y="15875"/>
                  </a:moveTo>
                  <a:cubicBezTo>
                    <a:pt x="71019" y="15875"/>
                    <a:pt x="80969" y="25825"/>
                    <a:pt x="80969" y="38100"/>
                  </a:cubicBezTo>
                  <a:cubicBezTo>
                    <a:pt x="80969" y="50375"/>
                    <a:pt x="71019" y="60325"/>
                    <a:pt x="58744" y="60325"/>
                  </a:cubicBezTo>
                  <a:cubicBezTo>
                    <a:pt x="46469" y="60325"/>
                    <a:pt x="36519" y="50375"/>
                    <a:pt x="36519" y="38100"/>
                  </a:cubicBezTo>
                  <a:cubicBezTo>
                    <a:pt x="36519" y="25825"/>
                    <a:pt x="46469" y="15875"/>
                    <a:pt x="58744" y="15875"/>
                  </a:cubicBezTo>
                  <a:close/>
                  <a:moveTo>
                    <a:pt x="177013" y="0"/>
                  </a:moveTo>
                  <a:cubicBezTo>
                    <a:pt x="189726" y="0"/>
                    <a:pt x="200032" y="10661"/>
                    <a:pt x="200032" y="23813"/>
                  </a:cubicBezTo>
                  <a:cubicBezTo>
                    <a:pt x="200032" y="36965"/>
                    <a:pt x="189726" y="47626"/>
                    <a:pt x="177013" y="47626"/>
                  </a:cubicBezTo>
                  <a:cubicBezTo>
                    <a:pt x="164300" y="47626"/>
                    <a:pt x="153994" y="36965"/>
                    <a:pt x="153994" y="23813"/>
                  </a:cubicBezTo>
                  <a:cubicBezTo>
                    <a:pt x="153994" y="10661"/>
                    <a:pt x="164300" y="0"/>
                    <a:pt x="1770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宋体 Heavy" panose="02020900000000000000" pitchFamily="18" charset="-122"/>
                <a:ea typeface="思源宋体 Heavy" panose="02020900000000000000" pitchFamily="18" charset="-122"/>
                <a:cs typeface="+mn-ea"/>
                <a:sym typeface="+mn-lt"/>
              </a:endParaRPr>
            </a:p>
          </p:txBody>
        </p:sp>
      </p:grpSp>
      <p:sp>
        <p:nvSpPr>
          <p:cNvPr id="24" name="文本框 23"/>
          <p:cNvSpPr txBox="1"/>
          <p:nvPr/>
        </p:nvSpPr>
        <p:spPr>
          <a:xfrm>
            <a:off x="5201027" y="2842194"/>
            <a:ext cx="2460152" cy="778546"/>
          </a:xfrm>
          <a:prstGeom prst="rect">
            <a:avLst/>
          </a:prstGeom>
          <a:noFill/>
        </p:spPr>
        <p:txBody>
          <a:bodyPr wrap="square" rtlCol="0">
            <a:spAutoFit/>
          </a:bodyPr>
          <a:lstStyle/>
          <a:p>
            <a:pPr marL="0" marR="0" lvl="0" indent="0" algn="ctr" defTabSz="914400" rtl="0" eaLnBrk="1" fontAlgn="auto" latinLnBrk="0" hangingPunct="1">
              <a:lnSpc>
                <a:spcPts val="6500"/>
              </a:lnSpc>
              <a:spcBef>
                <a:spcPts val="0"/>
              </a:spcBef>
              <a:spcAft>
                <a:spcPts val="0"/>
              </a:spcAft>
              <a:buClrTx/>
              <a:buSzTx/>
              <a:buFontTx/>
              <a:buNone/>
              <a:tabLst/>
              <a:defRPr/>
            </a:pPr>
            <a:r>
              <a:rPr lang="zh-CN" altLang="en-US" sz="1600" b="1" spc="100" dirty="0">
                <a:solidFill>
                  <a:srgbClr val="703881"/>
                </a:solidFill>
                <a:latin typeface="思源宋体 Heavy" panose="02020900000000000000" pitchFamily="18" charset="-122"/>
                <a:ea typeface="思源宋体 Heavy" panose="02020900000000000000" pitchFamily="18" charset="-122"/>
                <a:cs typeface="+mn-ea"/>
                <a:sym typeface="+mn-lt"/>
              </a:rPr>
              <a:t>自主决定</a:t>
            </a:r>
            <a:endParaRPr kumimoji="0" lang="zh-CN" altLang="en-US" sz="1600" b="1" i="0" u="none" strike="noStrike" kern="1200" cap="none" spc="100" normalizeH="0" baseline="0" noProof="0" dirty="0">
              <a:ln>
                <a:noFill/>
              </a:ln>
              <a:solidFill>
                <a:srgbClr val="703881"/>
              </a:solidFill>
              <a:effectLst/>
              <a:uLnTx/>
              <a:uFillTx/>
              <a:latin typeface="思源宋体 Heavy" panose="02020900000000000000" pitchFamily="18" charset="-122"/>
              <a:ea typeface="思源宋体 Heavy" panose="02020900000000000000" pitchFamily="18" charset="-122"/>
              <a:cs typeface="+mn-ea"/>
              <a:sym typeface="+mn-lt"/>
            </a:endParaRPr>
          </a:p>
        </p:txBody>
      </p:sp>
      <p:sp>
        <p:nvSpPr>
          <p:cNvPr id="26" name="文本框 25"/>
          <p:cNvSpPr txBox="1"/>
          <p:nvPr/>
        </p:nvSpPr>
        <p:spPr>
          <a:xfrm>
            <a:off x="975102" y="1115900"/>
            <a:ext cx="10241796" cy="389915"/>
          </a:xfrm>
          <a:prstGeom prst="rect">
            <a:avLst/>
          </a:prstGeom>
          <a:noFill/>
        </p:spPr>
        <p:txBody>
          <a:bodyPr wrap="square" rtlCol="0">
            <a:spAutoFit/>
          </a:bodyPr>
          <a:lstStyle/>
          <a:p>
            <a:pPr marL="0" marR="0" lvl="0" indent="0" algn="l" defTabSz="914400" rtl="0" eaLnBrk="1" fontAlgn="auto" latinLnBrk="0" hangingPunct="1">
              <a:lnSpc>
                <a:spcPts val="2500"/>
              </a:lnSpc>
              <a:spcBef>
                <a:spcPts val="0"/>
              </a:spcBef>
              <a:spcAft>
                <a:spcPts val="0"/>
              </a:spcAft>
              <a:buClrTx/>
              <a:buSzTx/>
              <a:buFontTx/>
              <a:buNone/>
              <a:tabLst/>
              <a:defRPr/>
            </a:pPr>
            <a:r>
              <a:rPr lang="zh-CN" altLang="en-US" sz="1600" dirty="0">
                <a:solidFill>
                  <a:prstClr val="white"/>
                </a:solidFill>
                <a:latin typeface="华文宋体" panose="02010600040101010101" pitchFamily="2" charset="-122"/>
                <a:ea typeface="华文宋体" panose="02010600040101010101" pitchFamily="2" charset="-122"/>
                <a:cs typeface="+mn-ea"/>
                <a:sym typeface="+mn-lt"/>
              </a:rPr>
              <a:t>为什么大学的多线程任务显得更难实现呢？</a:t>
            </a:r>
            <a:endParaRPr kumimoji="0" lang="zh-CN" altLang="en-US" sz="1600" b="0" i="0" u="none" strike="noStrike" kern="1200" cap="none" spc="0" normalizeH="0" baseline="0" noProof="0" dirty="0">
              <a:ln>
                <a:noFill/>
              </a:ln>
              <a:solidFill>
                <a:prstClr val="white"/>
              </a:solidFill>
              <a:effectLst/>
              <a:uLnTx/>
              <a:uFillTx/>
              <a:latin typeface="华文宋体" panose="02010600040101010101" pitchFamily="2" charset="-122"/>
              <a:ea typeface="华文宋体" panose="02010600040101010101" pitchFamily="2" charset="-122"/>
              <a:cs typeface="+mn-ea"/>
              <a:sym typeface="+mn-lt"/>
            </a:endParaRPr>
          </a:p>
        </p:txBody>
      </p:sp>
      <p:sp>
        <p:nvSpPr>
          <p:cNvPr id="27" name="文本框 26"/>
          <p:cNvSpPr txBox="1"/>
          <p:nvPr/>
        </p:nvSpPr>
        <p:spPr>
          <a:xfrm>
            <a:off x="975102" y="473225"/>
            <a:ext cx="540029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200" b="1" dirty="0">
                <a:solidFill>
                  <a:prstClr val="white"/>
                </a:solidFill>
                <a:latin typeface="思源宋体 Heavy" panose="02020900000000000000" pitchFamily="18" charset="-122"/>
                <a:ea typeface="思源宋体 Heavy" panose="02020900000000000000" pitchFamily="18" charset="-122"/>
                <a:cs typeface="+mn-ea"/>
                <a:sym typeface="+mn-lt"/>
              </a:rPr>
              <a:t>几点改变</a:t>
            </a:r>
            <a:endParaRPr kumimoji="0" lang="zh-CN" altLang="en-US" sz="2800" b="0" i="0" u="none" strike="noStrike" kern="1200" cap="none" spc="0" normalizeH="0" baseline="0" noProof="0" dirty="0">
              <a:ln>
                <a:noFill/>
              </a:ln>
              <a:solidFill>
                <a:prstClr val="white"/>
              </a:solidFill>
              <a:effectLst/>
              <a:uLnTx/>
              <a:uFillTx/>
              <a:latin typeface="思源宋体 Heavy" panose="02020900000000000000" pitchFamily="18" charset="-122"/>
              <a:ea typeface="思源宋体 Heavy" panose="02020900000000000000" pitchFamily="18" charset="-122"/>
              <a:cs typeface="+mn-ea"/>
              <a:sym typeface="+mn-lt"/>
            </a:endParaRPr>
          </a:p>
        </p:txBody>
      </p:sp>
      <p:grpSp>
        <p:nvGrpSpPr>
          <p:cNvPr id="28" name="组合 27"/>
          <p:cNvGrpSpPr/>
          <p:nvPr/>
        </p:nvGrpSpPr>
        <p:grpSpPr>
          <a:xfrm>
            <a:off x="9788466" y="335123"/>
            <a:ext cx="1995085" cy="589128"/>
            <a:chOff x="9730702" y="211219"/>
            <a:chExt cx="2374282" cy="701101"/>
          </a:xfrm>
        </p:grpSpPr>
        <p:pic>
          <p:nvPicPr>
            <p:cNvPr id="29" name="图片 28"/>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brightnessContrast bright="12000" contrast="-400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9730702" y="211219"/>
              <a:ext cx="665681" cy="665680"/>
            </a:xfrm>
            <a:prstGeom prst="rect">
              <a:avLst/>
            </a:prstGeom>
          </p:spPr>
        </p:pic>
        <p:pic>
          <p:nvPicPr>
            <p:cNvPr id="30" name="图片 29"/>
            <p:cNvPicPr>
              <a:picLocks noChangeAspect="1"/>
            </p:cNvPicPr>
            <p:nvPr/>
          </p:nvPicPr>
          <p:blipFill rotWithShape="1">
            <a:blip r:embed="rId5">
              <a:biLevel thresh="25000"/>
            </a:blip>
            <a:srcRect l="30188"/>
            <a:stretch>
              <a:fillRect/>
            </a:stretch>
          </p:blipFill>
          <p:spPr>
            <a:xfrm>
              <a:off x="10483399" y="211219"/>
              <a:ext cx="1621585" cy="701101"/>
            </a:xfrm>
            <a:prstGeom prst="rect">
              <a:avLst/>
            </a:prstGeom>
          </p:spPr>
        </p:pic>
      </p:grpSp>
      <p:pic>
        <p:nvPicPr>
          <p:cNvPr id="17" name="图片 16">
            <a:extLst>
              <a:ext uri="{FF2B5EF4-FFF2-40B4-BE49-F238E27FC236}">
                <a16:creationId xmlns:a16="http://schemas.microsoft.com/office/drawing/2014/main" id="{E60FC2E7-37F3-433E-61C6-C7B860C56CE6}"/>
              </a:ext>
            </a:extLst>
          </p:cNvPr>
          <p:cNvPicPr>
            <a:picLocks noChangeAspect="1"/>
          </p:cNvPicPr>
          <p:nvPr/>
        </p:nvPicPr>
        <p:blipFill rotWithShape="1">
          <a:blip r:embed="rId6">
            <a:extLst>
              <a:ext uri="{28A0092B-C50C-407E-A947-70E740481C1C}">
                <a14:useLocalDpi xmlns:a14="http://schemas.microsoft.com/office/drawing/2010/main" val="0"/>
              </a:ext>
            </a:extLst>
          </a:blip>
          <a:srcRect b="8981"/>
          <a:stretch/>
        </p:blipFill>
        <p:spPr>
          <a:xfrm>
            <a:off x="2712672" y="3840481"/>
            <a:ext cx="1541869" cy="2196617"/>
          </a:xfrm>
          <a:prstGeom prst="rect">
            <a:avLst/>
          </a:prstGeom>
        </p:spPr>
      </p:pic>
      <p:pic>
        <p:nvPicPr>
          <p:cNvPr id="19" name="图片 18">
            <a:extLst>
              <a:ext uri="{FF2B5EF4-FFF2-40B4-BE49-F238E27FC236}">
                <a16:creationId xmlns:a16="http://schemas.microsoft.com/office/drawing/2014/main" id="{29B5E6A1-255B-AE54-65E0-578077FB62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5214" y="3840481"/>
            <a:ext cx="2251778" cy="2277735"/>
          </a:xfrm>
          <a:prstGeom prst="rect">
            <a:avLst/>
          </a:prstGeom>
        </p:spPr>
      </p:pic>
      <p:pic>
        <p:nvPicPr>
          <p:cNvPr id="31" name="图片 30">
            <a:extLst>
              <a:ext uri="{FF2B5EF4-FFF2-40B4-BE49-F238E27FC236}">
                <a16:creationId xmlns:a16="http://schemas.microsoft.com/office/drawing/2014/main" id="{55DECB72-E272-8D99-D504-6C686662BB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9618" y="3840481"/>
            <a:ext cx="1803395" cy="2196617"/>
          </a:xfrm>
          <a:prstGeom prst="rect">
            <a:avLst/>
          </a:prstGeom>
        </p:spPr>
      </p:pic>
    </p:spTree>
    <p:extLst>
      <p:ext uri="{BB962C8B-B14F-4D97-AF65-F5344CB8AC3E}">
        <p14:creationId xmlns:p14="http://schemas.microsoft.com/office/powerpoint/2010/main" val="1227294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par>
                                <p:cTn id="23" presetID="53"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par>
                                <p:cTn id="33" presetID="53" presetClass="entr" presetSubtype="16"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fltVal val="0"/>
                                          </p:val>
                                        </p:tav>
                                        <p:tav tm="100000">
                                          <p:val>
                                            <p:strVal val="#ppt_w"/>
                                          </p:val>
                                        </p:tav>
                                      </p:tavLst>
                                    </p:anim>
                                    <p:anim calcmode="lin" valueType="num">
                                      <p:cBhvr>
                                        <p:cTn id="41" dur="500" fill="hold"/>
                                        <p:tgtEl>
                                          <p:spTgt spid="24"/>
                                        </p:tgtEl>
                                        <p:attrNameLst>
                                          <p:attrName>ppt_h</p:attrName>
                                        </p:attrNameLst>
                                      </p:cBhvr>
                                      <p:tavLst>
                                        <p:tav tm="0">
                                          <p:val>
                                            <p:fltVal val="0"/>
                                          </p:val>
                                        </p:tav>
                                        <p:tav tm="100000">
                                          <p:val>
                                            <p:strVal val="#ppt_h"/>
                                          </p:val>
                                        </p:tav>
                                      </p:tavLst>
                                    </p:anim>
                                    <p:animEffect transition="in" filter="fade">
                                      <p:cBhvr>
                                        <p:cTn id="42" dur="500"/>
                                        <p:tgtEl>
                                          <p:spTgt spid="24"/>
                                        </p:tgtEl>
                                      </p:cBhvr>
                                    </p:animEffect>
                                  </p:childTnLst>
                                </p:cTn>
                              </p:par>
                            </p:childTnLst>
                          </p:cTn>
                        </p:par>
                        <p:par>
                          <p:cTn id="43" fill="hold">
                            <p:stCondLst>
                              <p:cond delay="500"/>
                            </p:stCondLst>
                            <p:childTnLst>
                              <p:par>
                                <p:cTn id="44" presetID="26" presetClass="emph" presetSubtype="0" fill="hold" grpId="1" nodeType="afterEffect">
                                  <p:stCondLst>
                                    <p:cond delay="0"/>
                                  </p:stCondLst>
                                  <p:childTnLst>
                                    <p:animEffect transition="out" filter="fade">
                                      <p:cBhvr>
                                        <p:cTn id="45" dur="500" tmFilter="0, 0; .2, .5; .8, .5; 1, 0"/>
                                        <p:tgtEl>
                                          <p:spTgt spid="5"/>
                                        </p:tgtEl>
                                      </p:cBhvr>
                                    </p:animEffect>
                                    <p:animScale>
                                      <p:cBhvr>
                                        <p:cTn id="46" dur="250" autoRev="1" fill="hold"/>
                                        <p:tgtEl>
                                          <p:spTgt spid="5"/>
                                        </p:tgtEl>
                                      </p:cBhvr>
                                      <p:by x="105000" y="105000"/>
                                    </p:animScale>
                                  </p:childTnLst>
                                </p:cTn>
                              </p:par>
                              <p:par>
                                <p:cTn id="47" presetID="26" presetClass="emph" presetSubtype="0" fill="hold" nodeType="withEffect">
                                  <p:stCondLst>
                                    <p:cond delay="0"/>
                                  </p:stCondLst>
                                  <p:childTnLst>
                                    <p:animEffect transition="out" filter="fade">
                                      <p:cBhvr>
                                        <p:cTn id="48" dur="500" tmFilter="0, 0; .2, .5; .8, .5; 1, 0"/>
                                        <p:tgtEl>
                                          <p:spTgt spid="21"/>
                                        </p:tgtEl>
                                      </p:cBhvr>
                                    </p:animEffect>
                                    <p:animScale>
                                      <p:cBhvr>
                                        <p:cTn id="49" dur="250" autoRev="1" fill="hold"/>
                                        <p:tgtEl>
                                          <p:spTgt spid="21"/>
                                        </p:tgtEl>
                                      </p:cBhvr>
                                      <p:by x="105000" y="105000"/>
                                    </p:animScale>
                                  </p:childTnLst>
                                </p:cTn>
                              </p:par>
                              <p:par>
                                <p:cTn id="50" presetID="26" presetClass="emph" presetSubtype="0" fill="hold" grpId="1" nodeType="withEffect">
                                  <p:stCondLst>
                                    <p:cond delay="0"/>
                                  </p:stCondLst>
                                  <p:childTnLst>
                                    <p:animEffect transition="out" filter="fade">
                                      <p:cBhvr>
                                        <p:cTn id="51" dur="500" tmFilter="0, 0; .2, .5; .8, .5; 1, 0"/>
                                        <p:tgtEl>
                                          <p:spTgt spid="24"/>
                                        </p:tgtEl>
                                      </p:cBhvr>
                                    </p:animEffect>
                                    <p:animScale>
                                      <p:cBhvr>
                                        <p:cTn id="52"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p:bldP spid="24" grpId="0"/>
      <p:bldP spid="24" grpId="1"/>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0388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EE92AEA-BB0A-7F5C-AA29-2ADC8C7AF2DA}"/>
              </a:ext>
            </a:extLst>
          </p:cNvPr>
          <p:cNvPicPr>
            <a:picLocks noChangeAspect="1"/>
          </p:cNvPicPr>
          <p:nvPr/>
        </p:nvPicPr>
        <p:blipFill rotWithShape="1">
          <a:blip r:embed="rId3">
            <a:extLst>
              <a:ext uri="{28A0092B-C50C-407E-A947-70E740481C1C}">
                <a14:useLocalDpi xmlns:a14="http://schemas.microsoft.com/office/drawing/2010/main" val="0"/>
              </a:ext>
            </a:extLst>
          </a:blip>
          <a:srcRect l="5836" t="21250" b="19833"/>
          <a:stretch/>
        </p:blipFill>
        <p:spPr>
          <a:xfrm>
            <a:off x="949936" y="2094053"/>
            <a:ext cx="6457788" cy="4040546"/>
          </a:xfrm>
          <a:prstGeom prst="rect">
            <a:avLst/>
          </a:prstGeom>
        </p:spPr>
      </p:pic>
      <p:sp>
        <p:nvSpPr>
          <p:cNvPr id="4" name="矩形 3"/>
          <p:cNvSpPr/>
          <p:nvPr/>
        </p:nvSpPr>
        <p:spPr>
          <a:xfrm>
            <a:off x="6060910" y="467591"/>
            <a:ext cx="5348310" cy="5922818"/>
          </a:xfrm>
          <a:prstGeom prst="rect">
            <a:avLst/>
          </a:prstGeom>
          <a:solidFill>
            <a:schemeClr val="bg1"/>
          </a:solidFill>
          <a:ln>
            <a:noFill/>
          </a:ln>
          <a:effectLst>
            <a:outerShdw blurRad="228600" dist="635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grpSp>
        <p:nvGrpSpPr>
          <p:cNvPr id="9" name="组合 8"/>
          <p:cNvGrpSpPr/>
          <p:nvPr/>
        </p:nvGrpSpPr>
        <p:grpSpPr>
          <a:xfrm>
            <a:off x="949035" y="1143000"/>
            <a:ext cx="1414556" cy="818195"/>
            <a:chOff x="668068" y="202823"/>
            <a:chExt cx="1414556" cy="337529"/>
          </a:xfrm>
          <a:solidFill>
            <a:schemeClr val="bg1"/>
          </a:solidFill>
        </p:grpSpPr>
        <p:sp>
          <p:nvSpPr>
            <p:cNvPr id="10" name="箭头: V 形 9"/>
            <p:cNvSpPr/>
            <p:nvPr/>
          </p:nvSpPr>
          <p:spPr>
            <a:xfrm>
              <a:off x="668068" y="202823"/>
              <a:ext cx="411871" cy="32914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宋体 Heavy" panose="02020900000000000000" pitchFamily="18" charset="-122"/>
                <a:ea typeface="思源宋体 Heavy" panose="02020900000000000000" pitchFamily="18" charset="-122"/>
                <a:cs typeface="+mn-ea"/>
                <a:sym typeface="+mn-lt"/>
              </a:endParaRPr>
            </a:p>
          </p:txBody>
        </p:sp>
        <p:sp>
          <p:nvSpPr>
            <p:cNvPr id="11" name="箭头: V 形 10"/>
            <p:cNvSpPr/>
            <p:nvPr/>
          </p:nvSpPr>
          <p:spPr>
            <a:xfrm>
              <a:off x="1003739" y="202823"/>
              <a:ext cx="411871" cy="32914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宋体 Heavy" panose="02020900000000000000" pitchFamily="18" charset="-122"/>
                <a:ea typeface="思源宋体 Heavy" panose="02020900000000000000" pitchFamily="18" charset="-122"/>
                <a:cs typeface="+mn-ea"/>
                <a:sym typeface="+mn-lt"/>
              </a:endParaRPr>
            </a:p>
          </p:txBody>
        </p:sp>
        <p:sp>
          <p:nvSpPr>
            <p:cNvPr id="12" name="箭头: V 形 11"/>
            <p:cNvSpPr/>
            <p:nvPr/>
          </p:nvSpPr>
          <p:spPr>
            <a:xfrm>
              <a:off x="1335082" y="211208"/>
              <a:ext cx="411871" cy="32914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宋体 Heavy" panose="02020900000000000000" pitchFamily="18" charset="-122"/>
                <a:ea typeface="思源宋体 Heavy" panose="02020900000000000000" pitchFamily="18" charset="-122"/>
                <a:cs typeface="+mn-ea"/>
                <a:sym typeface="+mn-lt"/>
              </a:endParaRPr>
            </a:p>
          </p:txBody>
        </p:sp>
        <p:sp>
          <p:nvSpPr>
            <p:cNvPr id="13" name="箭头: V 形 12"/>
            <p:cNvSpPr/>
            <p:nvPr/>
          </p:nvSpPr>
          <p:spPr>
            <a:xfrm>
              <a:off x="1670753" y="211208"/>
              <a:ext cx="411871" cy="32914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宋体 Heavy" panose="02020900000000000000" pitchFamily="18" charset="-122"/>
                <a:ea typeface="思源宋体 Heavy" panose="02020900000000000000" pitchFamily="18" charset="-122"/>
                <a:cs typeface="+mn-ea"/>
                <a:sym typeface="+mn-lt"/>
              </a:endParaRPr>
            </a:p>
          </p:txBody>
        </p:sp>
      </p:grpSp>
      <p:sp>
        <p:nvSpPr>
          <p:cNvPr id="14" name="矩形 13"/>
          <p:cNvSpPr/>
          <p:nvPr/>
        </p:nvSpPr>
        <p:spPr>
          <a:xfrm>
            <a:off x="5152667" y="4407733"/>
            <a:ext cx="3034145" cy="1246909"/>
          </a:xfrm>
          <a:prstGeom prst="rect">
            <a:avLst/>
          </a:prstGeom>
          <a:solidFill>
            <a:srgbClr val="703881"/>
          </a:solidFill>
          <a:ln>
            <a:noFill/>
          </a:ln>
          <a:effectLst>
            <a:outerShdw blurRad="330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文宋体" panose="02010600040101010101" pitchFamily="2" charset="-122"/>
              <a:ea typeface="华文宋体" panose="02010600040101010101" pitchFamily="2" charset="-122"/>
              <a:cs typeface="+mn-ea"/>
              <a:sym typeface="+mn-lt"/>
            </a:endParaRPr>
          </a:p>
        </p:txBody>
      </p:sp>
      <p:sp>
        <p:nvSpPr>
          <p:cNvPr id="15" name="矩形 14"/>
          <p:cNvSpPr/>
          <p:nvPr/>
        </p:nvSpPr>
        <p:spPr>
          <a:xfrm>
            <a:off x="8648550" y="4423319"/>
            <a:ext cx="3034145" cy="1246909"/>
          </a:xfrm>
          <a:prstGeom prst="rect">
            <a:avLst/>
          </a:prstGeom>
          <a:solidFill>
            <a:schemeClr val="bg1"/>
          </a:solidFill>
          <a:ln>
            <a:noFill/>
          </a:ln>
          <a:effectLst>
            <a:outerShdw blurRad="330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文宋体" panose="02010600040101010101" pitchFamily="2" charset="-122"/>
              <a:ea typeface="华文宋体" panose="02010600040101010101" pitchFamily="2" charset="-122"/>
              <a:cs typeface="+mn-ea"/>
              <a:sym typeface="+mn-lt"/>
            </a:endParaRPr>
          </a:p>
        </p:txBody>
      </p:sp>
      <p:sp>
        <p:nvSpPr>
          <p:cNvPr id="17" name="文本框 16"/>
          <p:cNvSpPr txBox="1"/>
          <p:nvPr/>
        </p:nvSpPr>
        <p:spPr>
          <a:xfrm>
            <a:off x="6649906" y="986058"/>
            <a:ext cx="3697319"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1" u="none" strike="noStrike" kern="1200" cap="none" spc="0" normalizeH="0" baseline="0" noProof="0" dirty="0">
                <a:ln>
                  <a:solidFill>
                    <a:srgbClr val="703881"/>
                  </a:solidFill>
                </a:ln>
                <a:noFill/>
                <a:effectLst/>
                <a:uLnTx/>
                <a:uFillTx/>
                <a:latin typeface="思源宋体 Heavy" panose="02020900000000000000" pitchFamily="18" charset="-122"/>
                <a:ea typeface="思源宋体 Heavy" panose="02020900000000000000" pitchFamily="18" charset="-122"/>
                <a:cs typeface="+mn-ea"/>
                <a:sym typeface="+mn-lt"/>
              </a:rPr>
              <a:t>01</a:t>
            </a:r>
            <a:endParaRPr kumimoji="0" lang="zh-CN" altLang="en-US" sz="13800" b="1" i="1" u="none" strike="noStrike" kern="1200" cap="none" spc="0" normalizeH="0" baseline="0" noProof="0" dirty="0">
              <a:ln>
                <a:solidFill>
                  <a:srgbClr val="703881"/>
                </a:solidFill>
              </a:ln>
              <a:noFill/>
              <a:effectLst/>
              <a:uLnTx/>
              <a:uFillTx/>
              <a:latin typeface="思源宋体 Heavy" panose="02020900000000000000" pitchFamily="18" charset="-122"/>
              <a:ea typeface="思源宋体 Heavy" panose="02020900000000000000" pitchFamily="18" charset="-122"/>
              <a:cs typeface="+mn-ea"/>
              <a:sym typeface="+mn-lt"/>
            </a:endParaRPr>
          </a:p>
        </p:txBody>
      </p:sp>
      <p:sp>
        <p:nvSpPr>
          <p:cNvPr id="18" name="文本框 17"/>
          <p:cNvSpPr txBox="1"/>
          <p:nvPr/>
        </p:nvSpPr>
        <p:spPr>
          <a:xfrm>
            <a:off x="6544118" y="3049406"/>
            <a:ext cx="438189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3600" b="1" spc="600" dirty="0">
                <a:solidFill>
                  <a:srgbClr val="703881"/>
                </a:solidFill>
                <a:latin typeface="思源宋体 Heavy" panose="02020900000000000000" pitchFamily="18" charset="-122"/>
                <a:ea typeface="思源宋体 Heavy" panose="02020900000000000000" pitchFamily="18" charset="-122"/>
                <a:cs typeface="+mn-ea"/>
                <a:sym typeface="+mn-lt"/>
              </a:rPr>
              <a:t>信息爆炸</a:t>
            </a:r>
            <a:endParaRPr kumimoji="0" lang="zh-CN" altLang="en-US" sz="3600" b="1" i="0" u="none" strike="noStrike" kern="1200" cap="none" spc="600" normalizeH="0" baseline="0" noProof="0" dirty="0">
              <a:ln>
                <a:noFill/>
              </a:ln>
              <a:solidFill>
                <a:srgbClr val="703881"/>
              </a:solidFill>
              <a:effectLst/>
              <a:uLnTx/>
              <a:uFillTx/>
              <a:latin typeface="思源宋体 Heavy" panose="02020900000000000000" pitchFamily="18" charset="-122"/>
              <a:ea typeface="思源宋体 Heavy" panose="02020900000000000000" pitchFamily="18" charset="-122"/>
              <a:cs typeface="+mn-ea"/>
              <a:sym typeface="+mn-lt"/>
            </a:endParaRPr>
          </a:p>
        </p:txBody>
      </p:sp>
      <p:sp>
        <p:nvSpPr>
          <p:cNvPr id="19" name="文本框 18"/>
          <p:cNvSpPr txBox="1"/>
          <p:nvPr/>
        </p:nvSpPr>
        <p:spPr>
          <a:xfrm>
            <a:off x="5362046" y="4692830"/>
            <a:ext cx="25757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spc="600" dirty="0">
                <a:solidFill>
                  <a:prstClr val="white"/>
                </a:solidFill>
                <a:latin typeface="华文宋体" panose="02010600040101010101" pitchFamily="2" charset="-122"/>
                <a:ea typeface="华文宋体" panose="02010600040101010101" pitchFamily="2" charset="-122"/>
                <a:cs typeface="+mn-ea"/>
                <a:sym typeface="+mn-lt"/>
              </a:rPr>
              <a:t>超多的选择</a:t>
            </a:r>
            <a:endParaRPr lang="en-US" altLang="zh-CN" sz="2000" spc="600" dirty="0">
              <a:solidFill>
                <a:prstClr val="white"/>
              </a:solidFill>
              <a:latin typeface="华文宋体" panose="02010600040101010101" pitchFamily="2" charset="-122"/>
              <a:ea typeface="华文宋体" panose="02010600040101010101" pitchFamily="2" charset="-122"/>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600" normalizeH="0" baseline="0" noProof="0" dirty="0">
                <a:ln>
                  <a:noFill/>
                </a:ln>
                <a:solidFill>
                  <a:prstClr val="white"/>
                </a:solidFill>
                <a:effectLst/>
                <a:uLnTx/>
                <a:uFillTx/>
                <a:latin typeface="华文宋体" panose="02010600040101010101" pitchFamily="2" charset="-122"/>
                <a:ea typeface="华文宋体" panose="02010600040101010101" pitchFamily="2" charset="-122"/>
                <a:cs typeface="+mn-ea"/>
                <a:sym typeface="+mn-lt"/>
              </a:rPr>
              <a:t>超多的资源</a:t>
            </a:r>
            <a:endParaRPr kumimoji="0" lang="en-US" altLang="zh-CN" sz="2000" b="0" i="0" u="none" strike="noStrike" kern="1200" cap="none" spc="600" normalizeH="0" baseline="0" noProof="0" dirty="0">
              <a:ln>
                <a:noFill/>
              </a:ln>
              <a:solidFill>
                <a:prstClr val="white"/>
              </a:solidFill>
              <a:effectLst/>
              <a:uLnTx/>
              <a:uFillTx/>
              <a:latin typeface="华文宋体" panose="02010600040101010101" pitchFamily="2" charset="-122"/>
              <a:ea typeface="华文宋体" panose="02010600040101010101" pitchFamily="2" charset="-122"/>
              <a:cs typeface="+mn-ea"/>
              <a:sym typeface="+mn-lt"/>
            </a:endParaRPr>
          </a:p>
        </p:txBody>
      </p:sp>
      <p:sp>
        <p:nvSpPr>
          <p:cNvPr id="20" name="文本框 19"/>
          <p:cNvSpPr txBox="1"/>
          <p:nvPr/>
        </p:nvSpPr>
        <p:spPr>
          <a:xfrm>
            <a:off x="8885676" y="4692830"/>
            <a:ext cx="25757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spc="600" dirty="0">
                <a:solidFill>
                  <a:srgbClr val="703881"/>
                </a:solidFill>
                <a:latin typeface="华文宋体" panose="02010600040101010101" pitchFamily="2" charset="-122"/>
                <a:ea typeface="华文宋体" panose="02010600040101010101" pitchFamily="2" charset="-122"/>
                <a:cs typeface="+mn-ea"/>
                <a:sym typeface="+mn-lt"/>
              </a:rPr>
              <a:t>有限的大脑</a:t>
            </a:r>
            <a:endParaRPr lang="en-US" altLang="zh-CN" sz="2000" spc="600" dirty="0">
              <a:solidFill>
                <a:srgbClr val="703881"/>
              </a:solidFill>
              <a:latin typeface="华文宋体" panose="02010600040101010101" pitchFamily="2" charset="-122"/>
              <a:ea typeface="华文宋体" panose="02010600040101010101" pitchFamily="2" charset="-122"/>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spc="600" dirty="0">
                <a:solidFill>
                  <a:srgbClr val="703881"/>
                </a:solidFill>
                <a:latin typeface="华文宋体" panose="02010600040101010101" pitchFamily="2" charset="-122"/>
                <a:ea typeface="华文宋体" panose="02010600040101010101" pitchFamily="2" charset="-122"/>
                <a:cs typeface="+mn-ea"/>
                <a:sym typeface="+mn-lt"/>
              </a:rPr>
              <a:t>有限的时间</a:t>
            </a:r>
            <a:endParaRPr kumimoji="0" lang="en-US" altLang="zh-CN" sz="2000" b="0" i="0" u="none" strike="noStrike" kern="1200" cap="none" spc="600" normalizeH="0" baseline="0" noProof="0" dirty="0">
              <a:ln>
                <a:noFill/>
              </a:ln>
              <a:solidFill>
                <a:srgbClr val="703881"/>
              </a:solidFill>
              <a:effectLst/>
              <a:uLnTx/>
              <a:uFillTx/>
              <a:latin typeface="华文宋体" panose="02010600040101010101" pitchFamily="2" charset="-122"/>
              <a:ea typeface="华文宋体" panose="02010600040101010101" pitchFamily="2" charset="-122"/>
              <a:cs typeface="+mn-ea"/>
              <a:sym typeface="+mn-lt"/>
            </a:endParaRPr>
          </a:p>
        </p:txBody>
      </p:sp>
      <p:sp>
        <p:nvSpPr>
          <p:cNvPr id="21" name="文本框 20"/>
          <p:cNvSpPr txBox="1"/>
          <p:nvPr/>
        </p:nvSpPr>
        <p:spPr>
          <a:xfrm>
            <a:off x="6806941" y="3655951"/>
            <a:ext cx="3697319" cy="3836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a:ea typeface="微软雅黑"/>
                <a:cs typeface="+mn-ea"/>
                <a:sym typeface="+mn-lt"/>
              </a:rPr>
              <a:t>小测试：打开微信，搜索清华</a:t>
            </a:r>
          </a:p>
        </p:txBody>
      </p:sp>
    </p:spTree>
    <p:extLst>
      <p:ext uri="{BB962C8B-B14F-4D97-AF65-F5344CB8AC3E}">
        <p14:creationId xmlns:p14="http://schemas.microsoft.com/office/powerpoint/2010/main" val="28597127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animEffect transition="in" filter="fade">
                                      <p:cBhvr>
                                        <p:cTn id="12" dur="500"/>
                                        <p:tgtEl>
                                          <p:spTgt spid="17"/>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p:bldP spid="18"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p:cNvSpPr/>
          <p:nvPr/>
        </p:nvSpPr>
        <p:spPr>
          <a:xfrm>
            <a:off x="0" y="6093028"/>
            <a:ext cx="12378267" cy="764971"/>
          </a:xfrm>
          <a:prstGeom prst="rtTriangle">
            <a:avLst/>
          </a:prstGeom>
          <a:solidFill>
            <a:schemeClr val="bg1"/>
          </a:solidFill>
          <a:ln>
            <a:noFill/>
          </a:ln>
          <a:effectLst>
            <a:outerShdw blurRad="2032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直角三角形 4"/>
          <p:cNvSpPr/>
          <p:nvPr/>
        </p:nvSpPr>
        <p:spPr>
          <a:xfrm>
            <a:off x="0" y="6400805"/>
            <a:ext cx="12192000" cy="457194"/>
          </a:xfrm>
          <a:prstGeom prst="rtTriangle">
            <a:avLst/>
          </a:prstGeom>
          <a:solidFill>
            <a:srgbClr val="70388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108" name="直接连接符 107"/>
          <p:cNvCxnSpPr/>
          <p:nvPr/>
        </p:nvCxnSpPr>
        <p:spPr>
          <a:xfrm>
            <a:off x="0" y="3359859"/>
            <a:ext cx="12192000" cy="0"/>
          </a:xfrm>
          <a:prstGeom prst="line">
            <a:avLst/>
          </a:prstGeom>
          <a:ln w="76200">
            <a:solidFill>
              <a:srgbClr val="703881"/>
            </a:solidFill>
          </a:ln>
        </p:spPr>
        <p:style>
          <a:lnRef idx="1">
            <a:schemeClr val="accent1"/>
          </a:lnRef>
          <a:fillRef idx="0">
            <a:schemeClr val="accent1"/>
          </a:fillRef>
          <a:effectRef idx="0">
            <a:schemeClr val="accent1"/>
          </a:effectRef>
          <a:fontRef idx="minor">
            <a:schemeClr val="tx1"/>
          </a:fontRef>
        </p:style>
      </p:cxnSp>
      <p:sp>
        <p:nvSpPr>
          <p:cNvPr id="109" name="椭圆 108"/>
          <p:cNvSpPr/>
          <p:nvPr/>
        </p:nvSpPr>
        <p:spPr>
          <a:xfrm>
            <a:off x="1625600" y="3252702"/>
            <a:ext cx="237067" cy="214312"/>
          </a:xfrm>
          <a:prstGeom prst="ellipse">
            <a:avLst/>
          </a:prstGeom>
          <a:solidFill>
            <a:schemeClr val="bg1"/>
          </a:solidFill>
          <a:ln w="57150">
            <a:solidFill>
              <a:srgbClr val="BB8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椭圆 110"/>
          <p:cNvSpPr/>
          <p:nvPr/>
        </p:nvSpPr>
        <p:spPr>
          <a:xfrm>
            <a:off x="5383238" y="3251466"/>
            <a:ext cx="237067" cy="214312"/>
          </a:xfrm>
          <a:prstGeom prst="ellipse">
            <a:avLst/>
          </a:prstGeom>
          <a:solidFill>
            <a:schemeClr val="bg1"/>
          </a:solidFill>
          <a:ln w="57150">
            <a:solidFill>
              <a:srgbClr val="BB8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3" name="文本框 112"/>
          <p:cNvSpPr txBox="1"/>
          <p:nvPr/>
        </p:nvSpPr>
        <p:spPr>
          <a:xfrm>
            <a:off x="604109" y="1179073"/>
            <a:ext cx="5207411" cy="369332"/>
          </a:xfrm>
          <a:prstGeom prst="rect">
            <a:avLst/>
          </a:prstGeom>
          <a:noFill/>
        </p:spPr>
        <p:txBody>
          <a:bodyPr wrap="square" rtlCol="0">
            <a:spAutoFit/>
          </a:bodyPr>
          <a:lstStyle/>
          <a:p>
            <a:r>
              <a:rPr lang="en-US" altLang="zh-CN" b="1" dirty="0">
                <a:solidFill>
                  <a:srgbClr val="703881"/>
                </a:solidFill>
                <a:latin typeface="思源宋体 Heavy" panose="02020900000000000000" pitchFamily="18" charset="-122"/>
                <a:ea typeface="思源宋体 Heavy" panose="02020900000000000000" pitchFamily="18" charset="-122"/>
                <a:cs typeface="+mn-ea"/>
                <a:sym typeface="+mn-lt"/>
              </a:rPr>
              <a:t>Sheena </a:t>
            </a:r>
            <a:r>
              <a:rPr lang="en-US" altLang="zh-CN" b="1" dirty="0" err="1">
                <a:solidFill>
                  <a:srgbClr val="703881"/>
                </a:solidFill>
                <a:latin typeface="思源宋体 Heavy" panose="02020900000000000000" pitchFamily="18" charset="-122"/>
                <a:ea typeface="思源宋体 Heavy" panose="02020900000000000000" pitchFamily="18" charset="-122"/>
                <a:cs typeface="+mn-ea"/>
                <a:sym typeface="+mn-lt"/>
              </a:rPr>
              <a:t>Lyengar</a:t>
            </a:r>
            <a:endParaRPr lang="en-US" altLang="zh-CN" b="1" dirty="0">
              <a:solidFill>
                <a:srgbClr val="703881"/>
              </a:solidFill>
              <a:latin typeface="思源宋体 Heavy" panose="02020900000000000000" pitchFamily="18" charset="-122"/>
              <a:ea typeface="思源宋体 Heavy" panose="02020900000000000000" pitchFamily="18" charset="-122"/>
              <a:cs typeface="+mn-ea"/>
              <a:sym typeface="+mn-lt"/>
            </a:endParaRPr>
          </a:p>
        </p:txBody>
      </p:sp>
      <p:sp>
        <p:nvSpPr>
          <p:cNvPr id="114" name="文本框 113"/>
          <p:cNvSpPr txBox="1"/>
          <p:nvPr/>
        </p:nvSpPr>
        <p:spPr>
          <a:xfrm>
            <a:off x="604109" y="1552672"/>
            <a:ext cx="7162195" cy="1665199"/>
          </a:xfrm>
          <a:prstGeom prst="rect">
            <a:avLst/>
          </a:prstGeom>
          <a:noFill/>
        </p:spPr>
        <p:txBody>
          <a:bodyPr wrap="square" rtlCol="0">
            <a:spAutoFit/>
          </a:bodyPr>
          <a:lstStyle/>
          <a:p>
            <a:pPr marL="285750" indent="-285750" algn="just">
              <a:lnSpc>
                <a:spcPts val="2500"/>
              </a:lnSpc>
              <a:buFont typeface="Arial" panose="020B0604020202020204" pitchFamily="34" charset="0"/>
              <a:buChar char="•"/>
            </a:pP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实验</a:t>
            </a:r>
            <a:r>
              <a:rPr lang="en-US" altLang="zh-CN"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1</a:t>
            </a: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a:t>
            </a:r>
            <a:r>
              <a:rPr lang="en-US" altLang="zh-CN"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24</a:t>
            </a: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种果酱情况比</a:t>
            </a:r>
            <a:r>
              <a:rPr lang="en-US" altLang="zh-CN"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6</a:t>
            </a: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种果酱更能吸引顾客在展台停留（</a:t>
            </a:r>
            <a:r>
              <a:rPr lang="en-US" altLang="zh-CN"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60%vs40%</a:t>
            </a: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），两种情况下品尝种类并无差异（</a:t>
            </a:r>
            <a:r>
              <a:rPr lang="en-US" altLang="zh-CN"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1.50vs1.38</a:t>
            </a: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），而</a:t>
            </a:r>
            <a:r>
              <a:rPr lang="en-US" altLang="zh-CN"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6</a:t>
            </a: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种果酱更能促使顾客购买的欲望（</a:t>
            </a:r>
            <a:r>
              <a:rPr lang="en-US" altLang="zh-CN"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30%vs3%</a:t>
            </a: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a:t>
            </a:r>
            <a:endParaRPr lang="en-US" altLang="zh-CN"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endParaRPr>
          </a:p>
          <a:p>
            <a:pPr marL="285750" indent="-285750" algn="just">
              <a:lnSpc>
                <a:spcPts val="2500"/>
              </a:lnSpc>
              <a:buFont typeface="Arial" panose="020B0604020202020204" pitchFamily="34" charset="0"/>
              <a:buChar char="•"/>
            </a:pP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实验</a:t>
            </a:r>
            <a:r>
              <a:rPr lang="en-US" altLang="zh-CN"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2</a:t>
            </a: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：当提供的选择更少时，学生更愿意写论文来获取额外的学分且论文质量更高</a:t>
            </a:r>
            <a:endParaRPr lang="en-US" altLang="zh-CN"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endParaRPr>
          </a:p>
          <a:p>
            <a:pPr marL="285750" indent="-285750" algn="just">
              <a:lnSpc>
                <a:spcPts val="2500"/>
              </a:lnSpc>
              <a:buFont typeface="Arial" panose="020B0604020202020204" pitchFamily="34" charset="0"/>
              <a:buChar char="•"/>
            </a:pP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实验</a:t>
            </a:r>
            <a:r>
              <a:rPr lang="en-US" altLang="zh-CN"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3</a:t>
            </a: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：虽然人们在面对更多选择的时候更开心（</a:t>
            </a:r>
            <a:r>
              <a:rPr lang="en-US" altLang="zh-CN"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30</a:t>
            </a: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种巧克力），但是当选择完成之后表现出</a:t>
            </a:r>
            <a:r>
              <a:rPr lang="zh-CN" altLang="en-US" sz="1400" b="1" dirty="0">
                <a:solidFill>
                  <a:srgbClr val="7030A0"/>
                </a:solidFill>
                <a:latin typeface="华文宋体" panose="02010600040101010101" pitchFamily="2" charset="-122"/>
                <a:ea typeface="华文宋体" panose="02010600040101010101" pitchFamily="2" charset="-122"/>
                <a:cs typeface="+mn-ea"/>
                <a:sym typeface="+mn-lt"/>
              </a:rPr>
              <a:t>更多的不满足感</a:t>
            </a: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和对自己选择</a:t>
            </a:r>
            <a:r>
              <a:rPr lang="zh-CN" altLang="en-US" sz="1400" b="1" dirty="0">
                <a:solidFill>
                  <a:srgbClr val="7030A0"/>
                </a:solidFill>
                <a:latin typeface="华文宋体" panose="02010600040101010101" pitchFamily="2" charset="-122"/>
                <a:ea typeface="华文宋体" panose="02010600040101010101" pitchFamily="2" charset="-122"/>
                <a:cs typeface="+mn-ea"/>
                <a:sym typeface="+mn-lt"/>
              </a:rPr>
              <a:t>更高的后悔程度</a:t>
            </a:r>
            <a:endParaRPr lang="en-US" altLang="zh-CN" sz="1400" b="1" dirty="0">
              <a:solidFill>
                <a:srgbClr val="7030A0"/>
              </a:solidFill>
              <a:latin typeface="华文宋体" panose="02010600040101010101" pitchFamily="2" charset="-122"/>
              <a:ea typeface="华文宋体" panose="02010600040101010101" pitchFamily="2" charset="-122"/>
              <a:cs typeface="+mn-ea"/>
              <a:sym typeface="+mn-lt"/>
            </a:endParaRPr>
          </a:p>
        </p:txBody>
      </p:sp>
      <p:sp>
        <p:nvSpPr>
          <p:cNvPr id="121" name="椭圆 120"/>
          <p:cNvSpPr/>
          <p:nvPr/>
        </p:nvSpPr>
        <p:spPr>
          <a:xfrm>
            <a:off x="9140877" y="3224393"/>
            <a:ext cx="237067" cy="214312"/>
          </a:xfrm>
          <a:prstGeom prst="ellipse">
            <a:avLst/>
          </a:prstGeom>
          <a:solidFill>
            <a:schemeClr val="bg1"/>
          </a:solidFill>
          <a:ln w="57150">
            <a:solidFill>
              <a:srgbClr val="BB8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5" name="文本框 124"/>
          <p:cNvSpPr txBox="1"/>
          <p:nvPr/>
        </p:nvSpPr>
        <p:spPr>
          <a:xfrm>
            <a:off x="8200463" y="1277035"/>
            <a:ext cx="1175011" cy="369332"/>
          </a:xfrm>
          <a:prstGeom prst="rect">
            <a:avLst/>
          </a:prstGeom>
          <a:noFill/>
        </p:spPr>
        <p:txBody>
          <a:bodyPr wrap="square" rtlCol="0">
            <a:spAutoFit/>
          </a:bodyPr>
          <a:lstStyle/>
          <a:p>
            <a:r>
              <a:rPr lang="en-US" altLang="zh-CN" b="1" dirty="0" err="1">
                <a:solidFill>
                  <a:srgbClr val="703881"/>
                </a:solidFill>
                <a:latin typeface="思源宋体 Heavy" panose="02020900000000000000" pitchFamily="18" charset="-122"/>
                <a:ea typeface="思源宋体 Heavy" panose="02020900000000000000" pitchFamily="18" charset="-122"/>
                <a:cs typeface="+mn-ea"/>
                <a:sym typeface="+mn-lt"/>
              </a:rPr>
              <a:t>Chernev</a:t>
            </a:r>
            <a:endParaRPr lang="en-US" altLang="zh-CN" b="1" dirty="0">
              <a:solidFill>
                <a:srgbClr val="703881"/>
              </a:solidFill>
              <a:latin typeface="思源宋体 Heavy" panose="02020900000000000000" pitchFamily="18" charset="-122"/>
              <a:ea typeface="思源宋体 Heavy" panose="02020900000000000000" pitchFamily="18" charset="-122"/>
              <a:cs typeface="+mn-ea"/>
              <a:sym typeface="+mn-lt"/>
            </a:endParaRPr>
          </a:p>
        </p:txBody>
      </p:sp>
      <p:sp>
        <p:nvSpPr>
          <p:cNvPr id="126" name="文本框 125"/>
          <p:cNvSpPr txBox="1"/>
          <p:nvPr/>
        </p:nvSpPr>
        <p:spPr>
          <a:xfrm>
            <a:off x="8200463" y="1674578"/>
            <a:ext cx="3867427" cy="1344599"/>
          </a:xfrm>
          <a:prstGeom prst="rect">
            <a:avLst/>
          </a:prstGeom>
          <a:noFill/>
        </p:spPr>
        <p:txBody>
          <a:bodyPr wrap="square" rtlCol="0">
            <a:spAutoFit/>
          </a:bodyPr>
          <a:lstStyle/>
          <a:p>
            <a:pPr marL="285750" indent="-285750" algn="just">
              <a:lnSpc>
                <a:spcPts val="2500"/>
              </a:lnSpc>
              <a:buFont typeface="Arial" panose="020B0604020202020204" pitchFamily="34" charset="0"/>
              <a:buChar char="•"/>
            </a:pP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当个体的关注点在分类选择时，个体偏好较多分类带来的选择灵活性</a:t>
            </a:r>
            <a:endParaRPr lang="en-US" altLang="zh-CN"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endParaRPr>
          </a:p>
          <a:p>
            <a:pPr marL="285750" indent="-285750" algn="just">
              <a:lnSpc>
                <a:spcPts val="2500"/>
              </a:lnSpc>
              <a:buFont typeface="Arial" panose="020B0604020202020204" pitchFamily="34" charset="0"/>
              <a:buChar char="•"/>
            </a:pPr>
            <a:r>
              <a:rPr lang="zh-CN" altLang="en-US"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当个体的关注点在选定分类中选择项目时，个体偏好较小的分类以使决策变得更简单</a:t>
            </a:r>
            <a:endParaRPr lang="en-US" altLang="zh-CN" sz="1400"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endParaRPr>
          </a:p>
        </p:txBody>
      </p:sp>
      <p:sp>
        <p:nvSpPr>
          <p:cNvPr id="129" name="文本框 128"/>
          <p:cNvSpPr txBox="1"/>
          <p:nvPr/>
        </p:nvSpPr>
        <p:spPr>
          <a:xfrm>
            <a:off x="4951060" y="3660994"/>
            <a:ext cx="1880664" cy="369332"/>
          </a:xfrm>
          <a:prstGeom prst="rect">
            <a:avLst/>
          </a:prstGeom>
          <a:noFill/>
        </p:spPr>
        <p:txBody>
          <a:bodyPr wrap="square" rtlCol="0">
            <a:spAutoFit/>
          </a:bodyPr>
          <a:lstStyle/>
          <a:p>
            <a:r>
              <a:rPr lang="zh-CN" altLang="en-US" b="1" dirty="0">
                <a:solidFill>
                  <a:srgbClr val="703881"/>
                </a:solidFill>
                <a:latin typeface="思源宋体 Heavy" panose="02020900000000000000" pitchFamily="18" charset="-122"/>
                <a:ea typeface="思源宋体 Heavy" panose="02020900000000000000" pitchFamily="18" charset="-122"/>
                <a:cs typeface="+mn-ea"/>
                <a:sym typeface="+mn-lt"/>
              </a:rPr>
              <a:t>选择过载</a:t>
            </a:r>
            <a:endParaRPr lang="en-US" altLang="zh-CN" b="1" dirty="0">
              <a:solidFill>
                <a:srgbClr val="703881"/>
              </a:solidFill>
              <a:latin typeface="思源宋体 Heavy" panose="02020900000000000000" pitchFamily="18" charset="-122"/>
              <a:ea typeface="思源宋体 Heavy" panose="02020900000000000000" pitchFamily="18" charset="-122"/>
              <a:cs typeface="+mn-ea"/>
              <a:sym typeface="+mn-lt"/>
            </a:endParaRPr>
          </a:p>
        </p:txBody>
      </p:sp>
      <p:sp>
        <p:nvSpPr>
          <p:cNvPr id="130" name="文本框 129"/>
          <p:cNvSpPr txBox="1"/>
          <p:nvPr/>
        </p:nvSpPr>
        <p:spPr>
          <a:xfrm>
            <a:off x="2040653" y="4154260"/>
            <a:ext cx="7962662" cy="2000099"/>
          </a:xfrm>
          <a:prstGeom prst="rect">
            <a:avLst/>
          </a:prstGeom>
          <a:noFill/>
        </p:spPr>
        <p:txBody>
          <a:bodyPr wrap="square" rtlCol="0">
            <a:spAutoFit/>
          </a:bodyPr>
          <a:lstStyle/>
          <a:p>
            <a:pPr marL="285750" indent="-285750" algn="just">
              <a:lnSpc>
                <a:spcPts val="2500"/>
              </a:lnSpc>
              <a:buFont typeface="Arial" panose="020B0604020202020204" pitchFamily="34" charset="0"/>
              <a:buChar char="•"/>
            </a:pPr>
            <a:r>
              <a:rPr lang="zh-CN" altLang="en-US"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过多选择给我们带来的不是解放，而是精神上的瘫痪。面对过多的选择，人们发现更难做出任何抉择，经常会出现拖延</a:t>
            </a:r>
            <a:endParaRPr lang="en-US" altLang="zh-CN"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endParaRPr>
          </a:p>
          <a:p>
            <a:pPr marL="285750" indent="-285750" algn="just">
              <a:lnSpc>
                <a:spcPts val="2500"/>
              </a:lnSpc>
              <a:buFont typeface="Arial" panose="020B0604020202020204" pitchFamily="34" charset="0"/>
              <a:buChar char="•"/>
            </a:pPr>
            <a:endParaRPr lang="en-US" altLang="zh-CN"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endParaRPr>
          </a:p>
          <a:p>
            <a:pPr marL="285750" indent="-285750" algn="just">
              <a:lnSpc>
                <a:spcPts val="2500"/>
              </a:lnSpc>
              <a:buFont typeface="Arial" panose="020B0604020202020204" pitchFamily="34" charset="0"/>
              <a:buChar char="•"/>
            </a:pPr>
            <a:r>
              <a:rPr lang="zh-CN" altLang="en-US"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rPr>
              <a:t>即使我们通过努力克服了这种瘫痪和拖延，做出了自己的决定，但我们对于这个决定的满意程度，反而不如选择少的时候来得更高</a:t>
            </a:r>
          </a:p>
          <a:p>
            <a:pPr marL="285750" indent="-285750" algn="just">
              <a:lnSpc>
                <a:spcPts val="2500"/>
              </a:lnSpc>
              <a:buFont typeface="Arial" panose="020B0604020202020204" pitchFamily="34" charset="0"/>
              <a:buChar char="•"/>
            </a:pPr>
            <a:endParaRPr lang="zh-CN" altLang="en-US" dirty="0">
              <a:solidFill>
                <a:schemeClr val="tx1">
                  <a:lumMod val="85000"/>
                  <a:lumOff val="15000"/>
                </a:schemeClr>
              </a:solidFill>
              <a:latin typeface="华文宋体" panose="02010600040101010101" pitchFamily="2" charset="-122"/>
              <a:ea typeface="华文宋体" panose="02010600040101010101" pitchFamily="2" charset="-122"/>
              <a:cs typeface="+mn-ea"/>
              <a:sym typeface="+mn-lt"/>
            </a:endParaRPr>
          </a:p>
        </p:txBody>
      </p:sp>
      <p:grpSp>
        <p:nvGrpSpPr>
          <p:cNvPr id="133" name="组合 132"/>
          <p:cNvGrpSpPr/>
          <p:nvPr/>
        </p:nvGrpSpPr>
        <p:grpSpPr>
          <a:xfrm>
            <a:off x="604109" y="368651"/>
            <a:ext cx="1882289" cy="417037"/>
            <a:chOff x="668068" y="202823"/>
            <a:chExt cx="1414556" cy="337529"/>
          </a:xfrm>
          <a:solidFill>
            <a:srgbClr val="703881"/>
          </a:solidFill>
        </p:grpSpPr>
        <p:sp>
          <p:nvSpPr>
            <p:cNvPr id="134" name="箭头: V 形 133"/>
            <p:cNvSpPr/>
            <p:nvPr/>
          </p:nvSpPr>
          <p:spPr>
            <a:xfrm>
              <a:off x="668068" y="202823"/>
              <a:ext cx="411871" cy="329144"/>
            </a:xfrm>
            <a:prstGeom prst="chevron">
              <a:avLst/>
            </a:prstGeom>
            <a:solidFill>
              <a:srgbClr val="D3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宋体 Heavy" panose="02020900000000000000" pitchFamily="18" charset="-122"/>
                <a:ea typeface="思源宋体 Heavy" panose="02020900000000000000" pitchFamily="18" charset="-122"/>
                <a:cs typeface="+mn-ea"/>
                <a:sym typeface="+mn-lt"/>
              </a:endParaRPr>
            </a:p>
          </p:txBody>
        </p:sp>
        <p:sp>
          <p:nvSpPr>
            <p:cNvPr id="135" name="箭头: V 形 134"/>
            <p:cNvSpPr/>
            <p:nvPr/>
          </p:nvSpPr>
          <p:spPr>
            <a:xfrm>
              <a:off x="1003739" y="202823"/>
              <a:ext cx="411871" cy="329144"/>
            </a:xfrm>
            <a:prstGeom prst="chevron">
              <a:avLst/>
            </a:prstGeom>
            <a:solidFill>
              <a:srgbClr val="BB8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宋体 Heavy" panose="02020900000000000000" pitchFamily="18" charset="-122"/>
                <a:ea typeface="思源宋体 Heavy" panose="02020900000000000000" pitchFamily="18" charset="-122"/>
                <a:cs typeface="+mn-ea"/>
                <a:sym typeface="+mn-lt"/>
              </a:endParaRPr>
            </a:p>
          </p:txBody>
        </p:sp>
        <p:sp>
          <p:nvSpPr>
            <p:cNvPr id="136" name="箭头: V 形 135"/>
            <p:cNvSpPr/>
            <p:nvPr/>
          </p:nvSpPr>
          <p:spPr>
            <a:xfrm>
              <a:off x="1335082" y="211208"/>
              <a:ext cx="411871" cy="329144"/>
            </a:xfrm>
            <a:prstGeom prst="chevron">
              <a:avLst/>
            </a:prstGeom>
            <a:solidFill>
              <a:srgbClr val="A45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宋体 Heavy" panose="02020900000000000000" pitchFamily="18" charset="-122"/>
                <a:ea typeface="思源宋体 Heavy" panose="02020900000000000000" pitchFamily="18" charset="-122"/>
                <a:cs typeface="+mn-ea"/>
                <a:sym typeface="+mn-lt"/>
              </a:endParaRPr>
            </a:p>
          </p:txBody>
        </p:sp>
        <p:sp>
          <p:nvSpPr>
            <p:cNvPr id="137" name="箭头: V 形 136"/>
            <p:cNvSpPr/>
            <p:nvPr/>
          </p:nvSpPr>
          <p:spPr>
            <a:xfrm>
              <a:off x="1670753" y="211208"/>
              <a:ext cx="411871" cy="32914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宋体 Heavy" panose="02020900000000000000" pitchFamily="18" charset="-122"/>
                <a:ea typeface="思源宋体 Heavy" panose="02020900000000000000" pitchFamily="18" charset="-122"/>
                <a:cs typeface="+mn-ea"/>
                <a:sym typeface="+mn-lt"/>
              </a:endParaRPr>
            </a:p>
          </p:txBody>
        </p:sp>
      </p:grpSp>
      <p:sp>
        <p:nvSpPr>
          <p:cNvPr id="28" name="文本框 27"/>
          <p:cNvSpPr txBox="1"/>
          <p:nvPr/>
        </p:nvSpPr>
        <p:spPr>
          <a:xfrm>
            <a:off x="2555372" y="281058"/>
            <a:ext cx="5400298" cy="523220"/>
          </a:xfrm>
          <a:prstGeom prst="rect">
            <a:avLst/>
          </a:prstGeom>
          <a:noFill/>
        </p:spPr>
        <p:txBody>
          <a:bodyPr wrap="square" rtlCol="0">
            <a:spAutoFit/>
          </a:bodyPr>
          <a:lstStyle/>
          <a:p>
            <a:r>
              <a:rPr lang="en-US" altLang="zh-CN" sz="2800" b="1" dirty="0">
                <a:solidFill>
                  <a:srgbClr val="703881"/>
                </a:solidFill>
                <a:latin typeface="思源宋体 Heavy" panose="02020900000000000000" pitchFamily="18" charset="-122"/>
                <a:ea typeface="思源宋体 Heavy" panose="02020900000000000000" pitchFamily="18" charset="-122"/>
                <a:cs typeface="+mn-ea"/>
                <a:sym typeface="+mn-lt"/>
              </a:rPr>
              <a:t>CHOICE OVERLOAD</a:t>
            </a:r>
            <a:endParaRPr lang="zh-CN" altLang="en-US" sz="2800" b="1" dirty="0">
              <a:solidFill>
                <a:srgbClr val="703881"/>
              </a:solidFill>
              <a:latin typeface="思源宋体 Heavy" panose="02020900000000000000" pitchFamily="18" charset="-122"/>
              <a:ea typeface="思源宋体 Heavy" panose="02020900000000000000" pitchFamily="18" charset="-122"/>
              <a:cs typeface="+mn-ea"/>
              <a:sym typeface="+mn-lt"/>
            </a:endParaRPr>
          </a:p>
        </p:txBody>
      </p:sp>
      <p:grpSp>
        <p:nvGrpSpPr>
          <p:cNvPr id="45" name="组合 44"/>
          <p:cNvGrpSpPr>
            <a:grpSpLocks noChangeAspect="1"/>
          </p:cNvGrpSpPr>
          <p:nvPr/>
        </p:nvGrpSpPr>
        <p:grpSpPr>
          <a:xfrm>
            <a:off x="10003315" y="324030"/>
            <a:ext cx="1891573" cy="569248"/>
            <a:chOff x="2685028" y="2876682"/>
            <a:chExt cx="5502784" cy="1656004"/>
          </a:xfrm>
        </p:grpSpPr>
        <p:sp>
          <p:nvSpPr>
            <p:cNvPr id="46" name="i$ľïdê"/>
            <p:cNvSpPr/>
            <p:nvPr userDrawn="1"/>
          </p:nvSpPr>
          <p:spPr>
            <a:xfrm>
              <a:off x="4486927" y="2876682"/>
              <a:ext cx="3699559" cy="1174043"/>
            </a:xfrm>
            <a:custGeom>
              <a:avLst/>
              <a:gdLst>
                <a:gd name="connsiteX0" fmla="*/ 3528743 w 3812022"/>
                <a:gd name="connsiteY0" fmla="*/ 1166183 h 1325394"/>
                <a:gd name="connsiteX1" fmla="*/ 3537795 w 3812022"/>
                <a:gd name="connsiteY1" fmla="*/ 1178430 h 1325394"/>
                <a:gd name="connsiteX2" fmla="*/ 3528743 w 3812022"/>
                <a:gd name="connsiteY2" fmla="*/ 1258302 h 1325394"/>
                <a:gd name="connsiteX3" fmla="*/ 3234282 w 3812022"/>
                <a:gd name="connsiteY3" fmla="*/ 1082322 h 1325394"/>
                <a:gd name="connsiteX4" fmla="*/ 3234282 w 3812022"/>
                <a:gd name="connsiteY4" fmla="*/ 1163814 h 1325394"/>
                <a:gd name="connsiteX5" fmla="*/ 3194545 w 3812022"/>
                <a:gd name="connsiteY5" fmla="*/ 1145948 h 1325394"/>
                <a:gd name="connsiteX6" fmla="*/ 3179436 w 3812022"/>
                <a:gd name="connsiteY6" fmla="*/ 1110272 h 1325394"/>
                <a:gd name="connsiteX7" fmla="*/ 3429169 w 3812022"/>
                <a:gd name="connsiteY7" fmla="*/ 1002179 h 1325394"/>
                <a:gd name="connsiteX8" fmla="*/ 3528210 w 3812022"/>
                <a:gd name="connsiteY8" fmla="*/ 1004309 h 1325394"/>
                <a:gd name="connsiteX9" fmla="*/ 3528210 w 3812022"/>
                <a:gd name="connsiteY9" fmla="*/ 1113467 h 1325394"/>
                <a:gd name="connsiteX10" fmla="*/ 3528210 w 3812022"/>
                <a:gd name="connsiteY10" fmla="*/ 1166183 h 1325394"/>
                <a:gd name="connsiteX11" fmla="*/ 3528210 w 3812022"/>
                <a:gd name="connsiteY11" fmla="*/ 1258302 h 1325394"/>
                <a:gd name="connsiteX12" fmla="*/ 3467508 w 3812022"/>
                <a:gd name="connsiteY12" fmla="*/ 1325394 h 1325394"/>
                <a:gd name="connsiteX13" fmla="*/ 3260373 w 3812022"/>
                <a:gd name="connsiteY13" fmla="*/ 1211443 h 1325394"/>
                <a:gd name="connsiteX14" fmla="*/ 3440351 w 3812022"/>
                <a:gd name="connsiteY14" fmla="*/ 1243925 h 1325394"/>
                <a:gd name="connsiteX15" fmla="*/ 3440351 w 3812022"/>
                <a:gd name="connsiteY15" fmla="*/ 1117727 h 1325394"/>
                <a:gd name="connsiteX16" fmla="*/ 3310959 w 3812022"/>
                <a:gd name="connsiteY16" fmla="*/ 1173105 h 1325394"/>
                <a:gd name="connsiteX17" fmla="*/ 3234282 w 3812022"/>
                <a:gd name="connsiteY17" fmla="*/ 1164053 h 1325394"/>
                <a:gd name="connsiteX18" fmla="*/ 3234282 w 3812022"/>
                <a:gd name="connsiteY18" fmla="*/ 1163814 h 1325394"/>
                <a:gd name="connsiteX19" fmla="*/ 3234814 w 3812022"/>
                <a:gd name="connsiteY19" fmla="*/ 1164053 h 1325394"/>
                <a:gd name="connsiteX20" fmla="*/ 3234814 w 3812022"/>
                <a:gd name="connsiteY20" fmla="*/ 1082051 h 1325394"/>
                <a:gd name="connsiteX21" fmla="*/ 3234282 w 3812022"/>
                <a:gd name="connsiteY21" fmla="*/ 1082322 h 1325394"/>
                <a:gd name="connsiteX22" fmla="*/ 3234282 w 3812022"/>
                <a:gd name="connsiteY22" fmla="*/ 1082051 h 1325394"/>
                <a:gd name="connsiteX23" fmla="*/ 3391896 w 3812022"/>
                <a:gd name="connsiteY23" fmla="*/ 1031465 h 1325394"/>
                <a:gd name="connsiteX24" fmla="*/ 3429169 w 3812022"/>
                <a:gd name="connsiteY24" fmla="*/ 1002179 h 1325394"/>
                <a:gd name="connsiteX25" fmla="*/ 3580394 w 3812022"/>
                <a:gd name="connsiteY25" fmla="*/ 994192 h 1325394"/>
                <a:gd name="connsiteX26" fmla="*/ 3644824 w 3812022"/>
                <a:gd name="connsiteY26" fmla="*/ 1024543 h 1325394"/>
                <a:gd name="connsiteX27" fmla="*/ 3528743 w 3812022"/>
                <a:gd name="connsiteY27" fmla="*/ 1113467 h 1325394"/>
                <a:gd name="connsiteX28" fmla="*/ 3528743 w 3812022"/>
                <a:gd name="connsiteY28" fmla="*/ 1004309 h 1325394"/>
                <a:gd name="connsiteX29" fmla="*/ 3580394 w 3812022"/>
                <a:gd name="connsiteY29" fmla="*/ 994192 h 1325394"/>
                <a:gd name="connsiteX30" fmla="*/ 2529346 w 3812022"/>
                <a:gd name="connsiteY30" fmla="*/ 901606 h 1325394"/>
                <a:gd name="connsiteX31" fmla="*/ 2547916 w 3812022"/>
                <a:gd name="connsiteY31" fmla="*/ 909528 h 1325394"/>
                <a:gd name="connsiteX32" fmla="*/ 2608619 w 3812022"/>
                <a:gd name="connsiteY32" fmla="*/ 977152 h 1325394"/>
                <a:gd name="connsiteX33" fmla="*/ 2718842 w 3812022"/>
                <a:gd name="connsiteY33" fmla="*/ 1051700 h 1325394"/>
                <a:gd name="connsiteX34" fmla="*/ 2803506 w 3812022"/>
                <a:gd name="connsiteY34" fmla="*/ 1057557 h 1325394"/>
                <a:gd name="connsiteX35" fmla="*/ 2668256 w 3812022"/>
                <a:gd name="connsiteY35" fmla="*/ 1154468 h 1325394"/>
                <a:gd name="connsiteX36" fmla="*/ 2629918 w 3812022"/>
                <a:gd name="connsiteY36" fmla="*/ 1145416 h 1325394"/>
                <a:gd name="connsiteX37" fmla="*/ 2608619 w 3812022"/>
                <a:gd name="connsiteY37" fmla="*/ 1124649 h 1325394"/>
                <a:gd name="connsiteX38" fmla="*/ 2518629 w 3812022"/>
                <a:gd name="connsiteY38" fmla="*/ 951061 h 1325394"/>
                <a:gd name="connsiteX39" fmla="*/ 2517565 w 3812022"/>
                <a:gd name="connsiteY39" fmla="*/ 903670 h 1325394"/>
                <a:gd name="connsiteX40" fmla="*/ 2529346 w 3812022"/>
                <a:gd name="connsiteY40" fmla="*/ 901606 h 1325394"/>
                <a:gd name="connsiteX41" fmla="*/ 1595483 w 3812022"/>
                <a:gd name="connsiteY41" fmla="*/ 881273 h 1325394"/>
                <a:gd name="connsiteX42" fmla="*/ 1578801 w 3812022"/>
                <a:gd name="connsiteY42" fmla="*/ 881839 h 1325394"/>
                <a:gd name="connsiteX43" fmla="*/ 1563892 w 3812022"/>
                <a:gd name="connsiteY43" fmla="*/ 881839 h 1325394"/>
                <a:gd name="connsiteX44" fmla="*/ 1552710 w 3812022"/>
                <a:gd name="connsiteY44" fmla="*/ 890358 h 1325394"/>
                <a:gd name="connsiteX45" fmla="*/ 1529281 w 3812022"/>
                <a:gd name="connsiteY45" fmla="*/ 1001647 h 1325394"/>
                <a:gd name="connsiteX46" fmla="*/ 1552710 w 3812022"/>
                <a:gd name="connsiteY46" fmla="*/ 992595 h 1325394"/>
                <a:gd name="connsiteX47" fmla="*/ 1578801 w 3812022"/>
                <a:gd name="connsiteY47" fmla="*/ 977685 h 1325394"/>
                <a:gd name="connsiteX48" fmla="*/ 1630452 w 3812022"/>
                <a:gd name="connsiteY48" fmla="*/ 922307 h 1325394"/>
                <a:gd name="connsiteX49" fmla="*/ 1595483 w 3812022"/>
                <a:gd name="connsiteY49" fmla="*/ 881273 h 1325394"/>
                <a:gd name="connsiteX50" fmla="*/ 578273 w 3812022"/>
                <a:gd name="connsiteY50" fmla="*/ 855746 h 1325394"/>
                <a:gd name="connsiteX51" fmla="*/ 576143 w 3812022"/>
                <a:gd name="connsiteY51" fmla="*/ 870122 h 1325394"/>
                <a:gd name="connsiteX52" fmla="*/ 577208 w 3812022"/>
                <a:gd name="connsiteY52" fmla="*/ 885032 h 1325394"/>
                <a:gd name="connsiteX53" fmla="*/ 577208 w 3812022"/>
                <a:gd name="connsiteY53" fmla="*/ 899409 h 1325394"/>
                <a:gd name="connsiteX54" fmla="*/ 583065 w 3812022"/>
                <a:gd name="connsiteY54" fmla="*/ 911656 h 1325394"/>
                <a:gd name="connsiteX55" fmla="*/ 609157 w 3812022"/>
                <a:gd name="connsiteY55" fmla="*/ 921773 h 1325394"/>
                <a:gd name="connsiteX56" fmla="*/ 610222 w 3812022"/>
                <a:gd name="connsiteY56" fmla="*/ 922838 h 1325394"/>
                <a:gd name="connsiteX57" fmla="*/ 610222 w 3812022"/>
                <a:gd name="connsiteY57" fmla="*/ 869058 h 1325394"/>
                <a:gd name="connsiteX58" fmla="*/ 609157 w 3812022"/>
                <a:gd name="connsiteY58" fmla="*/ 866928 h 1325394"/>
                <a:gd name="connsiteX59" fmla="*/ 578273 w 3812022"/>
                <a:gd name="connsiteY59" fmla="*/ 855746 h 1325394"/>
                <a:gd name="connsiteX60" fmla="*/ 3589446 w 3812022"/>
                <a:gd name="connsiteY60" fmla="*/ 757771 h 1325394"/>
                <a:gd name="connsiteX61" fmla="*/ 3566017 w 3812022"/>
                <a:gd name="connsiteY61" fmla="*/ 760965 h 1325394"/>
                <a:gd name="connsiteX62" fmla="*/ 3528743 w 3812022"/>
                <a:gd name="connsiteY62" fmla="*/ 790252 h 1325394"/>
                <a:gd name="connsiteX63" fmla="*/ 3528743 w 3812022"/>
                <a:gd name="connsiteY63" fmla="*/ 790784 h 1325394"/>
                <a:gd name="connsiteX64" fmla="*/ 3469105 w 3812022"/>
                <a:gd name="connsiteY64" fmla="*/ 863734 h 1325394"/>
                <a:gd name="connsiteX65" fmla="*/ 3528743 w 3812022"/>
                <a:gd name="connsiteY65" fmla="*/ 824331 h 1325394"/>
                <a:gd name="connsiteX66" fmla="*/ 3589446 w 3812022"/>
                <a:gd name="connsiteY66" fmla="*/ 757771 h 1325394"/>
                <a:gd name="connsiteX67" fmla="*/ 600104 w 3812022"/>
                <a:gd name="connsiteY67" fmla="*/ 741795 h 1325394"/>
                <a:gd name="connsiteX68" fmla="*/ 601169 w 3812022"/>
                <a:gd name="connsiteY68" fmla="*/ 782796 h 1325394"/>
                <a:gd name="connsiteX69" fmla="*/ 609157 w 3812022"/>
                <a:gd name="connsiteY69" fmla="*/ 785991 h 1325394"/>
                <a:gd name="connsiteX70" fmla="*/ 616079 w 3812022"/>
                <a:gd name="connsiteY70" fmla="*/ 790250 h 1325394"/>
                <a:gd name="connsiteX71" fmla="*/ 620339 w 3812022"/>
                <a:gd name="connsiteY71" fmla="*/ 749782 h 1325394"/>
                <a:gd name="connsiteX72" fmla="*/ 609157 w 3812022"/>
                <a:gd name="connsiteY72" fmla="*/ 742860 h 1325394"/>
                <a:gd name="connsiteX73" fmla="*/ 600104 w 3812022"/>
                <a:gd name="connsiteY73" fmla="*/ 741795 h 1325394"/>
                <a:gd name="connsiteX74" fmla="*/ 3661538 w 3812022"/>
                <a:gd name="connsiteY74" fmla="*/ 687708 h 1325394"/>
                <a:gd name="connsiteX75" fmla="*/ 3722566 w 3812022"/>
                <a:gd name="connsiteY75" fmla="*/ 730614 h 1325394"/>
                <a:gd name="connsiteX76" fmla="*/ 3618732 w 3812022"/>
                <a:gd name="connsiteY76" fmla="*/ 834448 h 1325394"/>
                <a:gd name="connsiteX77" fmla="*/ 3528743 w 3812022"/>
                <a:gd name="connsiteY77" fmla="*/ 887163 h 1325394"/>
                <a:gd name="connsiteX78" fmla="*/ 3402545 w 3812022"/>
                <a:gd name="connsiteY78" fmla="*/ 978217 h 1325394"/>
                <a:gd name="connsiteX79" fmla="*/ 3385506 w 3812022"/>
                <a:gd name="connsiteY79" fmla="*/ 977152 h 1325394"/>
                <a:gd name="connsiteX80" fmla="*/ 3460053 w 3812022"/>
                <a:gd name="connsiteY80" fmla="*/ 875981 h 1325394"/>
                <a:gd name="connsiteX81" fmla="*/ 3455793 w 3812022"/>
                <a:gd name="connsiteY81" fmla="*/ 867994 h 1325394"/>
                <a:gd name="connsiteX82" fmla="*/ 3356752 w 3812022"/>
                <a:gd name="connsiteY82" fmla="*/ 919644 h 1325394"/>
                <a:gd name="connsiteX83" fmla="*/ 3263568 w 3812022"/>
                <a:gd name="connsiteY83" fmla="*/ 925502 h 1325394"/>
                <a:gd name="connsiteX84" fmla="*/ 3238542 w 3812022"/>
                <a:gd name="connsiteY84" fmla="*/ 916450 h 1325394"/>
                <a:gd name="connsiteX85" fmla="*/ 3249724 w 3812022"/>
                <a:gd name="connsiteY85" fmla="*/ 890358 h 1325394"/>
                <a:gd name="connsiteX86" fmla="*/ 3509574 w 3812022"/>
                <a:gd name="connsiteY86" fmla="*/ 757771 h 1325394"/>
                <a:gd name="connsiteX87" fmla="*/ 3528743 w 3812022"/>
                <a:gd name="connsiteY87" fmla="*/ 746588 h 1325394"/>
                <a:gd name="connsiteX88" fmla="*/ 3634706 w 3812022"/>
                <a:gd name="connsiteY88" fmla="*/ 690146 h 1325394"/>
                <a:gd name="connsiteX89" fmla="*/ 3661538 w 3812022"/>
                <a:gd name="connsiteY89" fmla="*/ 687708 h 1325394"/>
                <a:gd name="connsiteX90" fmla="*/ 3106487 w 3812022"/>
                <a:gd name="connsiteY90" fmla="*/ 648612 h 1325394"/>
                <a:gd name="connsiteX91" fmla="*/ 3233749 w 3812022"/>
                <a:gd name="connsiteY91" fmla="*/ 667781 h 1325394"/>
                <a:gd name="connsiteX92" fmla="*/ 3234814 w 3812022"/>
                <a:gd name="connsiteY92" fmla="*/ 665652 h 1325394"/>
                <a:gd name="connsiteX93" fmla="*/ 3234814 w 3812022"/>
                <a:gd name="connsiteY93" fmla="*/ 750848 h 1325394"/>
                <a:gd name="connsiteX94" fmla="*/ 3225762 w 3812022"/>
                <a:gd name="connsiteY94" fmla="*/ 789187 h 1325394"/>
                <a:gd name="connsiteX95" fmla="*/ 3208723 w 3812022"/>
                <a:gd name="connsiteY95" fmla="*/ 792382 h 1325394"/>
                <a:gd name="connsiteX96" fmla="*/ 3106487 w 3812022"/>
                <a:gd name="connsiteY96" fmla="*/ 661924 h 1325394"/>
                <a:gd name="connsiteX97" fmla="*/ 3106487 w 3812022"/>
                <a:gd name="connsiteY97" fmla="*/ 651807 h 1325394"/>
                <a:gd name="connsiteX98" fmla="*/ 3106487 w 3812022"/>
                <a:gd name="connsiteY98" fmla="*/ 648612 h 1325394"/>
                <a:gd name="connsiteX99" fmla="*/ 1575074 w 3812022"/>
                <a:gd name="connsiteY99" fmla="*/ 608144 h 1325394"/>
                <a:gd name="connsiteX100" fmla="*/ 1552710 w 3812022"/>
                <a:gd name="connsiteY100" fmla="*/ 616131 h 1325394"/>
                <a:gd name="connsiteX101" fmla="*/ 1527684 w 3812022"/>
                <a:gd name="connsiteY101" fmla="*/ 671509 h 1325394"/>
                <a:gd name="connsiteX102" fmla="*/ 1552710 w 3812022"/>
                <a:gd name="connsiteY102" fmla="*/ 655535 h 1325394"/>
                <a:gd name="connsiteX103" fmla="*/ 1575074 w 3812022"/>
                <a:gd name="connsiteY103" fmla="*/ 608144 h 1325394"/>
                <a:gd name="connsiteX104" fmla="*/ 2635775 w 3812022"/>
                <a:gd name="connsiteY104" fmla="*/ 472893 h 1325394"/>
                <a:gd name="connsiteX105" fmla="*/ 2689556 w 3812022"/>
                <a:gd name="connsiteY105" fmla="*/ 508037 h 1325394"/>
                <a:gd name="connsiteX106" fmla="*/ 2608619 w 3812022"/>
                <a:gd name="connsiteY106" fmla="*/ 661392 h 1325394"/>
                <a:gd name="connsiteX107" fmla="*/ 2608619 w 3812022"/>
                <a:gd name="connsiteY107" fmla="*/ 553830 h 1325394"/>
                <a:gd name="connsiteX108" fmla="*/ 2635775 w 3812022"/>
                <a:gd name="connsiteY108" fmla="*/ 472893 h 1325394"/>
                <a:gd name="connsiteX109" fmla="*/ 1655479 w 3812022"/>
                <a:gd name="connsiteY109" fmla="*/ 448932 h 1325394"/>
                <a:gd name="connsiteX110" fmla="*/ 1578801 w 3812022"/>
                <a:gd name="connsiteY110" fmla="*/ 495257 h 1325394"/>
                <a:gd name="connsiteX111" fmla="*/ 1552710 w 3812022"/>
                <a:gd name="connsiteY111" fmla="*/ 523480 h 1325394"/>
                <a:gd name="connsiteX112" fmla="*/ 1542061 w 3812022"/>
                <a:gd name="connsiteY112" fmla="*/ 562351 h 1325394"/>
                <a:gd name="connsiteX113" fmla="*/ 1552177 w 3812022"/>
                <a:gd name="connsiteY113" fmla="*/ 558091 h 1325394"/>
                <a:gd name="connsiteX114" fmla="*/ 1578269 w 3812022"/>
                <a:gd name="connsiteY114" fmla="*/ 545844 h 1325394"/>
                <a:gd name="connsiteX115" fmla="*/ 1642699 w 3812022"/>
                <a:gd name="connsiteY115" fmla="*/ 481413 h 1325394"/>
                <a:gd name="connsiteX116" fmla="*/ 1667726 w 3812022"/>
                <a:gd name="connsiteY116" fmla="*/ 461179 h 1325394"/>
                <a:gd name="connsiteX117" fmla="*/ 1666661 w 3812022"/>
                <a:gd name="connsiteY117" fmla="*/ 449997 h 1325394"/>
                <a:gd name="connsiteX118" fmla="*/ 1655479 w 3812022"/>
                <a:gd name="connsiteY118" fmla="*/ 448932 h 1325394"/>
                <a:gd name="connsiteX119" fmla="*/ 3171982 w 3812022"/>
                <a:gd name="connsiteY119" fmla="*/ 389826 h 1325394"/>
                <a:gd name="connsiteX120" fmla="*/ 3189021 w 3812022"/>
                <a:gd name="connsiteY120" fmla="*/ 403138 h 1325394"/>
                <a:gd name="connsiteX121" fmla="*/ 3234814 w 3812022"/>
                <a:gd name="connsiteY121" fmla="*/ 454789 h 1325394"/>
                <a:gd name="connsiteX122" fmla="*/ 3313621 w 3812022"/>
                <a:gd name="connsiteY122" fmla="*/ 520285 h 1325394"/>
                <a:gd name="connsiteX123" fmla="*/ 3234814 w 3812022"/>
                <a:gd name="connsiteY123" fmla="*/ 600156 h 1325394"/>
                <a:gd name="connsiteX124" fmla="*/ 3233749 w 3812022"/>
                <a:gd name="connsiteY124" fmla="*/ 600156 h 1325394"/>
                <a:gd name="connsiteX125" fmla="*/ 3230554 w 3812022"/>
                <a:gd name="connsiteY125" fmla="*/ 538389 h 1325394"/>
                <a:gd name="connsiteX126" fmla="*/ 3171982 w 3812022"/>
                <a:gd name="connsiteY126" fmla="*/ 389826 h 1325394"/>
                <a:gd name="connsiteX127" fmla="*/ 2558565 w 3812022"/>
                <a:gd name="connsiteY127" fmla="*/ 235940 h 1325394"/>
                <a:gd name="connsiteX128" fmla="*/ 2599034 w 3812022"/>
                <a:gd name="connsiteY128" fmla="*/ 279603 h 1325394"/>
                <a:gd name="connsiteX129" fmla="*/ 2550578 w 3812022"/>
                <a:gd name="connsiteY129" fmla="*/ 565545 h 1325394"/>
                <a:gd name="connsiteX130" fmla="*/ 2551643 w 3812022"/>
                <a:gd name="connsiteY130" fmla="*/ 586845 h 1325394"/>
                <a:gd name="connsiteX131" fmla="*/ 2608086 w 3812022"/>
                <a:gd name="connsiteY131" fmla="*/ 553298 h 1325394"/>
                <a:gd name="connsiteX132" fmla="*/ 2608086 w 3812022"/>
                <a:gd name="connsiteY132" fmla="*/ 660327 h 1325394"/>
                <a:gd name="connsiteX133" fmla="*/ 2497863 w 3812022"/>
                <a:gd name="connsiteY133" fmla="*/ 743394 h 1325394"/>
                <a:gd name="connsiteX134" fmla="*/ 2447277 w 3812022"/>
                <a:gd name="connsiteY134" fmla="*/ 890891 h 1325394"/>
                <a:gd name="connsiteX135" fmla="*/ 2113411 w 3812022"/>
                <a:gd name="connsiteY135" fmla="*/ 1193339 h 1325394"/>
                <a:gd name="connsiteX136" fmla="*/ 2110217 w 3812022"/>
                <a:gd name="connsiteY136" fmla="*/ 1183222 h 1325394"/>
                <a:gd name="connsiteX137" fmla="*/ 2114476 w 3812022"/>
                <a:gd name="connsiteY137" fmla="*/ 1174170 h 1325394"/>
                <a:gd name="connsiteX138" fmla="*/ 2394562 w 3812022"/>
                <a:gd name="connsiteY138" fmla="*/ 811551 h 1325394"/>
                <a:gd name="connsiteX139" fmla="*/ 2393497 w 3812022"/>
                <a:gd name="connsiteY139" fmla="*/ 801434 h 1325394"/>
                <a:gd name="connsiteX140" fmla="*/ 2250259 w 3812022"/>
                <a:gd name="connsiteY140" fmla="*/ 827526 h 1325394"/>
                <a:gd name="connsiteX141" fmla="*/ 2286467 w 3812022"/>
                <a:gd name="connsiteY141" fmla="*/ 748719 h 1325394"/>
                <a:gd name="connsiteX142" fmla="*/ 2433965 w 3812022"/>
                <a:gd name="connsiteY142" fmla="*/ 653937 h 1325394"/>
                <a:gd name="connsiteX143" fmla="*/ 2525019 w 3812022"/>
                <a:gd name="connsiteY143" fmla="*/ 300370 h 1325394"/>
                <a:gd name="connsiteX144" fmla="*/ 2558565 w 3812022"/>
                <a:gd name="connsiteY144" fmla="*/ 235940 h 1325394"/>
                <a:gd name="connsiteX145" fmla="*/ 3528210 w 3812022"/>
                <a:gd name="connsiteY145" fmla="*/ 194459 h 1325394"/>
                <a:gd name="connsiteX146" fmla="*/ 3528210 w 3812022"/>
                <a:gd name="connsiteY146" fmla="*/ 484076 h 1325394"/>
                <a:gd name="connsiteX147" fmla="*/ 3528743 w 3812022"/>
                <a:gd name="connsiteY147" fmla="*/ 483543 h 1325394"/>
                <a:gd name="connsiteX148" fmla="*/ 3528743 w 3812022"/>
                <a:gd name="connsiteY148" fmla="*/ 484076 h 1325394"/>
                <a:gd name="connsiteX149" fmla="*/ 3495197 w 3812022"/>
                <a:gd name="connsiteY149" fmla="*/ 562883 h 1325394"/>
                <a:gd name="connsiteX150" fmla="*/ 3517161 w 3812022"/>
                <a:gd name="connsiteY150" fmla="*/ 553165 h 1325394"/>
                <a:gd name="connsiteX151" fmla="*/ 3528210 w 3812022"/>
                <a:gd name="connsiteY151" fmla="*/ 540085 h 1325394"/>
                <a:gd name="connsiteX152" fmla="*/ 3528210 w 3812022"/>
                <a:gd name="connsiteY152" fmla="*/ 656599 h 1325394"/>
                <a:gd name="connsiteX153" fmla="*/ 3528743 w 3812022"/>
                <a:gd name="connsiteY153" fmla="*/ 656327 h 1325394"/>
                <a:gd name="connsiteX154" fmla="*/ 3528743 w 3812022"/>
                <a:gd name="connsiteY154" fmla="*/ 656599 h 1325394"/>
                <a:gd name="connsiteX155" fmla="*/ 3406273 w 3812022"/>
                <a:gd name="connsiteY155" fmla="*/ 719432 h 1325394"/>
                <a:gd name="connsiteX156" fmla="*/ 3403078 w 3812022"/>
                <a:gd name="connsiteY156" fmla="*/ 707185 h 1325394"/>
                <a:gd name="connsiteX157" fmla="*/ 3496262 w 3812022"/>
                <a:gd name="connsiteY157" fmla="*/ 620391 h 1325394"/>
                <a:gd name="connsiteX158" fmla="*/ 3394026 w 3812022"/>
                <a:gd name="connsiteY158" fmla="*/ 629443 h 1325394"/>
                <a:gd name="connsiteX159" fmla="*/ 3246529 w 3812022"/>
                <a:gd name="connsiteY159" fmla="*/ 710380 h 1325394"/>
                <a:gd name="connsiteX160" fmla="*/ 3235347 w 3812022"/>
                <a:gd name="connsiteY160" fmla="*/ 750848 h 1325394"/>
                <a:gd name="connsiteX161" fmla="*/ 3235347 w 3812022"/>
                <a:gd name="connsiteY161" fmla="*/ 665652 h 1325394"/>
                <a:gd name="connsiteX162" fmla="*/ 3367934 w 3812022"/>
                <a:gd name="connsiteY162" fmla="*/ 560753 h 1325394"/>
                <a:gd name="connsiteX163" fmla="*/ 3370064 w 3812022"/>
                <a:gd name="connsiteY163" fmla="*/ 524544 h 1325394"/>
                <a:gd name="connsiteX164" fmla="*/ 3419585 w 3812022"/>
                <a:gd name="connsiteY164" fmla="*/ 520285 h 1325394"/>
                <a:gd name="connsiteX165" fmla="*/ 3511704 w 3812022"/>
                <a:gd name="connsiteY165" fmla="*/ 329123 h 1325394"/>
                <a:gd name="connsiteX166" fmla="*/ 3411598 w 3812022"/>
                <a:gd name="connsiteY166" fmla="*/ 341370 h 1325394"/>
                <a:gd name="connsiteX167" fmla="*/ 3447806 w 3812022"/>
                <a:gd name="connsiteY167" fmla="*/ 282798 h 1325394"/>
                <a:gd name="connsiteX168" fmla="*/ 52315 w 3812022"/>
                <a:gd name="connsiteY168" fmla="*/ 184090 h 1325394"/>
                <a:gd name="connsiteX169" fmla="*/ 88391 w 3812022"/>
                <a:gd name="connsiteY169" fmla="*/ 188017 h 1325394"/>
                <a:gd name="connsiteX170" fmla="*/ 158146 w 3812022"/>
                <a:gd name="connsiteY170" fmla="*/ 272682 h 1325394"/>
                <a:gd name="connsiteX171" fmla="*/ 137912 w 3812022"/>
                <a:gd name="connsiteY171" fmla="*/ 296111 h 1325394"/>
                <a:gd name="connsiteX172" fmla="*/ 102768 w 3812022"/>
                <a:gd name="connsiteY172" fmla="*/ 308358 h 1325394"/>
                <a:gd name="connsiteX173" fmla="*/ 88391 w 3812022"/>
                <a:gd name="connsiteY173" fmla="*/ 309423 h 1325394"/>
                <a:gd name="connsiteX174" fmla="*/ 81469 w 3812022"/>
                <a:gd name="connsiteY174" fmla="*/ 309423 h 1325394"/>
                <a:gd name="connsiteX175" fmla="*/ 65494 w 3812022"/>
                <a:gd name="connsiteY175" fmla="*/ 299306 h 1325394"/>
                <a:gd name="connsiteX176" fmla="*/ 18636 w 3812022"/>
                <a:gd name="connsiteY176" fmla="*/ 186952 h 1325394"/>
                <a:gd name="connsiteX177" fmla="*/ 52315 w 3812022"/>
                <a:gd name="connsiteY177" fmla="*/ 184090 h 1325394"/>
                <a:gd name="connsiteX178" fmla="*/ 697548 w 3812022"/>
                <a:gd name="connsiteY178" fmla="*/ 95897 h 1325394"/>
                <a:gd name="connsiteX179" fmla="*/ 698613 w 3812022"/>
                <a:gd name="connsiteY179" fmla="*/ 166717 h 1325394"/>
                <a:gd name="connsiteX180" fmla="*/ 712990 w 3812022"/>
                <a:gd name="connsiteY180" fmla="*/ 157665 h 1325394"/>
                <a:gd name="connsiteX181" fmla="*/ 727367 w 3812022"/>
                <a:gd name="connsiteY181" fmla="*/ 144353 h 1325394"/>
                <a:gd name="connsiteX182" fmla="*/ 712990 w 3812022"/>
                <a:gd name="connsiteY182" fmla="*/ 99092 h 1325394"/>
                <a:gd name="connsiteX183" fmla="*/ 697548 w 3812022"/>
                <a:gd name="connsiteY183" fmla="*/ 95897 h 1325394"/>
                <a:gd name="connsiteX184" fmla="*/ 1785205 w 3812022"/>
                <a:gd name="connsiteY184" fmla="*/ 42774 h 1325394"/>
                <a:gd name="connsiteX185" fmla="*/ 1825341 w 3812022"/>
                <a:gd name="connsiteY185" fmla="*/ 84183 h 1325394"/>
                <a:gd name="connsiteX186" fmla="*/ 1779015 w 3812022"/>
                <a:gd name="connsiteY186" fmla="*/ 158730 h 1325394"/>
                <a:gd name="connsiteX187" fmla="*/ 1835458 w 3812022"/>
                <a:gd name="connsiteY187" fmla="*/ 118262 h 1325394"/>
                <a:gd name="connsiteX188" fmla="*/ 1895628 w 3812022"/>
                <a:gd name="connsiteY188" fmla="*/ 150211 h 1325394"/>
                <a:gd name="connsiteX189" fmla="*/ 1895628 w 3812022"/>
                <a:gd name="connsiteY189" fmla="*/ 158198 h 1325394"/>
                <a:gd name="connsiteX190" fmla="*/ 1873264 w 3812022"/>
                <a:gd name="connsiteY190" fmla="*/ 191744 h 1325394"/>
                <a:gd name="connsiteX191" fmla="*/ 1646959 w 3812022"/>
                <a:gd name="connsiteY191" fmla="*/ 304097 h 1325394"/>
                <a:gd name="connsiteX192" fmla="*/ 1578269 w 3812022"/>
                <a:gd name="connsiteY192" fmla="*/ 388761 h 1325394"/>
                <a:gd name="connsiteX193" fmla="*/ 1552177 w 3812022"/>
                <a:gd name="connsiteY193" fmla="*/ 408996 h 1325394"/>
                <a:gd name="connsiteX194" fmla="*/ 1536203 w 3812022"/>
                <a:gd name="connsiteY194" fmla="*/ 450529 h 1325394"/>
                <a:gd name="connsiteX195" fmla="*/ 1552177 w 3812022"/>
                <a:gd name="connsiteY195" fmla="*/ 446269 h 1325394"/>
                <a:gd name="connsiteX196" fmla="*/ 1578269 w 3812022"/>
                <a:gd name="connsiteY196" fmla="*/ 432957 h 1325394"/>
                <a:gd name="connsiteX197" fmla="*/ 1765170 w 3812022"/>
                <a:gd name="connsiteY197" fmla="*/ 431892 h 1325394"/>
                <a:gd name="connsiteX198" fmla="*/ 1742807 w 3812022"/>
                <a:gd name="connsiteY198" fmla="*/ 521882 h 1325394"/>
                <a:gd name="connsiteX199" fmla="*/ 1578269 w 3812022"/>
                <a:gd name="connsiteY199" fmla="*/ 711978 h 1325394"/>
                <a:gd name="connsiteX200" fmla="*/ 1552177 w 3812022"/>
                <a:gd name="connsiteY200" fmla="*/ 732212 h 1325394"/>
                <a:gd name="connsiteX201" fmla="*/ 1552177 w 3812022"/>
                <a:gd name="connsiteY201" fmla="*/ 744459 h 1325394"/>
                <a:gd name="connsiteX202" fmla="*/ 1578269 w 3812022"/>
                <a:gd name="connsiteY202" fmla="*/ 737537 h 1325394"/>
                <a:gd name="connsiteX203" fmla="*/ 1734819 w 3812022"/>
                <a:gd name="connsiteY203" fmla="*/ 654470 h 1325394"/>
                <a:gd name="connsiteX204" fmla="*/ 1767300 w 3812022"/>
                <a:gd name="connsiteY204" fmla="*/ 708250 h 1325394"/>
                <a:gd name="connsiteX205" fmla="*/ 1648024 w 3812022"/>
                <a:gd name="connsiteY205" fmla="*/ 823266 h 1325394"/>
                <a:gd name="connsiteX206" fmla="*/ 1726832 w 3812022"/>
                <a:gd name="connsiteY206" fmla="*/ 893021 h 1325394"/>
                <a:gd name="connsiteX207" fmla="*/ 1578269 w 3812022"/>
                <a:gd name="connsiteY207" fmla="*/ 1037323 h 1325394"/>
                <a:gd name="connsiteX208" fmla="*/ 1552177 w 3812022"/>
                <a:gd name="connsiteY208" fmla="*/ 1054362 h 1325394"/>
                <a:gd name="connsiteX209" fmla="*/ 1528749 w 3812022"/>
                <a:gd name="connsiteY209" fmla="*/ 1070337 h 1325394"/>
                <a:gd name="connsiteX210" fmla="*/ 1518631 w 3812022"/>
                <a:gd name="connsiteY210" fmla="*/ 1185352 h 1325394"/>
                <a:gd name="connsiteX211" fmla="*/ 1521826 w 3812022"/>
                <a:gd name="connsiteY211" fmla="*/ 1284393 h 1325394"/>
                <a:gd name="connsiteX212" fmla="*/ 1499462 w 3812022"/>
                <a:gd name="connsiteY212" fmla="*/ 1313680 h 1325394"/>
                <a:gd name="connsiteX213" fmla="*/ 1437694 w 3812022"/>
                <a:gd name="connsiteY213" fmla="*/ 1117727 h 1325394"/>
                <a:gd name="connsiteX214" fmla="*/ 1380187 w 3812022"/>
                <a:gd name="connsiteY214" fmla="*/ 1071402 h 1325394"/>
                <a:gd name="connsiteX215" fmla="*/ 1437694 w 3812022"/>
                <a:gd name="connsiteY215" fmla="*/ 1051167 h 1325394"/>
                <a:gd name="connsiteX216" fmla="*/ 1434500 w 3812022"/>
                <a:gd name="connsiteY216" fmla="*/ 916982 h 1325394"/>
                <a:gd name="connsiteX217" fmla="*/ 1285938 w 3812022"/>
                <a:gd name="connsiteY217" fmla="*/ 1011764 h 1325394"/>
                <a:gd name="connsiteX218" fmla="*/ 1167727 w 3812022"/>
                <a:gd name="connsiteY218" fmla="*/ 1035193 h 1325394"/>
                <a:gd name="connsiteX219" fmla="*/ 1169857 w 3812022"/>
                <a:gd name="connsiteY219" fmla="*/ 1024011 h 1325394"/>
                <a:gd name="connsiteX220" fmla="*/ 1422253 w 3812022"/>
                <a:gd name="connsiteY220" fmla="*/ 824863 h 1325394"/>
                <a:gd name="connsiteX221" fmla="*/ 1397226 w 3812022"/>
                <a:gd name="connsiteY221" fmla="*/ 814746 h 1325394"/>
                <a:gd name="connsiteX222" fmla="*/ 1397226 w 3812022"/>
                <a:gd name="connsiteY222" fmla="*/ 802499 h 1325394"/>
                <a:gd name="connsiteX223" fmla="*/ 1427577 w 3812022"/>
                <a:gd name="connsiteY223" fmla="*/ 779070 h 1325394"/>
                <a:gd name="connsiteX224" fmla="*/ 1435565 w 3812022"/>
                <a:gd name="connsiteY224" fmla="*/ 692276 h 1325394"/>
                <a:gd name="connsiteX225" fmla="*/ 1289133 w 3812022"/>
                <a:gd name="connsiteY225" fmla="*/ 782265 h 1325394"/>
                <a:gd name="connsiteX226" fmla="*/ 1153883 w 3812022"/>
                <a:gd name="connsiteY226" fmla="*/ 833916 h 1325394"/>
                <a:gd name="connsiteX227" fmla="*/ 1156013 w 3812022"/>
                <a:gd name="connsiteY227" fmla="*/ 808889 h 1325394"/>
                <a:gd name="connsiteX228" fmla="*/ 1263041 w 3812022"/>
                <a:gd name="connsiteY228" fmla="*/ 748186 h 1325394"/>
                <a:gd name="connsiteX229" fmla="*/ 1306704 w 3812022"/>
                <a:gd name="connsiteY229" fmla="*/ 656067 h 1325394"/>
                <a:gd name="connsiteX230" fmla="*/ 1323744 w 3812022"/>
                <a:gd name="connsiteY230" fmla="*/ 676302 h 1325394"/>
                <a:gd name="connsiteX231" fmla="*/ 1440889 w 3812022"/>
                <a:gd name="connsiteY231" fmla="*/ 435620 h 1325394"/>
                <a:gd name="connsiteX232" fmla="*/ 1523956 w 3812022"/>
                <a:gd name="connsiteY232" fmla="*/ 343501 h 1325394"/>
                <a:gd name="connsiteX233" fmla="*/ 1376459 w 3812022"/>
                <a:gd name="connsiteY233" fmla="*/ 458516 h 1325394"/>
                <a:gd name="connsiteX234" fmla="*/ 1348238 w 3812022"/>
                <a:gd name="connsiteY234" fmla="*/ 446269 h 1325394"/>
                <a:gd name="connsiteX235" fmla="*/ 1161337 w 3812022"/>
                <a:gd name="connsiteY235" fmla="*/ 469698 h 1325394"/>
                <a:gd name="connsiteX236" fmla="*/ 1161337 w 3812022"/>
                <a:gd name="connsiteY236" fmla="*/ 459581 h 1325394"/>
                <a:gd name="connsiteX237" fmla="*/ 1337056 w 3812022"/>
                <a:gd name="connsiteY237" fmla="*/ 376514 h 1325394"/>
                <a:gd name="connsiteX238" fmla="*/ 1363147 w 3812022"/>
                <a:gd name="connsiteY238" fmla="*/ 194406 h 1325394"/>
                <a:gd name="connsiteX239" fmla="*/ 1453136 w 3812022"/>
                <a:gd name="connsiteY239" fmla="*/ 312617 h 1325394"/>
                <a:gd name="connsiteX240" fmla="*/ 1552177 w 3812022"/>
                <a:gd name="connsiteY240" fmla="*/ 273213 h 1325394"/>
                <a:gd name="connsiteX241" fmla="*/ 1578269 w 3812022"/>
                <a:gd name="connsiteY241" fmla="*/ 263096 h 1325394"/>
                <a:gd name="connsiteX242" fmla="*/ 1596374 w 3812022"/>
                <a:gd name="connsiteY242" fmla="*/ 256174 h 1325394"/>
                <a:gd name="connsiteX243" fmla="*/ 1760911 w 3812022"/>
                <a:gd name="connsiteY243" fmla="*/ 45844 h 1325394"/>
                <a:gd name="connsiteX244" fmla="*/ 1785205 w 3812022"/>
                <a:gd name="connsiteY244" fmla="*/ 42774 h 1325394"/>
                <a:gd name="connsiteX245" fmla="*/ 677122 w 3812022"/>
                <a:gd name="connsiteY245" fmla="*/ 5334 h 1325394"/>
                <a:gd name="connsiteX246" fmla="*/ 708198 w 3812022"/>
                <a:gd name="connsiteY246" fmla="*/ 55428 h 1325394"/>
                <a:gd name="connsiteX247" fmla="*/ 712458 w 3812022"/>
                <a:gd name="connsiteY247" fmla="*/ 55428 h 1325394"/>
                <a:gd name="connsiteX248" fmla="*/ 836526 w 3812022"/>
                <a:gd name="connsiteY248" fmla="*/ 143288 h 1325394"/>
                <a:gd name="connsiteX249" fmla="*/ 712458 w 3812022"/>
                <a:gd name="connsiteY249" fmla="*/ 269485 h 1325394"/>
                <a:gd name="connsiteX250" fmla="*/ 690094 w 3812022"/>
                <a:gd name="connsiteY250" fmla="*/ 280667 h 1325394"/>
                <a:gd name="connsiteX251" fmla="*/ 668794 w 3812022"/>
                <a:gd name="connsiteY251" fmla="*/ 420177 h 1325394"/>
                <a:gd name="connsiteX252" fmla="*/ 666664 w 3812022"/>
                <a:gd name="connsiteY252" fmla="*/ 435086 h 1325394"/>
                <a:gd name="connsiteX253" fmla="*/ 662405 w 3812022"/>
                <a:gd name="connsiteY253" fmla="*/ 440944 h 1325394"/>
                <a:gd name="connsiteX254" fmla="*/ 608624 w 3812022"/>
                <a:gd name="connsiteY254" fmla="*/ 524011 h 1325394"/>
                <a:gd name="connsiteX255" fmla="*/ 579338 w 3812022"/>
                <a:gd name="connsiteY255" fmla="*/ 591636 h 1325394"/>
                <a:gd name="connsiteX256" fmla="*/ 608624 w 3812022"/>
                <a:gd name="connsiteY256" fmla="*/ 570336 h 1325394"/>
                <a:gd name="connsiteX257" fmla="*/ 712458 w 3812022"/>
                <a:gd name="connsiteY257" fmla="*/ 512829 h 1325394"/>
                <a:gd name="connsiteX258" fmla="*/ 716718 w 3812022"/>
                <a:gd name="connsiteY258" fmla="*/ 511764 h 1325394"/>
                <a:gd name="connsiteX259" fmla="*/ 712458 w 3812022"/>
                <a:gd name="connsiteY259" fmla="*/ 579389 h 1325394"/>
                <a:gd name="connsiteX260" fmla="*/ 660807 w 3812022"/>
                <a:gd name="connsiteY260" fmla="*/ 645949 h 1325394"/>
                <a:gd name="connsiteX261" fmla="*/ 704471 w 3812022"/>
                <a:gd name="connsiteY261" fmla="*/ 713573 h 1325394"/>
                <a:gd name="connsiteX262" fmla="*/ 710328 w 3812022"/>
                <a:gd name="connsiteY262" fmla="*/ 1175233 h 1325394"/>
                <a:gd name="connsiteX263" fmla="*/ 625663 w 3812022"/>
                <a:gd name="connsiteY263" fmla="*/ 1217832 h 1325394"/>
                <a:gd name="connsiteX264" fmla="*/ 608624 w 3812022"/>
                <a:gd name="connsiteY264" fmla="*/ 1200792 h 1325394"/>
                <a:gd name="connsiteX265" fmla="*/ 561233 w 3812022"/>
                <a:gd name="connsiteY265" fmla="*/ 1090569 h 1325394"/>
                <a:gd name="connsiteX266" fmla="*/ 608624 w 3812022"/>
                <a:gd name="connsiteY266" fmla="*/ 1105479 h 1325394"/>
                <a:gd name="connsiteX267" fmla="*/ 610754 w 3812022"/>
                <a:gd name="connsiteY267" fmla="*/ 1105479 h 1325394"/>
                <a:gd name="connsiteX268" fmla="*/ 608624 w 3812022"/>
                <a:gd name="connsiteY268" fmla="*/ 1008567 h 1325394"/>
                <a:gd name="connsiteX269" fmla="*/ 606494 w 3812022"/>
                <a:gd name="connsiteY269" fmla="*/ 1005372 h 1325394"/>
                <a:gd name="connsiteX270" fmla="*/ 555909 w 3812022"/>
                <a:gd name="connsiteY270" fmla="*/ 972891 h 1325394"/>
                <a:gd name="connsiteX271" fmla="*/ 543662 w 3812022"/>
                <a:gd name="connsiteY271" fmla="*/ 973956 h 1325394"/>
                <a:gd name="connsiteX272" fmla="*/ 518635 w 3812022"/>
                <a:gd name="connsiteY272" fmla="*/ 1072997 h 1325394"/>
                <a:gd name="connsiteX273" fmla="*/ 449945 w 3812022"/>
                <a:gd name="connsiteY273" fmla="*/ 1246586 h 1325394"/>
                <a:gd name="connsiteX274" fmla="*/ 419594 w 3812022"/>
                <a:gd name="connsiteY274" fmla="*/ 1188013 h 1325394"/>
                <a:gd name="connsiteX275" fmla="*/ 500531 w 3812022"/>
                <a:gd name="connsiteY275" fmla="*/ 866928 h 1325394"/>
                <a:gd name="connsiteX276" fmla="*/ 542064 w 3812022"/>
                <a:gd name="connsiteY276" fmla="*/ 734340 h 1325394"/>
                <a:gd name="connsiteX277" fmla="*/ 438230 w 3812022"/>
                <a:gd name="connsiteY277" fmla="*/ 730080 h 1325394"/>
                <a:gd name="connsiteX278" fmla="*/ 439296 w 3812022"/>
                <a:gd name="connsiteY278" fmla="*/ 709846 h 1325394"/>
                <a:gd name="connsiteX279" fmla="*/ 487751 w 3812022"/>
                <a:gd name="connsiteY279" fmla="*/ 504841 h 1325394"/>
                <a:gd name="connsiteX280" fmla="*/ 494673 w 3812022"/>
                <a:gd name="connsiteY280" fmla="*/ 487802 h 1325394"/>
                <a:gd name="connsiteX281" fmla="*/ 520765 w 3812022"/>
                <a:gd name="connsiteY281" fmla="*/ 410060 h 1325394"/>
                <a:gd name="connsiteX282" fmla="*/ 410542 w 3812022"/>
                <a:gd name="connsiteY282" fmla="*/ 492062 h 1325394"/>
                <a:gd name="connsiteX283" fmla="*/ 317358 w 3812022"/>
                <a:gd name="connsiteY283" fmla="*/ 562882 h 1325394"/>
                <a:gd name="connsiteX284" fmla="*/ 217251 w 3812022"/>
                <a:gd name="connsiteY284" fmla="*/ 666715 h 1325394"/>
                <a:gd name="connsiteX285" fmla="*/ 155484 w 3812022"/>
                <a:gd name="connsiteY285" fmla="*/ 1054893 h 1325394"/>
                <a:gd name="connsiteX286" fmla="*/ 136314 w 3812022"/>
                <a:gd name="connsiteY286" fmla="*/ 1180026 h 1325394"/>
                <a:gd name="connsiteX287" fmla="*/ 100106 w 3812022"/>
                <a:gd name="connsiteY287" fmla="*/ 1312613 h 1325394"/>
                <a:gd name="connsiteX288" fmla="*/ 87859 w 3812022"/>
                <a:gd name="connsiteY288" fmla="*/ 1305691 h 1325394"/>
                <a:gd name="connsiteX289" fmla="*/ 21299 w 3812022"/>
                <a:gd name="connsiteY289" fmla="*/ 1256170 h 1325394"/>
                <a:gd name="connsiteX290" fmla="*/ 1064 w 3812022"/>
                <a:gd name="connsiteY290" fmla="*/ 1121985 h 1325394"/>
                <a:gd name="connsiteX291" fmla="*/ 2129 w 3812022"/>
                <a:gd name="connsiteY291" fmla="*/ 1009632 h 1325394"/>
                <a:gd name="connsiteX292" fmla="*/ 6389 w 3812022"/>
                <a:gd name="connsiteY292" fmla="*/ 796640 h 1325394"/>
                <a:gd name="connsiteX293" fmla="*/ 4259 w 3812022"/>
                <a:gd name="connsiteY293" fmla="*/ 718898 h 1325394"/>
                <a:gd name="connsiteX294" fmla="*/ 0 w 3812022"/>
                <a:gd name="connsiteY294" fmla="*/ 639026 h 1325394"/>
                <a:gd name="connsiteX295" fmla="*/ 0 w 3812022"/>
                <a:gd name="connsiteY295" fmla="*/ 632104 h 1325394"/>
                <a:gd name="connsiteX296" fmla="*/ 65495 w 3812022"/>
                <a:gd name="connsiteY296" fmla="*/ 504841 h 1325394"/>
                <a:gd name="connsiteX297" fmla="*/ 87859 w 3812022"/>
                <a:gd name="connsiteY297" fmla="*/ 536258 h 1325394"/>
                <a:gd name="connsiteX298" fmla="*/ 116080 w 3812022"/>
                <a:gd name="connsiteY298" fmla="*/ 617195 h 1325394"/>
                <a:gd name="connsiteX299" fmla="*/ 144302 w 3812022"/>
                <a:gd name="connsiteY299" fmla="*/ 775874 h 1325394"/>
                <a:gd name="connsiteX300" fmla="*/ 165601 w 3812022"/>
                <a:gd name="connsiteY300" fmla="*/ 702924 h 1325394"/>
                <a:gd name="connsiteX301" fmla="*/ 223109 w 3812022"/>
                <a:gd name="connsiteY301" fmla="*/ 498984 h 1325394"/>
                <a:gd name="connsiteX302" fmla="*/ 339189 w 3812022"/>
                <a:gd name="connsiteY302" fmla="*/ 424437 h 1325394"/>
                <a:gd name="connsiteX303" fmla="*/ 536207 w 3812022"/>
                <a:gd name="connsiteY303" fmla="*/ 310486 h 1325394"/>
                <a:gd name="connsiteX304" fmla="*/ 609157 w 3812022"/>
                <a:gd name="connsiteY304" fmla="*/ 91105 h 1325394"/>
                <a:gd name="connsiteX305" fmla="*/ 656547 w 3812022"/>
                <a:gd name="connsiteY305" fmla="*/ 8038 h 1325394"/>
                <a:gd name="connsiteX306" fmla="*/ 677122 w 3812022"/>
                <a:gd name="connsiteY306" fmla="*/ 5334 h 1325394"/>
                <a:gd name="connsiteX307" fmla="*/ 3645157 w 3812022"/>
                <a:gd name="connsiteY307" fmla="*/ 983 h 1325394"/>
                <a:gd name="connsiteX308" fmla="*/ 3704994 w 3812022"/>
                <a:gd name="connsiteY308" fmla="*/ 31467 h 1325394"/>
                <a:gd name="connsiteX309" fmla="*/ 3640564 w 3812022"/>
                <a:gd name="connsiteY309" fmla="*/ 159795 h 1325394"/>
                <a:gd name="connsiteX310" fmla="*/ 3543652 w 3812022"/>
                <a:gd name="connsiteY310" fmla="*/ 268953 h 1325394"/>
                <a:gd name="connsiteX311" fmla="*/ 3544718 w 3812022"/>
                <a:gd name="connsiteY311" fmla="*/ 279070 h 1325394"/>
                <a:gd name="connsiteX312" fmla="*/ 3621394 w 3812022"/>
                <a:gd name="connsiteY312" fmla="*/ 334448 h 1325394"/>
                <a:gd name="connsiteX313" fmla="*/ 3587849 w 3812022"/>
                <a:gd name="connsiteY313" fmla="*/ 419112 h 1325394"/>
                <a:gd name="connsiteX314" fmla="*/ 3812022 w 3812022"/>
                <a:gd name="connsiteY314" fmla="*/ 414853 h 1325394"/>
                <a:gd name="connsiteX315" fmla="*/ 3812022 w 3812022"/>
                <a:gd name="connsiteY315" fmla="*/ 421242 h 1325394"/>
                <a:gd name="connsiteX316" fmla="*/ 3812022 w 3812022"/>
                <a:gd name="connsiteY316" fmla="*/ 443606 h 1325394"/>
                <a:gd name="connsiteX317" fmla="*/ 3680500 w 3812022"/>
                <a:gd name="connsiteY317" fmla="*/ 594299 h 1325394"/>
                <a:gd name="connsiteX318" fmla="*/ 3654409 w 3812022"/>
                <a:gd name="connsiteY318" fmla="*/ 611339 h 1325394"/>
                <a:gd name="connsiteX319" fmla="*/ 3588713 w 3812022"/>
                <a:gd name="connsiteY319" fmla="*/ 625782 h 1325394"/>
                <a:gd name="connsiteX320" fmla="*/ 3528743 w 3812022"/>
                <a:gd name="connsiteY320" fmla="*/ 656327 h 1325394"/>
                <a:gd name="connsiteX321" fmla="*/ 3528743 w 3812022"/>
                <a:gd name="connsiteY321" fmla="*/ 539454 h 1325394"/>
                <a:gd name="connsiteX322" fmla="*/ 3528210 w 3812022"/>
                <a:gd name="connsiteY322" fmla="*/ 540085 h 1325394"/>
                <a:gd name="connsiteX323" fmla="*/ 3528210 w 3812022"/>
                <a:gd name="connsiteY323" fmla="*/ 539454 h 1325394"/>
                <a:gd name="connsiteX324" fmla="*/ 3607018 w 3812022"/>
                <a:gd name="connsiteY324" fmla="*/ 543714 h 1325394"/>
                <a:gd name="connsiteX325" fmla="*/ 3715111 w 3812022"/>
                <a:gd name="connsiteY325" fmla="*/ 446801 h 1325394"/>
                <a:gd name="connsiteX326" fmla="*/ 3537263 w 3812022"/>
                <a:gd name="connsiteY326" fmla="*/ 475024 h 1325394"/>
                <a:gd name="connsiteX327" fmla="*/ 3528743 w 3812022"/>
                <a:gd name="connsiteY327" fmla="*/ 483543 h 1325394"/>
                <a:gd name="connsiteX328" fmla="*/ 3528743 w 3812022"/>
                <a:gd name="connsiteY328" fmla="*/ 193873 h 1325394"/>
                <a:gd name="connsiteX329" fmla="*/ 3528210 w 3812022"/>
                <a:gd name="connsiteY329" fmla="*/ 194459 h 1325394"/>
                <a:gd name="connsiteX330" fmla="*/ 3528210 w 3812022"/>
                <a:gd name="connsiteY330" fmla="*/ 193873 h 1325394"/>
                <a:gd name="connsiteX331" fmla="*/ 3608082 w 3812022"/>
                <a:gd name="connsiteY331" fmla="*/ 30402 h 1325394"/>
                <a:gd name="connsiteX332" fmla="*/ 3645157 w 3812022"/>
                <a:gd name="connsiteY332" fmla="*/ 983 h 13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3812022" h="1325394">
                  <a:moveTo>
                    <a:pt x="3528743" y="1166183"/>
                  </a:moveTo>
                  <a:cubicBezTo>
                    <a:pt x="3531938" y="1169377"/>
                    <a:pt x="3534601" y="1174170"/>
                    <a:pt x="3537795" y="1178430"/>
                  </a:cubicBezTo>
                  <a:cubicBezTo>
                    <a:pt x="3538860" y="1199729"/>
                    <a:pt x="3537795" y="1230080"/>
                    <a:pt x="3528743" y="1258302"/>
                  </a:cubicBezTo>
                  <a:close/>
                  <a:moveTo>
                    <a:pt x="3234282" y="1082322"/>
                  </a:moveTo>
                  <a:lnTo>
                    <a:pt x="3234282" y="1163814"/>
                  </a:lnTo>
                  <a:lnTo>
                    <a:pt x="3194545" y="1145948"/>
                  </a:lnTo>
                  <a:cubicBezTo>
                    <a:pt x="3184361" y="1137428"/>
                    <a:pt x="3178371" y="1125980"/>
                    <a:pt x="3179436" y="1110272"/>
                  </a:cubicBezTo>
                  <a:close/>
                  <a:moveTo>
                    <a:pt x="3429169" y="1002179"/>
                  </a:moveTo>
                  <a:cubicBezTo>
                    <a:pt x="3447274" y="1016556"/>
                    <a:pt x="3489872" y="1011231"/>
                    <a:pt x="3528210" y="1004309"/>
                  </a:cubicBezTo>
                  <a:lnTo>
                    <a:pt x="3528210" y="1113467"/>
                  </a:lnTo>
                  <a:cubicBezTo>
                    <a:pt x="3515964" y="1125714"/>
                    <a:pt x="3513834" y="1141688"/>
                    <a:pt x="3528210" y="1166183"/>
                  </a:cubicBezTo>
                  <a:lnTo>
                    <a:pt x="3528210" y="1258302"/>
                  </a:lnTo>
                  <a:cubicBezTo>
                    <a:pt x="3519691" y="1290250"/>
                    <a:pt x="3500522" y="1318472"/>
                    <a:pt x="3467508" y="1325394"/>
                  </a:cubicBezTo>
                  <a:cubicBezTo>
                    <a:pt x="3423844" y="1313147"/>
                    <a:pt x="3233217" y="1258834"/>
                    <a:pt x="3260373" y="1211443"/>
                  </a:cubicBezTo>
                  <a:cubicBezTo>
                    <a:pt x="3304036" y="1210378"/>
                    <a:pt x="3374324" y="1252977"/>
                    <a:pt x="3440351" y="1243925"/>
                  </a:cubicBezTo>
                  <a:cubicBezTo>
                    <a:pt x="3461650" y="1213573"/>
                    <a:pt x="3451534" y="1144883"/>
                    <a:pt x="3440351" y="1117727"/>
                  </a:cubicBezTo>
                  <a:cubicBezTo>
                    <a:pt x="3378584" y="1119857"/>
                    <a:pt x="3357284" y="1157130"/>
                    <a:pt x="3310959" y="1173105"/>
                  </a:cubicBezTo>
                  <a:cubicBezTo>
                    <a:pt x="3288595" y="1170975"/>
                    <a:pt x="3259308" y="1169910"/>
                    <a:pt x="3234282" y="1164053"/>
                  </a:cubicBezTo>
                  <a:lnTo>
                    <a:pt x="3234282" y="1163814"/>
                  </a:lnTo>
                  <a:lnTo>
                    <a:pt x="3234814" y="1164053"/>
                  </a:lnTo>
                  <a:lnTo>
                    <a:pt x="3234814" y="1082051"/>
                  </a:lnTo>
                  <a:lnTo>
                    <a:pt x="3234282" y="1082322"/>
                  </a:lnTo>
                  <a:lnTo>
                    <a:pt x="3234282" y="1082051"/>
                  </a:lnTo>
                  <a:cubicBezTo>
                    <a:pt x="3283802" y="1061816"/>
                    <a:pt x="3340245" y="1046907"/>
                    <a:pt x="3391896" y="1031465"/>
                  </a:cubicBezTo>
                  <a:cubicBezTo>
                    <a:pt x="3415325" y="1013361"/>
                    <a:pt x="3380714" y="997919"/>
                    <a:pt x="3429169" y="1002179"/>
                  </a:cubicBezTo>
                  <a:close/>
                  <a:moveTo>
                    <a:pt x="3580394" y="994192"/>
                  </a:moveTo>
                  <a:cubicBezTo>
                    <a:pt x="3600628" y="1000049"/>
                    <a:pt x="3616603" y="1004309"/>
                    <a:pt x="3644824" y="1024543"/>
                  </a:cubicBezTo>
                  <a:cubicBezTo>
                    <a:pt x="3645889" y="1077258"/>
                    <a:pt x="3560159" y="1084181"/>
                    <a:pt x="3528743" y="1113467"/>
                  </a:cubicBezTo>
                  <a:lnTo>
                    <a:pt x="3528743" y="1004309"/>
                  </a:lnTo>
                  <a:cubicBezTo>
                    <a:pt x="3547913" y="1001114"/>
                    <a:pt x="3567082" y="996321"/>
                    <a:pt x="3580394" y="994192"/>
                  </a:cubicBezTo>
                  <a:close/>
                  <a:moveTo>
                    <a:pt x="2529346" y="901606"/>
                  </a:moveTo>
                  <a:cubicBezTo>
                    <a:pt x="2533006" y="901673"/>
                    <a:pt x="2537799" y="903404"/>
                    <a:pt x="2547916" y="909528"/>
                  </a:cubicBezTo>
                  <a:cubicBezTo>
                    <a:pt x="2555903" y="927632"/>
                    <a:pt x="2579332" y="953723"/>
                    <a:pt x="2608619" y="977152"/>
                  </a:cubicBezTo>
                  <a:cubicBezTo>
                    <a:pt x="2644827" y="1008569"/>
                    <a:pt x="2689556" y="1038920"/>
                    <a:pt x="2718842" y="1051700"/>
                  </a:cubicBezTo>
                  <a:cubicBezTo>
                    <a:pt x="2747063" y="1053829"/>
                    <a:pt x="2775285" y="1055959"/>
                    <a:pt x="2803506" y="1057557"/>
                  </a:cubicBezTo>
                  <a:cubicBezTo>
                    <a:pt x="2804571" y="1095895"/>
                    <a:pt x="2702335" y="1149676"/>
                    <a:pt x="2668256" y="1154468"/>
                  </a:cubicBezTo>
                  <a:cubicBezTo>
                    <a:pt x="2656009" y="1151273"/>
                    <a:pt x="2642165" y="1147546"/>
                    <a:pt x="2629918" y="1145416"/>
                  </a:cubicBezTo>
                  <a:cubicBezTo>
                    <a:pt x="2622463" y="1139559"/>
                    <a:pt x="2615541" y="1132637"/>
                    <a:pt x="2608619" y="1124649"/>
                  </a:cubicBezTo>
                  <a:cubicBezTo>
                    <a:pt x="2568150" y="1077259"/>
                    <a:pt x="2533539" y="993659"/>
                    <a:pt x="2518629" y="951061"/>
                  </a:cubicBezTo>
                  <a:cubicBezTo>
                    <a:pt x="2517565" y="935087"/>
                    <a:pt x="2517565" y="919645"/>
                    <a:pt x="2517565" y="903670"/>
                  </a:cubicBezTo>
                  <a:cubicBezTo>
                    <a:pt x="2523156" y="903137"/>
                    <a:pt x="2525685" y="901540"/>
                    <a:pt x="2529346" y="901606"/>
                  </a:cubicBezTo>
                  <a:close/>
                  <a:moveTo>
                    <a:pt x="1595483" y="881273"/>
                  </a:moveTo>
                  <a:cubicBezTo>
                    <a:pt x="1591148" y="880907"/>
                    <a:pt x="1585857" y="881306"/>
                    <a:pt x="1578801" y="881839"/>
                  </a:cubicBezTo>
                  <a:cubicBezTo>
                    <a:pt x="1575074" y="881839"/>
                    <a:pt x="1569750" y="881839"/>
                    <a:pt x="1563892" y="881839"/>
                  </a:cubicBezTo>
                  <a:cubicBezTo>
                    <a:pt x="1559632" y="883969"/>
                    <a:pt x="1555905" y="887164"/>
                    <a:pt x="1552710" y="890358"/>
                  </a:cubicBezTo>
                  <a:cubicBezTo>
                    <a:pt x="1518099" y="915917"/>
                    <a:pt x="1528216" y="955321"/>
                    <a:pt x="1529281" y="1001647"/>
                  </a:cubicBezTo>
                  <a:cubicBezTo>
                    <a:pt x="1535671" y="999517"/>
                    <a:pt x="1543658" y="996854"/>
                    <a:pt x="1552710" y="992595"/>
                  </a:cubicBezTo>
                  <a:cubicBezTo>
                    <a:pt x="1560697" y="987802"/>
                    <a:pt x="1569750" y="983542"/>
                    <a:pt x="1578801" y="977685"/>
                  </a:cubicBezTo>
                  <a:cubicBezTo>
                    <a:pt x="1602231" y="962776"/>
                    <a:pt x="1624595" y="943606"/>
                    <a:pt x="1630452" y="922307"/>
                  </a:cubicBezTo>
                  <a:cubicBezTo>
                    <a:pt x="1612881" y="890358"/>
                    <a:pt x="1608488" y="882371"/>
                    <a:pt x="1595483" y="881273"/>
                  </a:cubicBezTo>
                  <a:close/>
                  <a:moveTo>
                    <a:pt x="578273" y="855746"/>
                  </a:moveTo>
                  <a:lnTo>
                    <a:pt x="576143" y="870122"/>
                  </a:lnTo>
                  <a:lnTo>
                    <a:pt x="577208" y="885032"/>
                  </a:lnTo>
                  <a:lnTo>
                    <a:pt x="577208" y="899409"/>
                  </a:lnTo>
                  <a:lnTo>
                    <a:pt x="583065" y="911656"/>
                  </a:lnTo>
                  <a:lnTo>
                    <a:pt x="609157" y="921773"/>
                  </a:lnTo>
                  <a:lnTo>
                    <a:pt x="610222" y="922838"/>
                  </a:lnTo>
                  <a:cubicBezTo>
                    <a:pt x="609157" y="905266"/>
                    <a:pt x="609157" y="887162"/>
                    <a:pt x="610222" y="869058"/>
                  </a:cubicBezTo>
                  <a:cubicBezTo>
                    <a:pt x="610222" y="867993"/>
                    <a:pt x="609157" y="867993"/>
                    <a:pt x="609157" y="866928"/>
                  </a:cubicBezTo>
                  <a:cubicBezTo>
                    <a:pt x="601169" y="862668"/>
                    <a:pt x="585727" y="855746"/>
                    <a:pt x="578273" y="855746"/>
                  </a:cubicBezTo>
                  <a:close/>
                  <a:moveTo>
                    <a:pt x="3589446" y="757771"/>
                  </a:moveTo>
                  <a:cubicBezTo>
                    <a:pt x="3581458" y="757771"/>
                    <a:pt x="3573471" y="759900"/>
                    <a:pt x="3566017" y="760965"/>
                  </a:cubicBezTo>
                  <a:cubicBezTo>
                    <a:pt x="3558030" y="766823"/>
                    <a:pt x="3544718" y="778005"/>
                    <a:pt x="3528743" y="790252"/>
                  </a:cubicBezTo>
                  <a:lnTo>
                    <a:pt x="3528743" y="790784"/>
                  </a:lnTo>
                  <a:cubicBezTo>
                    <a:pt x="3500522" y="815278"/>
                    <a:pt x="3468041" y="846695"/>
                    <a:pt x="3469105" y="863734"/>
                  </a:cubicBezTo>
                  <a:cubicBezTo>
                    <a:pt x="3482417" y="853617"/>
                    <a:pt x="3506379" y="840305"/>
                    <a:pt x="3528743" y="824331"/>
                  </a:cubicBezTo>
                  <a:cubicBezTo>
                    <a:pt x="3560159" y="803031"/>
                    <a:pt x="3590511" y="779070"/>
                    <a:pt x="3589446" y="757771"/>
                  </a:cubicBezTo>
                  <a:close/>
                  <a:moveTo>
                    <a:pt x="600104" y="741795"/>
                  </a:moveTo>
                  <a:cubicBezTo>
                    <a:pt x="595845" y="756704"/>
                    <a:pt x="592650" y="779068"/>
                    <a:pt x="601169" y="782796"/>
                  </a:cubicBezTo>
                  <a:cubicBezTo>
                    <a:pt x="602234" y="782796"/>
                    <a:pt x="605962" y="783861"/>
                    <a:pt x="609157" y="785991"/>
                  </a:cubicBezTo>
                  <a:cubicBezTo>
                    <a:pt x="611819" y="788121"/>
                    <a:pt x="615014" y="790250"/>
                    <a:pt x="616079" y="790250"/>
                  </a:cubicBezTo>
                  <a:cubicBezTo>
                    <a:pt x="617144" y="785991"/>
                    <a:pt x="622469" y="755639"/>
                    <a:pt x="620339" y="749782"/>
                  </a:cubicBezTo>
                  <a:cubicBezTo>
                    <a:pt x="619274" y="748717"/>
                    <a:pt x="613416" y="744990"/>
                    <a:pt x="609157" y="742860"/>
                  </a:cubicBezTo>
                  <a:cubicBezTo>
                    <a:pt x="604364" y="741795"/>
                    <a:pt x="602234" y="740730"/>
                    <a:pt x="600104" y="741795"/>
                  </a:cubicBezTo>
                  <a:close/>
                  <a:moveTo>
                    <a:pt x="3661538" y="687708"/>
                  </a:moveTo>
                  <a:cubicBezTo>
                    <a:pt x="3691615" y="686285"/>
                    <a:pt x="3726559" y="691077"/>
                    <a:pt x="3722566" y="730614"/>
                  </a:cubicBezTo>
                  <a:cubicBezTo>
                    <a:pt x="3692214" y="743926"/>
                    <a:pt x="3640564" y="808356"/>
                    <a:pt x="3618732" y="834448"/>
                  </a:cubicBezTo>
                  <a:cubicBezTo>
                    <a:pt x="3587316" y="850954"/>
                    <a:pt x="3558030" y="869059"/>
                    <a:pt x="3528743" y="887163"/>
                  </a:cubicBezTo>
                  <a:cubicBezTo>
                    <a:pt x="3484547" y="915385"/>
                    <a:pt x="3443014" y="945736"/>
                    <a:pt x="3402545" y="978217"/>
                  </a:cubicBezTo>
                  <a:cubicBezTo>
                    <a:pt x="3396688" y="977152"/>
                    <a:pt x="3391363" y="977152"/>
                    <a:pt x="3385506" y="977152"/>
                  </a:cubicBezTo>
                  <a:cubicBezTo>
                    <a:pt x="3384441" y="944671"/>
                    <a:pt x="3435026" y="899410"/>
                    <a:pt x="3460053" y="875981"/>
                  </a:cubicBezTo>
                  <a:cubicBezTo>
                    <a:pt x="3464846" y="871189"/>
                    <a:pt x="3462716" y="864799"/>
                    <a:pt x="3455793" y="867994"/>
                  </a:cubicBezTo>
                  <a:cubicBezTo>
                    <a:pt x="3422247" y="884501"/>
                    <a:pt x="3398286" y="922839"/>
                    <a:pt x="3356752" y="919644"/>
                  </a:cubicBezTo>
                  <a:cubicBezTo>
                    <a:pt x="3325336" y="921242"/>
                    <a:pt x="3293920" y="923372"/>
                    <a:pt x="3263568" y="925502"/>
                  </a:cubicBezTo>
                  <a:cubicBezTo>
                    <a:pt x="3251854" y="924437"/>
                    <a:pt x="3251854" y="924437"/>
                    <a:pt x="3238542" y="916450"/>
                  </a:cubicBezTo>
                  <a:cubicBezTo>
                    <a:pt x="3237476" y="898345"/>
                    <a:pt x="3238542" y="900475"/>
                    <a:pt x="3249724" y="890358"/>
                  </a:cubicBezTo>
                  <a:cubicBezTo>
                    <a:pt x="3333855" y="850954"/>
                    <a:pt x="3421714" y="797174"/>
                    <a:pt x="3509574" y="757771"/>
                  </a:cubicBezTo>
                  <a:cubicBezTo>
                    <a:pt x="3516496" y="754576"/>
                    <a:pt x="3522886" y="749783"/>
                    <a:pt x="3528743" y="746588"/>
                  </a:cubicBezTo>
                  <a:cubicBezTo>
                    <a:pt x="3563887" y="727419"/>
                    <a:pt x="3598498" y="709315"/>
                    <a:pt x="3634706" y="690146"/>
                  </a:cubicBezTo>
                  <a:cubicBezTo>
                    <a:pt x="3642028" y="689347"/>
                    <a:pt x="3651513" y="688182"/>
                    <a:pt x="3661538" y="687708"/>
                  </a:cubicBezTo>
                  <a:close/>
                  <a:moveTo>
                    <a:pt x="3106487" y="648612"/>
                  </a:moveTo>
                  <a:cubicBezTo>
                    <a:pt x="3152812" y="647547"/>
                    <a:pt x="3159202" y="700263"/>
                    <a:pt x="3233749" y="667781"/>
                  </a:cubicBezTo>
                  <a:cubicBezTo>
                    <a:pt x="3233749" y="666716"/>
                    <a:pt x="3234814" y="665652"/>
                    <a:pt x="3234814" y="665652"/>
                  </a:cubicBezTo>
                  <a:lnTo>
                    <a:pt x="3234814" y="750848"/>
                  </a:lnTo>
                  <a:cubicBezTo>
                    <a:pt x="3232684" y="765758"/>
                    <a:pt x="3228957" y="780135"/>
                    <a:pt x="3225762" y="789187"/>
                  </a:cubicBezTo>
                  <a:cubicBezTo>
                    <a:pt x="3219905" y="790252"/>
                    <a:pt x="3214580" y="791317"/>
                    <a:pt x="3208723" y="792382"/>
                  </a:cubicBezTo>
                  <a:cubicBezTo>
                    <a:pt x="3145890" y="762030"/>
                    <a:pt x="3108617" y="714640"/>
                    <a:pt x="3106487" y="661924"/>
                  </a:cubicBezTo>
                  <a:lnTo>
                    <a:pt x="3106487" y="651807"/>
                  </a:lnTo>
                  <a:cubicBezTo>
                    <a:pt x="3106487" y="650742"/>
                    <a:pt x="3106487" y="649677"/>
                    <a:pt x="3106487" y="648612"/>
                  </a:cubicBezTo>
                  <a:close/>
                  <a:moveTo>
                    <a:pt x="1575074" y="608144"/>
                  </a:moveTo>
                  <a:cubicBezTo>
                    <a:pt x="1566022" y="610274"/>
                    <a:pt x="1558567" y="612936"/>
                    <a:pt x="1552710" y="616131"/>
                  </a:cubicBezTo>
                  <a:cubicBezTo>
                    <a:pt x="1533541" y="625184"/>
                    <a:pt x="1526618" y="640625"/>
                    <a:pt x="1527684" y="671509"/>
                  </a:cubicBezTo>
                  <a:cubicBezTo>
                    <a:pt x="1533541" y="670444"/>
                    <a:pt x="1543658" y="663522"/>
                    <a:pt x="1552710" y="655535"/>
                  </a:cubicBezTo>
                  <a:cubicBezTo>
                    <a:pt x="1567087" y="640625"/>
                    <a:pt x="1581997" y="621456"/>
                    <a:pt x="1575074" y="608144"/>
                  </a:cubicBezTo>
                  <a:close/>
                  <a:moveTo>
                    <a:pt x="2635775" y="472893"/>
                  </a:moveTo>
                  <a:cubicBezTo>
                    <a:pt x="2661867" y="492062"/>
                    <a:pt x="2661867" y="492062"/>
                    <a:pt x="2689556" y="508037"/>
                  </a:cubicBezTo>
                  <a:cubicBezTo>
                    <a:pt x="2720972" y="548505"/>
                    <a:pt x="2667191" y="610274"/>
                    <a:pt x="2608619" y="661392"/>
                  </a:cubicBezTo>
                  <a:lnTo>
                    <a:pt x="2608619" y="553830"/>
                  </a:lnTo>
                  <a:cubicBezTo>
                    <a:pt x="2619801" y="526674"/>
                    <a:pt x="2619801" y="490997"/>
                    <a:pt x="2635775" y="472893"/>
                  </a:cubicBezTo>
                  <a:close/>
                  <a:moveTo>
                    <a:pt x="1655479" y="448932"/>
                  </a:moveTo>
                  <a:cubicBezTo>
                    <a:pt x="1629387" y="465971"/>
                    <a:pt x="1601166" y="478218"/>
                    <a:pt x="1578801" y="495257"/>
                  </a:cubicBezTo>
                  <a:cubicBezTo>
                    <a:pt x="1568685" y="503246"/>
                    <a:pt x="1558567" y="512298"/>
                    <a:pt x="1552710" y="523480"/>
                  </a:cubicBezTo>
                  <a:cubicBezTo>
                    <a:pt x="1545788" y="534662"/>
                    <a:pt x="1542593" y="547441"/>
                    <a:pt x="1542061" y="562351"/>
                  </a:cubicBezTo>
                  <a:cubicBezTo>
                    <a:pt x="1545255" y="561286"/>
                    <a:pt x="1548983" y="560221"/>
                    <a:pt x="1552177" y="558091"/>
                  </a:cubicBezTo>
                  <a:cubicBezTo>
                    <a:pt x="1561230" y="554896"/>
                    <a:pt x="1570282" y="550104"/>
                    <a:pt x="1578269" y="545844"/>
                  </a:cubicBezTo>
                  <a:cubicBezTo>
                    <a:pt x="1604361" y="532000"/>
                    <a:pt x="1626725" y="514960"/>
                    <a:pt x="1642699" y="481413"/>
                  </a:cubicBezTo>
                  <a:cubicBezTo>
                    <a:pt x="1656544" y="473426"/>
                    <a:pt x="1656544" y="473426"/>
                    <a:pt x="1667726" y="461179"/>
                  </a:cubicBezTo>
                  <a:cubicBezTo>
                    <a:pt x="1666661" y="456919"/>
                    <a:pt x="1666661" y="452127"/>
                    <a:pt x="1666661" y="449997"/>
                  </a:cubicBezTo>
                  <a:cubicBezTo>
                    <a:pt x="1662401" y="448932"/>
                    <a:pt x="1658673" y="448932"/>
                    <a:pt x="1655479" y="448932"/>
                  </a:cubicBezTo>
                  <a:close/>
                  <a:moveTo>
                    <a:pt x="3171982" y="389826"/>
                  </a:moveTo>
                  <a:cubicBezTo>
                    <a:pt x="3177839" y="394086"/>
                    <a:pt x="3183164" y="398878"/>
                    <a:pt x="3189021" y="403138"/>
                  </a:cubicBezTo>
                  <a:cubicBezTo>
                    <a:pt x="3195411" y="419112"/>
                    <a:pt x="3213515" y="436684"/>
                    <a:pt x="3234814" y="454789"/>
                  </a:cubicBezTo>
                  <a:cubicBezTo>
                    <a:pt x="3261971" y="478751"/>
                    <a:pt x="3292322" y="501115"/>
                    <a:pt x="3313621" y="520285"/>
                  </a:cubicBezTo>
                  <a:cubicBezTo>
                    <a:pt x="3315751" y="575130"/>
                    <a:pt x="3283270" y="591104"/>
                    <a:pt x="3234814" y="600156"/>
                  </a:cubicBezTo>
                  <a:lnTo>
                    <a:pt x="3233749" y="600156"/>
                  </a:lnTo>
                  <a:cubicBezTo>
                    <a:pt x="3231619" y="578857"/>
                    <a:pt x="3231619" y="558623"/>
                    <a:pt x="3230554" y="538389"/>
                  </a:cubicBezTo>
                  <a:cubicBezTo>
                    <a:pt x="3204463" y="506973"/>
                    <a:pt x="3123526" y="421242"/>
                    <a:pt x="3171982" y="389826"/>
                  </a:cubicBezTo>
                  <a:close/>
                  <a:moveTo>
                    <a:pt x="2558565" y="235940"/>
                  </a:moveTo>
                  <a:cubicBezTo>
                    <a:pt x="2573475" y="244992"/>
                    <a:pt x="2588917" y="248187"/>
                    <a:pt x="2599034" y="279603"/>
                  </a:cubicBezTo>
                  <a:cubicBezTo>
                    <a:pt x="2586787" y="368527"/>
                    <a:pt x="2575605" y="468633"/>
                    <a:pt x="2550578" y="565545"/>
                  </a:cubicBezTo>
                  <a:cubicBezTo>
                    <a:pt x="2550578" y="572467"/>
                    <a:pt x="2550578" y="578858"/>
                    <a:pt x="2551643" y="586845"/>
                  </a:cubicBezTo>
                  <a:cubicBezTo>
                    <a:pt x="2584125" y="586845"/>
                    <a:pt x="2599034" y="571934"/>
                    <a:pt x="2608086" y="553298"/>
                  </a:cubicBezTo>
                  <a:lnTo>
                    <a:pt x="2608086" y="660327"/>
                  </a:lnTo>
                  <a:cubicBezTo>
                    <a:pt x="2562825" y="698665"/>
                    <a:pt x="2513305" y="731147"/>
                    <a:pt x="2497863" y="743394"/>
                  </a:cubicBezTo>
                  <a:cubicBezTo>
                    <a:pt x="2480823" y="791849"/>
                    <a:pt x="2464317" y="841370"/>
                    <a:pt x="2447277" y="890891"/>
                  </a:cubicBezTo>
                  <a:cubicBezTo>
                    <a:pt x="2350898" y="1040517"/>
                    <a:pt x="2280077" y="1158728"/>
                    <a:pt x="2113411" y="1193339"/>
                  </a:cubicBezTo>
                  <a:cubicBezTo>
                    <a:pt x="2112346" y="1190144"/>
                    <a:pt x="2111281" y="1186417"/>
                    <a:pt x="2110217" y="1183222"/>
                  </a:cubicBezTo>
                  <a:cubicBezTo>
                    <a:pt x="2111281" y="1180027"/>
                    <a:pt x="2112346" y="1176300"/>
                    <a:pt x="2114476" y="1174170"/>
                  </a:cubicBezTo>
                  <a:cubicBezTo>
                    <a:pt x="2253986" y="1123584"/>
                    <a:pt x="2366873" y="964905"/>
                    <a:pt x="2394562" y="811551"/>
                  </a:cubicBezTo>
                  <a:cubicBezTo>
                    <a:pt x="2393497" y="808356"/>
                    <a:pt x="2393497" y="804629"/>
                    <a:pt x="2393497" y="801434"/>
                  </a:cubicBezTo>
                  <a:cubicBezTo>
                    <a:pt x="2341846" y="808356"/>
                    <a:pt x="2295520" y="826461"/>
                    <a:pt x="2250259" y="827526"/>
                  </a:cubicBezTo>
                  <a:cubicBezTo>
                    <a:pt x="2159204" y="774810"/>
                    <a:pt x="2212985" y="762031"/>
                    <a:pt x="2286467" y="748719"/>
                  </a:cubicBezTo>
                  <a:cubicBezTo>
                    <a:pt x="2337054" y="723692"/>
                    <a:pt x="2387639" y="694938"/>
                    <a:pt x="2433965" y="653937"/>
                  </a:cubicBezTo>
                  <a:cubicBezTo>
                    <a:pt x="2470174" y="535726"/>
                    <a:pt x="2509577" y="416450"/>
                    <a:pt x="2525019" y="300370"/>
                  </a:cubicBezTo>
                  <a:cubicBezTo>
                    <a:pt x="2546318" y="276941"/>
                    <a:pt x="2513837" y="252979"/>
                    <a:pt x="2558565" y="235940"/>
                  </a:cubicBezTo>
                  <a:close/>
                  <a:moveTo>
                    <a:pt x="3528210" y="194459"/>
                  </a:moveTo>
                  <a:lnTo>
                    <a:pt x="3528210" y="484076"/>
                  </a:lnTo>
                  <a:lnTo>
                    <a:pt x="3528743" y="483543"/>
                  </a:lnTo>
                  <a:lnTo>
                    <a:pt x="3528743" y="484076"/>
                  </a:lnTo>
                  <a:cubicBezTo>
                    <a:pt x="3508509" y="505375"/>
                    <a:pt x="3468041" y="540519"/>
                    <a:pt x="3495197" y="562883"/>
                  </a:cubicBezTo>
                  <a:cubicBezTo>
                    <a:pt x="3505314" y="561285"/>
                    <a:pt x="3512103" y="557558"/>
                    <a:pt x="3517161" y="553165"/>
                  </a:cubicBezTo>
                  <a:lnTo>
                    <a:pt x="3528210" y="540085"/>
                  </a:lnTo>
                  <a:lnTo>
                    <a:pt x="3528210" y="656599"/>
                  </a:lnTo>
                  <a:lnTo>
                    <a:pt x="3528743" y="656327"/>
                  </a:lnTo>
                  <a:lnTo>
                    <a:pt x="3528743" y="656599"/>
                  </a:lnTo>
                  <a:cubicBezTo>
                    <a:pt x="3488274" y="681626"/>
                    <a:pt x="3448871" y="708250"/>
                    <a:pt x="3406273" y="719432"/>
                  </a:cubicBezTo>
                  <a:cubicBezTo>
                    <a:pt x="3405208" y="715172"/>
                    <a:pt x="3403078" y="711445"/>
                    <a:pt x="3403078" y="707185"/>
                  </a:cubicBezTo>
                  <a:cubicBezTo>
                    <a:pt x="3430235" y="686951"/>
                    <a:pt x="3492002" y="651807"/>
                    <a:pt x="3496262" y="620391"/>
                  </a:cubicBezTo>
                  <a:cubicBezTo>
                    <a:pt x="3436624" y="593234"/>
                    <a:pt x="3443547" y="596962"/>
                    <a:pt x="3394026" y="629443"/>
                  </a:cubicBezTo>
                  <a:cubicBezTo>
                    <a:pt x="3321076" y="652872"/>
                    <a:pt x="3292855" y="661924"/>
                    <a:pt x="3246529" y="710380"/>
                  </a:cubicBezTo>
                  <a:cubicBezTo>
                    <a:pt x="3242269" y="722627"/>
                    <a:pt x="3238542" y="737536"/>
                    <a:pt x="3235347" y="750848"/>
                  </a:cubicBezTo>
                  <a:lnTo>
                    <a:pt x="3235347" y="665652"/>
                  </a:lnTo>
                  <a:cubicBezTo>
                    <a:pt x="3275815" y="624118"/>
                    <a:pt x="3325336" y="599092"/>
                    <a:pt x="3367934" y="560753"/>
                  </a:cubicBezTo>
                  <a:cubicBezTo>
                    <a:pt x="3368999" y="548506"/>
                    <a:pt x="3368999" y="535726"/>
                    <a:pt x="3370064" y="524544"/>
                  </a:cubicBezTo>
                  <a:cubicBezTo>
                    <a:pt x="3386039" y="523479"/>
                    <a:pt x="3402545" y="522414"/>
                    <a:pt x="3419585" y="520285"/>
                  </a:cubicBezTo>
                  <a:cubicBezTo>
                    <a:pt x="3457923" y="476621"/>
                    <a:pt x="3518626" y="380774"/>
                    <a:pt x="3511704" y="329123"/>
                  </a:cubicBezTo>
                  <a:cubicBezTo>
                    <a:pt x="3474430" y="329123"/>
                    <a:pt x="3438754" y="354150"/>
                    <a:pt x="3411598" y="341370"/>
                  </a:cubicBezTo>
                  <a:cubicBezTo>
                    <a:pt x="3410532" y="301967"/>
                    <a:pt x="3417455" y="305162"/>
                    <a:pt x="3447806" y="282798"/>
                  </a:cubicBezTo>
                  <a:close/>
                  <a:moveTo>
                    <a:pt x="52315" y="184090"/>
                  </a:moveTo>
                  <a:cubicBezTo>
                    <a:pt x="64296" y="184023"/>
                    <a:pt x="76676" y="185088"/>
                    <a:pt x="88391" y="188017"/>
                  </a:cubicBezTo>
                  <a:cubicBezTo>
                    <a:pt x="129925" y="196004"/>
                    <a:pt x="167198" y="221030"/>
                    <a:pt x="158146" y="272682"/>
                  </a:cubicBezTo>
                  <a:cubicBezTo>
                    <a:pt x="156016" y="288124"/>
                    <a:pt x="149094" y="290254"/>
                    <a:pt x="137912" y="296111"/>
                  </a:cubicBezTo>
                  <a:cubicBezTo>
                    <a:pt x="125132" y="301436"/>
                    <a:pt x="113950" y="306228"/>
                    <a:pt x="102768" y="308358"/>
                  </a:cubicBezTo>
                  <a:cubicBezTo>
                    <a:pt x="98508" y="309423"/>
                    <a:pt x="92651" y="309423"/>
                    <a:pt x="88391" y="309423"/>
                  </a:cubicBezTo>
                  <a:cubicBezTo>
                    <a:pt x="85729" y="309423"/>
                    <a:pt x="83599" y="309423"/>
                    <a:pt x="81469" y="309423"/>
                  </a:cubicBezTo>
                  <a:cubicBezTo>
                    <a:pt x="75612" y="306228"/>
                    <a:pt x="69754" y="303566"/>
                    <a:pt x="65494" y="299306"/>
                  </a:cubicBezTo>
                  <a:cubicBezTo>
                    <a:pt x="29286" y="271617"/>
                    <a:pt x="10117" y="229550"/>
                    <a:pt x="18636" y="186952"/>
                  </a:cubicBezTo>
                  <a:cubicBezTo>
                    <a:pt x="28753" y="185354"/>
                    <a:pt x="40334" y="184156"/>
                    <a:pt x="52315" y="184090"/>
                  </a:cubicBezTo>
                  <a:close/>
                  <a:moveTo>
                    <a:pt x="697548" y="95897"/>
                  </a:moveTo>
                  <a:cubicBezTo>
                    <a:pt x="698613" y="118261"/>
                    <a:pt x="698613" y="141690"/>
                    <a:pt x="698613" y="166717"/>
                  </a:cubicBezTo>
                  <a:cubicBezTo>
                    <a:pt x="703938" y="163522"/>
                    <a:pt x="708730" y="160859"/>
                    <a:pt x="712990" y="157665"/>
                  </a:cubicBezTo>
                  <a:cubicBezTo>
                    <a:pt x="717250" y="154470"/>
                    <a:pt x="721510" y="150210"/>
                    <a:pt x="727367" y="144353"/>
                  </a:cubicBezTo>
                  <a:cubicBezTo>
                    <a:pt x="727367" y="122521"/>
                    <a:pt x="723107" y="107079"/>
                    <a:pt x="712990" y="99092"/>
                  </a:cubicBezTo>
                  <a:cubicBezTo>
                    <a:pt x="708198" y="96962"/>
                    <a:pt x="703938" y="95897"/>
                    <a:pt x="697548" y="95897"/>
                  </a:cubicBezTo>
                  <a:close/>
                  <a:moveTo>
                    <a:pt x="1785205" y="42774"/>
                  </a:moveTo>
                  <a:cubicBezTo>
                    <a:pt x="1804873" y="40852"/>
                    <a:pt x="1812561" y="45445"/>
                    <a:pt x="1825341" y="84183"/>
                  </a:cubicBezTo>
                  <a:cubicBezTo>
                    <a:pt x="1816289" y="113469"/>
                    <a:pt x="1785937" y="129444"/>
                    <a:pt x="1779015" y="158730"/>
                  </a:cubicBezTo>
                  <a:cubicBezTo>
                    <a:pt x="1800314" y="148613"/>
                    <a:pt x="1820548" y="141691"/>
                    <a:pt x="1835458" y="118262"/>
                  </a:cubicBezTo>
                  <a:cubicBezTo>
                    <a:pt x="1858887" y="111339"/>
                    <a:pt x="1892966" y="127314"/>
                    <a:pt x="1895628" y="150211"/>
                  </a:cubicBezTo>
                  <a:lnTo>
                    <a:pt x="1895628" y="158198"/>
                  </a:lnTo>
                  <a:cubicBezTo>
                    <a:pt x="1893498" y="168315"/>
                    <a:pt x="1887641" y="179497"/>
                    <a:pt x="1873264" y="191744"/>
                  </a:cubicBezTo>
                  <a:cubicBezTo>
                    <a:pt x="1795522" y="219433"/>
                    <a:pt x="1708728" y="253512"/>
                    <a:pt x="1646959" y="304097"/>
                  </a:cubicBezTo>
                  <a:cubicBezTo>
                    <a:pt x="1623530" y="332319"/>
                    <a:pt x="1600633" y="360540"/>
                    <a:pt x="1578269" y="388761"/>
                  </a:cubicBezTo>
                  <a:cubicBezTo>
                    <a:pt x="1564425" y="398879"/>
                    <a:pt x="1556438" y="404736"/>
                    <a:pt x="1552177" y="408996"/>
                  </a:cubicBezTo>
                  <a:cubicBezTo>
                    <a:pt x="1544190" y="418048"/>
                    <a:pt x="1543126" y="424438"/>
                    <a:pt x="1536203" y="450529"/>
                  </a:cubicBezTo>
                  <a:cubicBezTo>
                    <a:pt x="1540996" y="449464"/>
                    <a:pt x="1546320" y="448399"/>
                    <a:pt x="1552177" y="446269"/>
                  </a:cubicBezTo>
                  <a:cubicBezTo>
                    <a:pt x="1560165" y="443074"/>
                    <a:pt x="1569217" y="438815"/>
                    <a:pt x="1578269" y="432957"/>
                  </a:cubicBezTo>
                  <a:cubicBezTo>
                    <a:pt x="1645894" y="395684"/>
                    <a:pt x="1747066" y="322734"/>
                    <a:pt x="1765170" y="431892"/>
                  </a:cubicBezTo>
                  <a:cubicBezTo>
                    <a:pt x="1802444" y="468101"/>
                    <a:pt x="1780080" y="479283"/>
                    <a:pt x="1742807" y="521882"/>
                  </a:cubicBezTo>
                  <a:cubicBezTo>
                    <a:pt x="1680505" y="573533"/>
                    <a:pt x="1641102" y="655535"/>
                    <a:pt x="1578269" y="711978"/>
                  </a:cubicBezTo>
                  <a:cubicBezTo>
                    <a:pt x="1570282" y="719965"/>
                    <a:pt x="1561230" y="726355"/>
                    <a:pt x="1552177" y="732212"/>
                  </a:cubicBezTo>
                  <a:cubicBezTo>
                    <a:pt x="1552177" y="735407"/>
                    <a:pt x="1552177" y="740199"/>
                    <a:pt x="1552177" y="744459"/>
                  </a:cubicBezTo>
                  <a:cubicBezTo>
                    <a:pt x="1559100" y="744459"/>
                    <a:pt x="1568152" y="741797"/>
                    <a:pt x="1578269" y="737537"/>
                  </a:cubicBezTo>
                  <a:cubicBezTo>
                    <a:pt x="1624595" y="718900"/>
                    <a:pt x="1705533" y="668847"/>
                    <a:pt x="1734819" y="654470"/>
                  </a:cubicBezTo>
                  <a:cubicBezTo>
                    <a:pt x="1760378" y="662990"/>
                    <a:pt x="1767300" y="669912"/>
                    <a:pt x="1767300" y="708250"/>
                  </a:cubicBezTo>
                  <a:cubicBezTo>
                    <a:pt x="1722572" y="744459"/>
                    <a:pt x="1679440" y="774810"/>
                    <a:pt x="1648024" y="823266"/>
                  </a:cubicBezTo>
                  <a:cubicBezTo>
                    <a:pt x="1648024" y="866929"/>
                    <a:pt x="1683168" y="866929"/>
                    <a:pt x="1726832" y="893021"/>
                  </a:cubicBezTo>
                  <a:cubicBezTo>
                    <a:pt x="1753988" y="933489"/>
                    <a:pt x="1649089" y="994724"/>
                    <a:pt x="1578269" y="1037323"/>
                  </a:cubicBezTo>
                  <a:cubicBezTo>
                    <a:pt x="1569217" y="1043180"/>
                    <a:pt x="1560165" y="1048505"/>
                    <a:pt x="1552177" y="1054362"/>
                  </a:cubicBezTo>
                  <a:cubicBezTo>
                    <a:pt x="1542061" y="1060219"/>
                    <a:pt x="1534606" y="1066077"/>
                    <a:pt x="1528749" y="1070337"/>
                  </a:cubicBezTo>
                  <a:cubicBezTo>
                    <a:pt x="1524489" y="1079389"/>
                    <a:pt x="1524489" y="1079389"/>
                    <a:pt x="1518631" y="1185352"/>
                  </a:cubicBezTo>
                  <a:cubicBezTo>
                    <a:pt x="1518631" y="1217833"/>
                    <a:pt x="1520761" y="1250847"/>
                    <a:pt x="1521826" y="1284393"/>
                  </a:cubicBezTo>
                  <a:cubicBezTo>
                    <a:pt x="1521826" y="1296641"/>
                    <a:pt x="1512774" y="1310485"/>
                    <a:pt x="1499462" y="1313680"/>
                  </a:cubicBezTo>
                  <a:cubicBezTo>
                    <a:pt x="1444617" y="1265224"/>
                    <a:pt x="1447812" y="1175235"/>
                    <a:pt x="1437694" y="1117727"/>
                  </a:cubicBezTo>
                  <a:cubicBezTo>
                    <a:pt x="1387109" y="1109740"/>
                    <a:pt x="1384446" y="1111870"/>
                    <a:pt x="1380187" y="1071402"/>
                  </a:cubicBezTo>
                  <a:cubicBezTo>
                    <a:pt x="1410538" y="1064479"/>
                    <a:pt x="1410538" y="1064479"/>
                    <a:pt x="1437694" y="1051167"/>
                  </a:cubicBezTo>
                  <a:cubicBezTo>
                    <a:pt x="1451539" y="1021881"/>
                    <a:pt x="1442487" y="936152"/>
                    <a:pt x="1434500" y="916982"/>
                  </a:cubicBezTo>
                  <a:cubicBezTo>
                    <a:pt x="1383914" y="918047"/>
                    <a:pt x="1327471" y="990465"/>
                    <a:pt x="1285938" y="1011764"/>
                  </a:cubicBezTo>
                  <a:cubicBezTo>
                    <a:pt x="1239612" y="1064479"/>
                    <a:pt x="1219378" y="1061284"/>
                    <a:pt x="1167727" y="1035193"/>
                  </a:cubicBezTo>
                  <a:cubicBezTo>
                    <a:pt x="1168792" y="1030933"/>
                    <a:pt x="1169857" y="1027206"/>
                    <a:pt x="1169857" y="1024011"/>
                  </a:cubicBezTo>
                  <a:cubicBezTo>
                    <a:pt x="1220975" y="1004842"/>
                    <a:pt x="1411070" y="886631"/>
                    <a:pt x="1422253" y="824863"/>
                  </a:cubicBezTo>
                  <a:cubicBezTo>
                    <a:pt x="1408408" y="822733"/>
                    <a:pt x="1408408" y="822733"/>
                    <a:pt x="1397226" y="814746"/>
                  </a:cubicBezTo>
                  <a:cubicBezTo>
                    <a:pt x="1397226" y="810486"/>
                    <a:pt x="1397226" y="805694"/>
                    <a:pt x="1397226" y="802499"/>
                  </a:cubicBezTo>
                  <a:cubicBezTo>
                    <a:pt x="1406278" y="795045"/>
                    <a:pt x="1417460" y="787057"/>
                    <a:pt x="1427577" y="779070"/>
                  </a:cubicBezTo>
                  <a:cubicBezTo>
                    <a:pt x="1435565" y="760966"/>
                    <a:pt x="1443552" y="703458"/>
                    <a:pt x="1435565" y="692276"/>
                  </a:cubicBezTo>
                  <a:cubicBezTo>
                    <a:pt x="1378057" y="692276"/>
                    <a:pt x="1354628" y="803564"/>
                    <a:pt x="1289133" y="782265"/>
                  </a:cubicBezTo>
                  <a:cubicBezTo>
                    <a:pt x="1253989" y="803564"/>
                    <a:pt x="1192221" y="854150"/>
                    <a:pt x="1153883" y="833916"/>
                  </a:cubicBezTo>
                  <a:cubicBezTo>
                    <a:pt x="1153883" y="824863"/>
                    <a:pt x="1154948" y="816876"/>
                    <a:pt x="1156013" y="808889"/>
                  </a:cubicBezTo>
                  <a:cubicBezTo>
                    <a:pt x="1188494" y="793447"/>
                    <a:pt x="1216715" y="771615"/>
                    <a:pt x="1263041" y="748186"/>
                  </a:cubicBezTo>
                  <a:cubicBezTo>
                    <a:pt x="1285405" y="708783"/>
                    <a:pt x="1263041" y="666184"/>
                    <a:pt x="1306704" y="656067"/>
                  </a:cubicBezTo>
                  <a:cubicBezTo>
                    <a:pt x="1312562" y="662990"/>
                    <a:pt x="1316822" y="669379"/>
                    <a:pt x="1323744" y="676302"/>
                  </a:cubicBezTo>
                  <a:cubicBezTo>
                    <a:pt x="1436630" y="675237"/>
                    <a:pt x="1438759" y="507505"/>
                    <a:pt x="1440889" y="435620"/>
                  </a:cubicBezTo>
                  <a:cubicBezTo>
                    <a:pt x="1463254" y="394086"/>
                    <a:pt x="1518099" y="401009"/>
                    <a:pt x="1523956" y="343501"/>
                  </a:cubicBezTo>
                  <a:cubicBezTo>
                    <a:pt x="1433967" y="356280"/>
                    <a:pt x="1443019" y="445204"/>
                    <a:pt x="1376459" y="458516"/>
                  </a:cubicBezTo>
                  <a:cubicBezTo>
                    <a:pt x="1366342" y="454256"/>
                    <a:pt x="1357290" y="450529"/>
                    <a:pt x="1348238" y="446269"/>
                  </a:cubicBezTo>
                  <a:cubicBezTo>
                    <a:pt x="1270496" y="446269"/>
                    <a:pt x="1234287" y="529337"/>
                    <a:pt x="1161337" y="469698"/>
                  </a:cubicBezTo>
                  <a:cubicBezTo>
                    <a:pt x="1161337" y="466503"/>
                    <a:pt x="1161337" y="462776"/>
                    <a:pt x="1161337" y="459581"/>
                  </a:cubicBezTo>
                  <a:cubicBezTo>
                    <a:pt x="1269431" y="405801"/>
                    <a:pt x="1269431" y="405801"/>
                    <a:pt x="1337056" y="376514"/>
                  </a:cubicBezTo>
                  <a:cubicBezTo>
                    <a:pt x="1385511" y="333916"/>
                    <a:pt x="1353030" y="247122"/>
                    <a:pt x="1363147" y="194406"/>
                  </a:cubicBezTo>
                  <a:cubicBezTo>
                    <a:pt x="1417993" y="193341"/>
                    <a:pt x="1415863" y="282265"/>
                    <a:pt x="1453136" y="312617"/>
                  </a:cubicBezTo>
                  <a:cubicBezTo>
                    <a:pt x="1485617" y="299305"/>
                    <a:pt x="1518631" y="285460"/>
                    <a:pt x="1552177" y="273213"/>
                  </a:cubicBezTo>
                  <a:cubicBezTo>
                    <a:pt x="1561230" y="270018"/>
                    <a:pt x="1569217" y="266291"/>
                    <a:pt x="1578269" y="263096"/>
                  </a:cubicBezTo>
                  <a:cubicBezTo>
                    <a:pt x="1584126" y="260434"/>
                    <a:pt x="1590516" y="258304"/>
                    <a:pt x="1596374" y="256174"/>
                  </a:cubicBezTo>
                  <a:cubicBezTo>
                    <a:pt x="1649622" y="190147"/>
                    <a:pt x="1705533" y="112404"/>
                    <a:pt x="1760911" y="45844"/>
                  </a:cubicBezTo>
                  <a:cubicBezTo>
                    <a:pt x="1770762" y="44779"/>
                    <a:pt x="1778649" y="43415"/>
                    <a:pt x="1785205" y="42774"/>
                  </a:cubicBezTo>
                  <a:close/>
                  <a:moveTo>
                    <a:pt x="677122" y="5334"/>
                  </a:moveTo>
                  <a:cubicBezTo>
                    <a:pt x="695418" y="7505"/>
                    <a:pt x="706600" y="24278"/>
                    <a:pt x="708198" y="55428"/>
                  </a:cubicBezTo>
                  <a:cubicBezTo>
                    <a:pt x="710328" y="55428"/>
                    <a:pt x="711393" y="55428"/>
                    <a:pt x="712458" y="55428"/>
                  </a:cubicBezTo>
                  <a:cubicBezTo>
                    <a:pt x="749731" y="57558"/>
                    <a:pt x="810434" y="104949"/>
                    <a:pt x="836526" y="143288"/>
                  </a:cubicBezTo>
                  <a:cubicBezTo>
                    <a:pt x="831733" y="191743"/>
                    <a:pt x="761978" y="242329"/>
                    <a:pt x="712458" y="269485"/>
                  </a:cubicBezTo>
                  <a:cubicBezTo>
                    <a:pt x="703406" y="273745"/>
                    <a:pt x="697016" y="277472"/>
                    <a:pt x="690094" y="280667"/>
                  </a:cubicBezTo>
                  <a:cubicBezTo>
                    <a:pt x="638443" y="327526"/>
                    <a:pt x="659742" y="366929"/>
                    <a:pt x="668794" y="420177"/>
                  </a:cubicBezTo>
                  <a:cubicBezTo>
                    <a:pt x="670924" y="428164"/>
                    <a:pt x="670924" y="429229"/>
                    <a:pt x="666664" y="435086"/>
                  </a:cubicBezTo>
                  <a:cubicBezTo>
                    <a:pt x="665599" y="437749"/>
                    <a:pt x="663470" y="439879"/>
                    <a:pt x="662405" y="440944"/>
                  </a:cubicBezTo>
                  <a:cubicBezTo>
                    <a:pt x="645898" y="465438"/>
                    <a:pt x="624599" y="494724"/>
                    <a:pt x="608624" y="524011"/>
                  </a:cubicBezTo>
                  <a:cubicBezTo>
                    <a:pt x="596377" y="546375"/>
                    <a:pt x="585195" y="569271"/>
                    <a:pt x="579338" y="591636"/>
                  </a:cubicBezTo>
                  <a:cubicBezTo>
                    <a:pt x="589455" y="584713"/>
                    <a:pt x="598507" y="577259"/>
                    <a:pt x="608624" y="570336"/>
                  </a:cubicBezTo>
                  <a:cubicBezTo>
                    <a:pt x="640573" y="545310"/>
                    <a:pt x="674119" y="521881"/>
                    <a:pt x="712458" y="512829"/>
                  </a:cubicBezTo>
                  <a:cubicBezTo>
                    <a:pt x="713523" y="511764"/>
                    <a:pt x="714588" y="511764"/>
                    <a:pt x="716718" y="511764"/>
                  </a:cubicBezTo>
                  <a:cubicBezTo>
                    <a:pt x="743874" y="531998"/>
                    <a:pt x="731627" y="555959"/>
                    <a:pt x="712458" y="579389"/>
                  </a:cubicBezTo>
                  <a:cubicBezTo>
                    <a:pt x="693288" y="603350"/>
                    <a:pt x="666664" y="626779"/>
                    <a:pt x="660807" y="645949"/>
                  </a:cubicBezTo>
                  <a:cubicBezTo>
                    <a:pt x="666132" y="664053"/>
                    <a:pt x="697548" y="660858"/>
                    <a:pt x="704471" y="713573"/>
                  </a:cubicBezTo>
                  <a:cubicBezTo>
                    <a:pt x="667729" y="863200"/>
                    <a:pt x="684236" y="1013360"/>
                    <a:pt x="710328" y="1175233"/>
                  </a:cubicBezTo>
                  <a:cubicBezTo>
                    <a:pt x="702341" y="1210910"/>
                    <a:pt x="652820" y="1217832"/>
                    <a:pt x="625663" y="1217832"/>
                  </a:cubicBezTo>
                  <a:cubicBezTo>
                    <a:pt x="619806" y="1213040"/>
                    <a:pt x="614481" y="1207715"/>
                    <a:pt x="608624" y="1200792"/>
                  </a:cubicBezTo>
                  <a:cubicBezTo>
                    <a:pt x="581468" y="1169376"/>
                    <a:pt x="558038" y="1116661"/>
                    <a:pt x="561233" y="1090569"/>
                  </a:cubicBezTo>
                  <a:cubicBezTo>
                    <a:pt x="592650" y="1103349"/>
                    <a:pt x="594247" y="1104414"/>
                    <a:pt x="608624" y="1105479"/>
                  </a:cubicBezTo>
                  <a:cubicBezTo>
                    <a:pt x="608624" y="1105479"/>
                    <a:pt x="609689" y="1105479"/>
                    <a:pt x="610754" y="1105479"/>
                  </a:cubicBezTo>
                  <a:cubicBezTo>
                    <a:pt x="620871" y="1076192"/>
                    <a:pt x="617676" y="1029866"/>
                    <a:pt x="608624" y="1008567"/>
                  </a:cubicBezTo>
                  <a:cubicBezTo>
                    <a:pt x="607559" y="1007502"/>
                    <a:pt x="606494" y="1006437"/>
                    <a:pt x="606494" y="1005372"/>
                  </a:cubicBezTo>
                  <a:cubicBezTo>
                    <a:pt x="572948" y="994190"/>
                    <a:pt x="567091" y="994190"/>
                    <a:pt x="555909" y="972891"/>
                  </a:cubicBezTo>
                  <a:cubicBezTo>
                    <a:pt x="551649" y="972891"/>
                    <a:pt x="546856" y="972891"/>
                    <a:pt x="543662" y="973956"/>
                  </a:cubicBezTo>
                  <a:cubicBezTo>
                    <a:pt x="534609" y="995255"/>
                    <a:pt x="531947" y="1026672"/>
                    <a:pt x="518635" y="1072997"/>
                  </a:cubicBezTo>
                  <a:cubicBezTo>
                    <a:pt x="514375" y="1104946"/>
                    <a:pt x="518635" y="1256703"/>
                    <a:pt x="449945" y="1246586"/>
                  </a:cubicBezTo>
                  <a:cubicBezTo>
                    <a:pt x="417464" y="1219429"/>
                    <a:pt x="420659" y="1221559"/>
                    <a:pt x="419594" y="1188013"/>
                  </a:cubicBezTo>
                  <a:cubicBezTo>
                    <a:pt x="441958" y="1074062"/>
                    <a:pt x="465387" y="975021"/>
                    <a:pt x="500531" y="866928"/>
                  </a:cubicBezTo>
                  <a:cubicBezTo>
                    <a:pt x="503726" y="815277"/>
                    <a:pt x="529817" y="776939"/>
                    <a:pt x="542064" y="734340"/>
                  </a:cubicBezTo>
                  <a:cubicBezTo>
                    <a:pt x="499998" y="734340"/>
                    <a:pt x="463257" y="778536"/>
                    <a:pt x="438230" y="730080"/>
                  </a:cubicBezTo>
                  <a:cubicBezTo>
                    <a:pt x="438230" y="723158"/>
                    <a:pt x="438230" y="716768"/>
                    <a:pt x="439296" y="709846"/>
                  </a:cubicBezTo>
                  <a:cubicBezTo>
                    <a:pt x="497868" y="644351"/>
                    <a:pt x="505855" y="583648"/>
                    <a:pt x="487751" y="504841"/>
                  </a:cubicBezTo>
                  <a:cubicBezTo>
                    <a:pt x="486686" y="498984"/>
                    <a:pt x="492543" y="492062"/>
                    <a:pt x="494673" y="487802"/>
                  </a:cubicBezTo>
                  <a:cubicBezTo>
                    <a:pt x="508518" y="462775"/>
                    <a:pt x="528752" y="433489"/>
                    <a:pt x="520765" y="410060"/>
                  </a:cubicBezTo>
                  <a:cubicBezTo>
                    <a:pt x="481361" y="410060"/>
                    <a:pt x="436633" y="468633"/>
                    <a:pt x="410542" y="492062"/>
                  </a:cubicBezTo>
                  <a:cubicBezTo>
                    <a:pt x="350904" y="535725"/>
                    <a:pt x="344514" y="545842"/>
                    <a:pt x="317358" y="562882"/>
                  </a:cubicBezTo>
                  <a:cubicBezTo>
                    <a:pt x="230563" y="587908"/>
                    <a:pt x="229498" y="586843"/>
                    <a:pt x="217251" y="666715"/>
                  </a:cubicBezTo>
                  <a:cubicBezTo>
                    <a:pt x="223109" y="787056"/>
                    <a:pt x="199147" y="934553"/>
                    <a:pt x="155484" y="1054893"/>
                  </a:cubicBezTo>
                  <a:cubicBezTo>
                    <a:pt x="148561" y="1096959"/>
                    <a:pt x="143237" y="1138492"/>
                    <a:pt x="136314" y="1180026"/>
                  </a:cubicBezTo>
                  <a:cubicBezTo>
                    <a:pt x="136314" y="1218897"/>
                    <a:pt x="147496" y="1292379"/>
                    <a:pt x="100106" y="1312613"/>
                  </a:cubicBezTo>
                  <a:cubicBezTo>
                    <a:pt x="95846" y="1309951"/>
                    <a:pt x="91054" y="1307821"/>
                    <a:pt x="87859" y="1305691"/>
                  </a:cubicBezTo>
                  <a:cubicBezTo>
                    <a:pt x="58572" y="1289717"/>
                    <a:pt x="38338" y="1276405"/>
                    <a:pt x="21299" y="1256170"/>
                  </a:cubicBezTo>
                  <a:cubicBezTo>
                    <a:pt x="9052" y="1192805"/>
                    <a:pt x="9052" y="1192805"/>
                    <a:pt x="1064" y="1121985"/>
                  </a:cubicBezTo>
                  <a:cubicBezTo>
                    <a:pt x="1064" y="1084179"/>
                    <a:pt x="2129" y="1045841"/>
                    <a:pt x="2129" y="1009632"/>
                  </a:cubicBezTo>
                  <a:cubicBezTo>
                    <a:pt x="4259" y="937215"/>
                    <a:pt x="5324" y="866395"/>
                    <a:pt x="6389" y="796640"/>
                  </a:cubicBezTo>
                  <a:cubicBezTo>
                    <a:pt x="5324" y="770549"/>
                    <a:pt x="5324" y="744990"/>
                    <a:pt x="4259" y="718898"/>
                  </a:cubicBezTo>
                  <a:cubicBezTo>
                    <a:pt x="2129" y="692807"/>
                    <a:pt x="0" y="666183"/>
                    <a:pt x="0" y="639026"/>
                  </a:cubicBezTo>
                  <a:lnTo>
                    <a:pt x="0" y="632104"/>
                  </a:lnTo>
                  <a:cubicBezTo>
                    <a:pt x="0" y="576726"/>
                    <a:pt x="12779" y="526141"/>
                    <a:pt x="65495" y="504841"/>
                  </a:cubicBezTo>
                  <a:cubicBezTo>
                    <a:pt x="76677" y="510166"/>
                    <a:pt x="82001" y="521881"/>
                    <a:pt x="87859" y="536258"/>
                  </a:cubicBezTo>
                  <a:cubicBezTo>
                    <a:pt x="95846" y="559687"/>
                    <a:pt x="100106" y="590038"/>
                    <a:pt x="116080" y="617195"/>
                  </a:cubicBezTo>
                  <a:cubicBezTo>
                    <a:pt x="177848" y="637429"/>
                    <a:pt x="144302" y="715171"/>
                    <a:pt x="144302" y="775874"/>
                  </a:cubicBezTo>
                  <a:cubicBezTo>
                    <a:pt x="157614" y="754574"/>
                    <a:pt x="162406" y="724223"/>
                    <a:pt x="165601" y="702924"/>
                  </a:cubicBezTo>
                  <a:cubicBezTo>
                    <a:pt x="173588" y="601220"/>
                    <a:pt x="165601" y="565544"/>
                    <a:pt x="223109" y="498984"/>
                  </a:cubicBezTo>
                  <a:cubicBezTo>
                    <a:pt x="258252" y="476087"/>
                    <a:pt x="313098" y="445736"/>
                    <a:pt x="339189" y="424437"/>
                  </a:cubicBezTo>
                  <a:cubicBezTo>
                    <a:pt x="521830" y="322733"/>
                    <a:pt x="521830" y="322733"/>
                    <a:pt x="536207" y="310486"/>
                  </a:cubicBezTo>
                  <a:cubicBezTo>
                    <a:pt x="577740" y="245524"/>
                    <a:pt x="584130" y="161924"/>
                    <a:pt x="609157" y="91105"/>
                  </a:cubicBezTo>
                  <a:cubicBezTo>
                    <a:pt x="619274" y="60753"/>
                    <a:pt x="634183" y="31467"/>
                    <a:pt x="656547" y="8038"/>
                  </a:cubicBezTo>
                  <a:cubicBezTo>
                    <a:pt x="664135" y="5509"/>
                    <a:pt x="671024" y="4610"/>
                    <a:pt x="677122" y="5334"/>
                  </a:cubicBezTo>
                  <a:close/>
                  <a:moveTo>
                    <a:pt x="3645157" y="983"/>
                  </a:moveTo>
                  <a:cubicBezTo>
                    <a:pt x="3663860" y="4710"/>
                    <a:pt x="3686358" y="18421"/>
                    <a:pt x="3704994" y="31467"/>
                  </a:cubicBezTo>
                  <a:cubicBezTo>
                    <a:pt x="3740138" y="88975"/>
                    <a:pt x="3691682" y="112404"/>
                    <a:pt x="3640564" y="159795"/>
                  </a:cubicBezTo>
                  <a:cubicBezTo>
                    <a:pt x="3611278" y="197068"/>
                    <a:pt x="3580926" y="237537"/>
                    <a:pt x="3543652" y="268953"/>
                  </a:cubicBezTo>
                  <a:cubicBezTo>
                    <a:pt x="3543652" y="271083"/>
                    <a:pt x="3544718" y="275875"/>
                    <a:pt x="3544718" y="279070"/>
                  </a:cubicBezTo>
                  <a:cubicBezTo>
                    <a:pt x="3595303" y="289187"/>
                    <a:pt x="3619265" y="274810"/>
                    <a:pt x="3621394" y="334448"/>
                  </a:cubicBezTo>
                  <a:cubicBezTo>
                    <a:pt x="3606485" y="359475"/>
                    <a:pt x="3580926" y="382904"/>
                    <a:pt x="3587849" y="419112"/>
                  </a:cubicBezTo>
                  <a:cubicBezTo>
                    <a:pt x="3663460" y="393021"/>
                    <a:pt x="3731086" y="354682"/>
                    <a:pt x="3812022" y="414853"/>
                  </a:cubicBezTo>
                  <a:cubicBezTo>
                    <a:pt x="3812022" y="416450"/>
                    <a:pt x="3812022" y="419112"/>
                    <a:pt x="3812022" y="421242"/>
                  </a:cubicBezTo>
                  <a:lnTo>
                    <a:pt x="3812022" y="443606"/>
                  </a:lnTo>
                  <a:cubicBezTo>
                    <a:pt x="3804035" y="511232"/>
                    <a:pt x="3718306" y="538389"/>
                    <a:pt x="3680500" y="594299"/>
                  </a:cubicBezTo>
                  <a:cubicBezTo>
                    <a:pt x="3671448" y="598559"/>
                    <a:pt x="3662396" y="604416"/>
                    <a:pt x="3654409" y="611339"/>
                  </a:cubicBezTo>
                  <a:cubicBezTo>
                    <a:pt x="3631245" y="611871"/>
                    <a:pt x="3609547" y="617462"/>
                    <a:pt x="3588713" y="625782"/>
                  </a:cubicBezTo>
                  <a:lnTo>
                    <a:pt x="3528743" y="656327"/>
                  </a:lnTo>
                  <a:lnTo>
                    <a:pt x="3528743" y="539454"/>
                  </a:lnTo>
                  <a:lnTo>
                    <a:pt x="3528210" y="540085"/>
                  </a:lnTo>
                  <a:lnTo>
                    <a:pt x="3528210" y="539454"/>
                  </a:lnTo>
                  <a:cubicBezTo>
                    <a:pt x="3539393" y="525077"/>
                    <a:pt x="3549510" y="514427"/>
                    <a:pt x="3607018" y="543714"/>
                  </a:cubicBezTo>
                  <a:cubicBezTo>
                    <a:pt x="3662396" y="536791"/>
                    <a:pt x="3687954" y="488336"/>
                    <a:pt x="3715111" y="446801"/>
                  </a:cubicBezTo>
                  <a:cubicBezTo>
                    <a:pt x="3702864" y="404203"/>
                    <a:pt x="3566549" y="469165"/>
                    <a:pt x="3537263" y="475024"/>
                  </a:cubicBezTo>
                  <a:lnTo>
                    <a:pt x="3528743" y="483543"/>
                  </a:lnTo>
                  <a:lnTo>
                    <a:pt x="3528743" y="193873"/>
                  </a:lnTo>
                  <a:lnTo>
                    <a:pt x="3528210" y="194459"/>
                  </a:lnTo>
                  <a:lnTo>
                    <a:pt x="3528210" y="193873"/>
                  </a:lnTo>
                  <a:cubicBezTo>
                    <a:pt x="3574537" y="146483"/>
                    <a:pt x="3615005" y="96962"/>
                    <a:pt x="3608082" y="30402"/>
                  </a:cubicBezTo>
                  <a:cubicBezTo>
                    <a:pt x="3611543" y="3512"/>
                    <a:pt x="3626453" y="-2745"/>
                    <a:pt x="3645157" y="983"/>
                  </a:cubicBezTo>
                  <a:close/>
                </a:path>
              </a:pathLst>
            </a:custGeom>
            <a:solidFill>
              <a:srgbClr val="81308C"/>
            </a:solidFill>
            <a:ln w="5325" cap="flat">
              <a:noFill/>
              <a:prstDash val="solid"/>
              <a:miter/>
            </a:ln>
          </p:spPr>
          <p:txBody>
            <a:bodyPr rtlCol="0" anchor="ctr"/>
            <a:lstStyle/>
            <a:p>
              <a:endParaRPr lang="zh-CN" altLang="en-US"/>
            </a:p>
          </p:txBody>
        </p:sp>
        <p:sp>
          <p:nvSpPr>
            <p:cNvPr id="47" name="îṥlîḋê"/>
            <p:cNvSpPr/>
            <p:nvPr userDrawn="1"/>
          </p:nvSpPr>
          <p:spPr>
            <a:xfrm>
              <a:off x="4486927" y="4159426"/>
              <a:ext cx="3700885" cy="373260"/>
            </a:xfrm>
            <a:custGeom>
              <a:avLst/>
              <a:gdLst>
                <a:gd name="connsiteX0" fmla="*/ 2873364 w 3817880"/>
                <a:gd name="connsiteY0" fmla="*/ 329175 h 420659"/>
                <a:gd name="connsiteX1" fmla="*/ 2873364 w 3817880"/>
                <a:gd name="connsiteY1" fmla="*/ 302019 h 420659"/>
                <a:gd name="connsiteX2" fmla="*/ 2893598 w 3817880"/>
                <a:gd name="connsiteY2" fmla="*/ 304149 h 420659"/>
                <a:gd name="connsiteX3" fmla="*/ 2926080 w 3817880"/>
                <a:gd name="connsiteY3" fmla="*/ 298291 h 420659"/>
                <a:gd name="connsiteX4" fmla="*/ 2962288 w 3817880"/>
                <a:gd name="connsiteY4" fmla="*/ 278057 h 420659"/>
                <a:gd name="connsiteX5" fmla="*/ 2962288 w 3817880"/>
                <a:gd name="connsiteY5" fmla="*/ 303084 h 420659"/>
                <a:gd name="connsiteX6" fmla="*/ 2921820 w 3817880"/>
                <a:gd name="connsiteY6" fmla="*/ 322253 h 420659"/>
                <a:gd name="connsiteX7" fmla="*/ 2880286 w 3817880"/>
                <a:gd name="connsiteY7" fmla="*/ 329175 h 420659"/>
                <a:gd name="connsiteX8" fmla="*/ 2873364 w 3817880"/>
                <a:gd name="connsiteY8" fmla="*/ 329175 h 420659"/>
                <a:gd name="connsiteX9" fmla="*/ 2873364 w 3817880"/>
                <a:gd name="connsiteY9" fmla="*/ 329175 h 420659"/>
                <a:gd name="connsiteX10" fmla="*/ 2873364 w 3817880"/>
                <a:gd name="connsiteY10" fmla="*/ 209367 h 420659"/>
                <a:gd name="connsiteX11" fmla="*/ 2873364 w 3817880"/>
                <a:gd name="connsiteY11" fmla="*/ 191263 h 420659"/>
                <a:gd name="connsiteX12" fmla="*/ 2922885 w 3817880"/>
                <a:gd name="connsiteY12" fmla="*/ 191263 h 420659"/>
                <a:gd name="connsiteX13" fmla="*/ 2922885 w 3817880"/>
                <a:gd name="connsiteY13" fmla="*/ 184341 h 420659"/>
                <a:gd name="connsiteX14" fmla="*/ 2911703 w 3817880"/>
                <a:gd name="connsiteY14" fmla="*/ 143872 h 420659"/>
                <a:gd name="connsiteX15" fmla="*/ 2878156 w 3817880"/>
                <a:gd name="connsiteY15" fmla="*/ 128963 h 420659"/>
                <a:gd name="connsiteX16" fmla="*/ 2873897 w 3817880"/>
                <a:gd name="connsiteY16" fmla="*/ 128963 h 420659"/>
                <a:gd name="connsiteX17" fmla="*/ 2873897 w 3817880"/>
                <a:gd name="connsiteY17" fmla="*/ 109794 h 420659"/>
                <a:gd name="connsiteX18" fmla="*/ 2884014 w 3817880"/>
                <a:gd name="connsiteY18" fmla="*/ 108729 h 420659"/>
                <a:gd name="connsiteX19" fmla="*/ 2941522 w 3817880"/>
                <a:gd name="connsiteY19" fmla="*/ 132158 h 420659"/>
                <a:gd name="connsiteX20" fmla="*/ 2962821 w 3817880"/>
                <a:gd name="connsiteY20" fmla="*/ 194990 h 420659"/>
                <a:gd name="connsiteX21" fmla="*/ 2962821 w 3817880"/>
                <a:gd name="connsiteY21" fmla="*/ 202978 h 420659"/>
                <a:gd name="connsiteX22" fmla="*/ 2962821 w 3817880"/>
                <a:gd name="connsiteY22" fmla="*/ 208835 h 420659"/>
                <a:gd name="connsiteX23" fmla="*/ 2873364 w 3817880"/>
                <a:gd name="connsiteY23" fmla="*/ 208835 h 420659"/>
                <a:gd name="connsiteX24" fmla="*/ 2873364 w 3817880"/>
                <a:gd name="connsiteY24" fmla="*/ 209367 h 420659"/>
                <a:gd name="connsiteX25" fmla="*/ 2994770 w 3817880"/>
                <a:gd name="connsiteY25" fmla="*/ 325448 h 420659"/>
                <a:gd name="connsiteX26" fmla="*/ 2994770 w 3817880"/>
                <a:gd name="connsiteY26" fmla="*/ 309473 h 420659"/>
                <a:gd name="connsiteX27" fmla="*/ 3017134 w 3817880"/>
                <a:gd name="connsiteY27" fmla="*/ 307343 h 420659"/>
                <a:gd name="connsiteX28" fmla="*/ 3025121 w 3817880"/>
                <a:gd name="connsiteY28" fmla="*/ 299356 h 420659"/>
                <a:gd name="connsiteX29" fmla="*/ 3025121 w 3817880"/>
                <a:gd name="connsiteY29" fmla="*/ 141742 h 420659"/>
                <a:gd name="connsiteX30" fmla="*/ 2994770 w 3817880"/>
                <a:gd name="connsiteY30" fmla="*/ 141742 h 420659"/>
                <a:gd name="connsiteX31" fmla="*/ 2994770 w 3817880"/>
                <a:gd name="connsiteY31" fmla="*/ 127365 h 420659"/>
                <a:gd name="connsiteX32" fmla="*/ 3045355 w 3817880"/>
                <a:gd name="connsiteY32" fmla="*/ 112456 h 420659"/>
                <a:gd name="connsiteX33" fmla="*/ 3062395 w 3817880"/>
                <a:gd name="connsiteY33" fmla="*/ 112456 h 420659"/>
                <a:gd name="connsiteX34" fmla="*/ 3062395 w 3817880"/>
                <a:gd name="connsiteY34" fmla="*/ 152924 h 420659"/>
                <a:gd name="connsiteX35" fmla="*/ 3083694 w 3817880"/>
                <a:gd name="connsiteY35" fmla="*/ 131625 h 420659"/>
                <a:gd name="connsiteX36" fmla="*/ 3108720 w 3817880"/>
                <a:gd name="connsiteY36" fmla="*/ 110326 h 420659"/>
                <a:gd name="connsiteX37" fmla="*/ 3112980 w 3817880"/>
                <a:gd name="connsiteY37" fmla="*/ 110326 h 420659"/>
                <a:gd name="connsiteX38" fmla="*/ 3119902 w 3817880"/>
                <a:gd name="connsiteY38" fmla="*/ 109261 h 420659"/>
                <a:gd name="connsiteX39" fmla="*/ 3132149 w 3817880"/>
                <a:gd name="connsiteY39" fmla="*/ 111391 h 420659"/>
                <a:gd name="connsiteX40" fmla="*/ 3145461 w 3817880"/>
                <a:gd name="connsiteY40" fmla="*/ 115651 h 420659"/>
                <a:gd name="connsiteX41" fmla="*/ 3145461 w 3817880"/>
                <a:gd name="connsiteY41" fmla="*/ 152924 h 420659"/>
                <a:gd name="connsiteX42" fmla="*/ 3132149 w 3817880"/>
                <a:gd name="connsiteY42" fmla="*/ 152924 h 420659"/>
                <a:gd name="connsiteX43" fmla="*/ 3122032 w 3817880"/>
                <a:gd name="connsiteY43" fmla="*/ 144937 h 420659"/>
                <a:gd name="connsiteX44" fmla="*/ 3109785 w 3817880"/>
                <a:gd name="connsiteY44" fmla="*/ 142807 h 420659"/>
                <a:gd name="connsiteX45" fmla="*/ 3087421 w 3817880"/>
                <a:gd name="connsiteY45" fmla="*/ 150794 h 420659"/>
                <a:gd name="connsiteX46" fmla="*/ 3062395 w 3817880"/>
                <a:gd name="connsiteY46" fmla="*/ 174223 h 420659"/>
                <a:gd name="connsiteX47" fmla="*/ 3062395 w 3817880"/>
                <a:gd name="connsiteY47" fmla="*/ 299356 h 420659"/>
                <a:gd name="connsiteX48" fmla="*/ 3069317 w 3817880"/>
                <a:gd name="connsiteY48" fmla="*/ 307343 h 420659"/>
                <a:gd name="connsiteX49" fmla="*/ 3099668 w 3817880"/>
                <a:gd name="connsiteY49" fmla="*/ 309473 h 420659"/>
                <a:gd name="connsiteX50" fmla="*/ 3099668 w 3817880"/>
                <a:gd name="connsiteY50" fmla="*/ 325448 h 420659"/>
                <a:gd name="connsiteX51" fmla="*/ 2994770 w 3817880"/>
                <a:gd name="connsiteY51" fmla="*/ 325448 h 420659"/>
                <a:gd name="connsiteX52" fmla="*/ 2994770 w 3817880"/>
                <a:gd name="connsiteY52" fmla="*/ 325448 h 420659"/>
                <a:gd name="connsiteX53" fmla="*/ 3299880 w 3817880"/>
                <a:gd name="connsiteY53" fmla="*/ 119378 h 420659"/>
                <a:gd name="connsiteX54" fmla="*/ 3299880 w 3817880"/>
                <a:gd name="connsiteY54" fmla="*/ 168899 h 420659"/>
                <a:gd name="connsiteX55" fmla="*/ 3277516 w 3817880"/>
                <a:gd name="connsiteY55" fmla="*/ 168899 h 420659"/>
                <a:gd name="connsiteX56" fmla="*/ 3274322 w 3817880"/>
                <a:gd name="connsiteY56" fmla="*/ 138547 h 420659"/>
                <a:gd name="connsiteX57" fmla="*/ 3257282 w 3817880"/>
                <a:gd name="connsiteY57" fmla="*/ 130560 h 420659"/>
                <a:gd name="connsiteX58" fmla="*/ 3241308 w 3817880"/>
                <a:gd name="connsiteY58" fmla="*/ 128430 h 420659"/>
                <a:gd name="connsiteX59" fmla="*/ 3215216 w 3817880"/>
                <a:gd name="connsiteY59" fmla="*/ 137482 h 420659"/>
                <a:gd name="connsiteX60" fmla="*/ 3205099 w 3817880"/>
                <a:gd name="connsiteY60" fmla="*/ 159847 h 420659"/>
                <a:gd name="connsiteX61" fmla="*/ 3213086 w 3817880"/>
                <a:gd name="connsiteY61" fmla="*/ 181146 h 420659"/>
                <a:gd name="connsiteX62" fmla="*/ 3242373 w 3817880"/>
                <a:gd name="connsiteY62" fmla="*/ 200315 h 420659"/>
                <a:gd name="connsiteX63" fmla="*/ 3253555 w 3817880"/>
                <a:gd name="connsiteY63" fmla="*/ 204575 h 420659"/>
                <a:gd name="connsiteX64" fmla="*/ 3288699 w 3817880"/>
                <a:gd name="connsiteY64" fmla="*/ 224809 h 420659"/>
                <a:gd name="connsiteX65" fmla="*/ 3300946 w 3817880"/>
                <a:gd name="connsiteY65" fmla="*/ 241848 h 420659"/>
                <a:gd name="connsiteX66" fmla="*/ 3305205 w 3817880"/>
                <a:gd name="connsiteY66" fmla="*/ 263148 h 420659"/>
                <a:gd name="connsiteX67" fmla="*/ 3283906 w 3817880"/>
                <a:gd name="connsiteY67" fmla="*/ 311603 h 420659"/>
                <a:gd name="connsiteX68" fmla="*/ 3223203 w 3817880"/>
                <a:gd name="connsiteY68" fmla="*/ 328643 h 420659"/>
                <a:gd name="connsiteX69" fmla="*/ 3193917 w 3817880"/>
                <a:gd name="connsiteY69" fmla="*/ 326513 h 420659"/>
                <a:gd name="connsiteX70" fmla="*/ 3166761 w 3817880"/>
                <a:gd name="connsiteY70" fmla="*/ 319591 h 420659"/>
                <a:gd name="connsiteX71" fmla="*/ 3166761 w 3817880"/>
                <a:gd name="connsiteY71" fmla="*/ 262083 h 420659"/>
                <a:gd name="connsiteX72" fmla="*/ 3188060 w 3817880"/>
                <a:gd name="connsiteY72" fmla="*/ 262083 h 420659"/>
                <a:gd name="connsiteX73" fmla="*/ 3192319 w 3817880"/>
                <a:gd name="connsiteY73" fmla="*/ 299356 h 420659"/>
                <a:gd name="connsiteX74" fmla="*/ 3211489 w 3817880"/>
                <a:gd name="connsiteY74" fmla="*/ 307343 h 420659"/>
                <a:gd name="connsiteX75" fmla="*/ 3229593 w 3817880"/>
                <a:gd name="connsiteY75" fmla="*/ 310538 h 420659"/>
                <a:gd name="connsiteX76" fmla="*/ 3259944 w 3817880"/>
                <a:gd name="connsiteY76" fmla="*/ 300421 h 420659"/>
                <a:gd name="connsiteX77" fmla="*/ 3271126 w 3817880"/>
                <a:gd name="connsiteY77" fmla="*/ 274330 h 420659"/>
                <a:gd name="connsiteX78" fmla="*/ 3263139 w 3817880"/>
                <a:gd name="connsiteY78" fmla="*/ 253031 h 420659"/>
                <a:gd name="connsiteX79" fmla="*/ 3225866 w 3817880"/>
                <a:gd name="connsiteY79" fmla="*/ 230666 h 420659"/>
                <a:gd name="connsiteX80" fmla="*/ 3182203 w 3817880"/>
                <a:gd name="connsiteY80" fmla="*/ 203510 h 420659"/>
                <a:gd name="connsiteX81" fmla="*/ 3169955 w 3817880"/>
                <a:gd name="connsiteY81" fmla="*/ 171029 h 420659"/>
                <a:gd name="connsiteX82" fmla="*/ 3190190 w 3817880"/>
                <a:gd name="connsiteY82" fmla="*/ 125768 h 420659"/>
                <a:gd name="connsiteX83" fmla="*/ 3247698 w 3817880"/>
                <a:gd name="connsiteY83" fmla="*/ 108729 h 420659"/>
                <a:gd name="connsiteX84" fmla="*/ 3274854 w 3817880"/>
                <a:gd name="connsiteY84" fmla="*/ 111923 h 420659"/>
                <a:gd name="connsiteX85" fmla="*/ 3299880 w 3817880"/>
                <a:gd name="connsiteY85" fmla="*/ 119378 h 420659"/>
                <a:gd name="connsiteX86" fmla="*/ 3299880 w 3817880"/>
                <a:gd name="connsiteY86" fmla="*/ 119378 h 420659"/>
                <a:gd name="connsiteX87" fmla="*/ 3389870 w 3817880"/>
                <a:gd name="connsiteY87" fmla="*/ 112988 h 420659"/>
                <a:gd name="connsiteX88" fmla="*/ 3406909 w 3817880"/>
                <a:gd name="connsiteY88" fmla="*/ 112988 h 420659"/>
                <a:gd name="connsiteX89" fmla="*/ 3406909 w 3817880"/>
                <a:gd name="connsiteY89" fmla="*/ 299889 h 420659"/>
                <a:gd name="connsiteX90" fmla="*/ 3413831 w 3817880"/>
                <a:gd name="connsiteY90" fmla="*/ 307876 h 420659"/>
                <a:gd name="connsiteX91" fmla="*/ 3437261 w 3817880"/>
                <a:gd name="connsiteY91" fmla="*/ 310006 h 420659"/>
                <a:gd name="connsiteX92" fmla="*/ 3437261 w 3817880"/>
                <a:gd name="connsiteY92" fmla="*/ 325980 h 420659"/>
                <a:gd name="connsiteX93" fmla="*/ 3339284 w 3817880"/>
                <a:gd name="connsiteY93" fmla="*/ 325980 h 420659"/>
                <a:gd name="connsiteX94" fmla="*/ 3339284 w 3817880"/>
                <a:gd name="connsiteY94" fmla="*/ 310006 h 420659"/>
                <a:gd name="connsiteX95" fmla="*/ 3361648 w 3817880"/>
                <a:gd name="connsiteY95" fmla="*/ 307876 h 420659"/>
                <a:gd name="connsiteX96" fmla="*/ 3369635 w 3817880"/>
                <a:gd name="connsiteY96" fmla="*/ 299889 h 420659"/>
                <a:gd name="connsiteX97" fmla="*/ 3369635 w 3817880"/>
                <a:gd name="connsiteY97" fmla="*/ 142275 h 420659"/>
                <a:gd name="connsiteX98" fmla="*/ 3339284 w 3817880"/>
                <a:gd name="connsiteY98" fmla="*/ 142275 h 420659"/>
                <a:gd name="connsiteX99" fmla="*/ 3339284 w 3817880"/>
                <a:gd name="connsiteY99" fmla="*/ 127365 h 420659"/>
                <a:gd name="connsiteX100" fmla="*/ 3389870 w 3817880"/>
                <a:gd name="connsiteY100" fmla="*/ 112988 h 420659"/>
                <a:gd name="connsiteX101" fmla="*/ 3389870 w 3817880"/>
                <a:gd name="connsiteY101" fmla="*/ 112988 h 420659"/>
                <a:gd name="connsiteX102" fmla="*/ 3390934 w 3817880"/>
                <a:gd name="connsiteY102" fmla="*/ 15012 h 420659"/>
                <a:gd name="connsiteX103" fmla="*/ 3409039 w 3817880"/>
                <a:gd name="connsiteY103" fmla="*/ 22999 h 420659"/>
                <a:gd name="connsiteX104" fmla="*/ 3417026 w 3817880"/>
                <a:gd name="connsiteY104" fmla="*/ 41104 h 420659"/>
                <a:gd name="connsiteX105" fmla="*/ 3409039 w 3817880"/>
                <a:gd name="connsiteY105" fmla="*/ 58143 h 420659"/>
                <a:gd name="connsiteX106" fmla="*/ 3390934 w 3817880"/>
                <a:gd name="connsiteY106" fmla="*/ 66130 h 420659"/>
                <a:gd name="connsiteX107" fmla="*/ 3372830 w 3817880"/>
                <a:gd name="connsiteY107" fmla="*/ 58143 h 420659"/>
                <a:gd name="connsiteX108" fmla="*/ 3365908 w 3817880"/>
                <a:gd name="connsiteY108" fmla="*/ 41104 h 420659"/>
                <a:gd name="connsiteX109" fmla="*/ 3372830 w 3817880"/>
                <a:gd name="connsiteY109" fmla="*/ 22999 h 420659"/>
                <a:gd name="connsiteX110" fmla="*/ 3390934 w 3817880"/>
                <a:gd name="connsiteY110" fmla="*/ 15012 h 420659"/>
                <a:gd name="connsiteX111" fmla="*/ 3390934 w 3817880"/>
                <a:gd name="connsiteY111" fmla="*/ 15012 h 420659"/>
                <a:gd name="connsiteX112" fmla="*/ 3484651 w 3817880"/>
                <a:gd name="connsiteY112" fmla="*/ 140677 h 420659"/>
                <a:gd name="connsiteX113" fmla="*/ 3457494 w 3817880"/>
                <a:gd name="connsiteY113" fmla="*/ 140677 h 420659"/>
                <a:gd name="connsiteX114" fmla="*/ 3457494 w 3817880"/>
                <a:gd name="connsiteY114" fmla="*/ 127365 h 420659"/>
                <a:gd name="connsiteX115" fmla="*/ 3485716 w 3817880"/>
                <a:gd name="connsiteY115" fmla="*/ 114053 h 420659"/>
                <a:gd name="connsiteX116" fmla="*/ 3504885 w 3817880"/>
                <a:gd name="connsiteY116" fmla="*/ 73585 h 420659"/>
                <a:gd name="connsiteX117" fmla="*/ 3521924 w 3817880"/>
                <a:gd name="connsiteY117" fmla="*/ 73585 h 420659"/>
                <a:gd name="connsiteX118" fmla="*/ 3521924 w 3817880"/>
                <a:gd name="connsiteY118" fmla="*/ 120975 h 420659"/>
                <a:gd name="connsiteX119" fmla="*/ 3588484 w 3817880"/>
                <a:gd name="connsiteY119" fmla="*/ 120975 h 420659"/>
                <a:gd name="connsiteX120" fmla="*/ 3588484 w 3817880"/>
                <a:gd name="connsiteY120" fmla="*/ 141210 h 420659"/>
                <a:gd name="connsiteX121" fmla="*/ 3521924 w 3817880"/>
                <a:gd name="connsiteY121" fmla="*/ 141210 h 420659"/>
                <a:gd name="connsiteX122" fmla="*/ 3521924 w 3817880"/>
                <a:gd name="connsiteY122" fmla="*/ 256225 h 420659"/>
                <a:gd name="connsiteX123" fmla="*/ 3529912 w 3817880"/>
                <a:gd name="connsiteY123" fmla="*/ 294564 h 420659"/>
                <a:gd name="connsiteX124" fmla="*/ 3558133 w 3817880"/>
                <a:gd name="connsiteY124" fmla="*/ 304681 h 420659"/>
                <a:gd name="connsiteX125" fmla="*/ 3573043 w 3817880"/>
                <a:gd name="connsiteY125" fmla="*/ 303616 h 420659"/>
                <a:gd name="connsiteX126" fmla="*/ 3589017 w 3817880"/>
                <a:gd name="connsiteY126" fmla="*/ 301486 h 420659"/>
                <a:gd name="connsiteX127" fmla="*/ 3589017 w 3817880"/>
                <a:gd name="connsiteY127" fmla="*/ 317461 h 420659"/>
                <a:gd name="connsiteX128" fmla="*/ 3559731 w 3817880"/>
                <a:gd name="connsiteY128" fmla="*/ 325448 h 420659"/>
                <a:gd name="connsiteX129" fmla="*/ 3531509 w 3817880"/>
                <a:gd name="connsiteY129" fmla="*/ 327578 h 420659"/>
                <a:gd name="connsiteX130" fmla="*/ 3495300 w 3817880"/>
                <a:gd name="connsiteY130" fmla="*/ 317461 h 420659"/>
                <a:gd name="connsiteX131" fmla="*/ 3485184 w 3817880"/>
                <a:gd name="connsiteY131" fmla="*/ 282317 h 420659"/>
                <a:gd name="connsiteX132" fmla="*/ 3485184 w 3817880"/>
                <a:gd name="connsiteY132" fmla="*/ 140677 h 420659"/>
                <a:gd name="connsiteX133" fmla="*/ 3484651 w 3817880"/>
                <a:gd name="connsiteY133" fmla="*/ 140677 h 420659"/>
                <a:gd name="connsiteX134" fmla="*/ 3592744 w 3817880"/>
                <a:gd name="connsiteY134" fmla="*/ 114053 h 420659"/>
                <a:gd name="connsiteX135" fmla="*/ 3687526 w 3817880"/>
                <a:gd name="connsiteY135" fmla="*/ 114053 h 420659"/>
                <a:gd name="connsiteX136" fmla="*/ 3687526 w 3817880"/>
                <a:gd name="connsiteY136" fmla="*/ 131093 h 420659"/>
                <a:gd name="connsiteX137" fmla="*/ 3665162 w 3817880"/>
                <a:gd name="connsiteY137" fmla="*/ 132158 h 420659"/>
                <a:gd name="connsiteX138" fmla="*/ 3659304 w 3817880"/>
                <a:gd name="connsiteY138" fmla="*/ 140145 h 420659"/>
                <a:gd name="connsiteX139" fmla="*/ 3712020 w 3817880"/>
                <a:gd name="connsiteY139" fmla="*/ 276460 h 420659"/>
                <a:gd name="connsiteX140" fmla="*/ 3765800 w 3817880"/>
                <a:gd name="connsiteY140" fmla="*/ 140145 h 420659"/>
                <a:gd name="connsiteX141" fmla="*/ 3762606 w 3817880"/>
                <a:gd name="connsiteY141" fmla="*/ 132158 h 420659"/>
                <a:gd name="connsiteX142" fmla="*/ 3739176 w 3817880"/>
                <a:gd name="connsiteY142" fmla="*/ 131093 h 420659"/>
                <a:gd name="connsiteX143" fmla="*/ 3739176 w 3817880"/>
                <a:gd name="connsiteY143" fmla="*/ 114053 h 420659"/>
                <a:gd name="connsiteX144" fmla="*/ 3817984 w 3817880"/>
                <a:gd name="connsiteY144" fmla="*/ 114053 h 420659"/>
                <a:gd name="connsiteX145" fmla="*/ 3817984 w 3817880"/>
                <a:gd name="connsiteY145" fmla="*/ 131093 h 420659"/>
                <a:gd name="connsiteX146" fmla="*/ 3791892 w 3817880"/>
                <a:gd name="connsiteY146" fmla="*/ 134287 h 420659"/>
                <a:gd name="connsiteX147" fmla="*/ 3704033 w 3817880"/>
                <a:gd name="connsiteY147" fmla="*/ 347279 h 420659"/>
                <a:gd name="connsiteX148" fmla="*/ 3671552 w 3817880"/>
                <a:gd name="connsiteY148" fmla="*/ 403722 h 420659"/>
                <a:gd name="connsiteX149" fmla="*/ 3634278 w 3817880"/>
                <a:gd name="connsiteY149" fmla="*/ 420762 h 420659"/>
                <a:gd name="connsiteX150" fmla="*/ 3611914 w 3817880"/>
                <a:gd name="connsiteY150" fmla="*/ 413839 h 420659"/>
                <a:gd name="connsiteX151" fmla="*/ 3603926 w 3817880"/>
                <a:gd name="connsiteY151" fmla="*/ 396800 h 420659"/>
                <a:gd name="connsiteX152" fmla="*/ 3606056 w 3817880"/>
                <a:gd name="connsiteY152" fmla="*/ 384553 h 420659"/>
                <a:gd name="connsiteX153" fmla="*/ 3615108 w 3817880"/>
                <a:gd name="connsiteY153" fmla="*/ 373371 h 420659"/>
                <a:gd name="connsiteX154" fmla="*/ 3656642 w 3817880"/>
                <a:gd name="connsiteY154" fmla="*/ 389345 h 420659"/>
                <a:gd name="connsiteX155" fmla="*/ 3675811 w 3817880"/>
                <a:gd name="connsiteY155" fmla="*/ 362189 h 420659"/>
                <a:gd name="connsiteX156" fmla="*/ 3692851 w 3817880"/>
                <a:gd name="connsiteY156" fmla="*/ 323850 h 420659"/>
                <a:gd name="connsiteX157" fmla="*/ 3618304 w 3817880"/>
                <a:gd name="connsiteY157" fmla="*/ 133755 h 420659"/>
                <a:gd name="connsiteX158" fmla="*/ 3592212 w 3817880"/>
                <a:gd name="connsiteY158" fmla="*/ 131625 h 420659"/>
                <a:gd name="connsiteX159" fmla="*/ 3592212 w 3817880"/>
                <a:gd name="connsiteY159" fmla="*/ 114053 h 420659"/>
                <a:gd name="connsiteX160" fmla="*/ 2548019 w 3817880"/>
                <a:gd name="connsiteY160" fmla="*/ 114053 h 420659"/>
                <a:gd name="connsiteX161" fmla="*/ 2643865 w 3817880"/>
                <a:gd name="connsiteY161" fmla="*/ 114053 h 420659"/>
                <a:gd name="connsiteX162" fmla="*/ 2643865 w 3817880"/>
                <a:gd name="connsiteY162" fmla="*/ 131093 h 420659"/>
                <a:gd name="connsiteX163" fmla="*/ 2620436 w 3817880"/>
                <a:gd name="connsiteY163" fmla="*/ 132158 h 420659"/>
                <a:gd name="connsiteX164" fmla="*/ 2616176 w 3817880"/>
                <a:gd name="connsiteY164" fmla="*/ 140145 h 420659"/>
                <a:gd name="connsiteX165" fmla="*/ 2666762 w 3817880"/>
                <a:gd name="connsiteY165" fmla="*/ 283382 h 420659"/>
                <a:gd name="connsiteX166" fmla="*/ 2723205 w 3817880"/>
                <a:gd name="connsiteY166" fmla="*/ 140145 h 420659"/>
                <a:gd name="connsiteX167" fmla="*/ 2720010 w 3817880"/>
                <a:gd name="connsiteY167" fmla="*/ 132158 h 420659"/>
                <a:gd name="connsiteX168" fmla="*/ 2696581 w 3817880"/>
                <a:gd name="connsiteY168" fmla="*/ 131093 h 420659"/>
                <a:gd name="connsiteX169" fmla="*/ 2696581 w 3817880"/>
                <a:gd name="connsiteY169" fmla="*/ 114053 h 420659"/>
                <a:gd name="connsiteX170" fmla="*/ 2773258 w 3817880"/>
                <a:gd name="connsiteY170" fmla="*/ 114053 h 420659"/>
                <a:gd name="connsiteX171" fmla="*/ 2773258 w 3817880"/>
                <a:gd name="connsiteY171" fmla="*/ 131093 h 420659"/>
                <a:gd name="connsiteX172" fmla="*/ 2748231 w 3817880"/>
                <a:gd name="connsiteY172" fmla="*/ 134287 h 420659"/>
                <a:gd name="connsiteX173" fmla="*/ 2671554 w 3817880"/>
                <a:gd name="connsiteY173" fmla="*/ 325448 h 420659"/>
                <a:gd name="connsiteX174" fmla="*/ 2646528 w 3817880"/>
                <a:gd name="connsiteY174" fmla="*/ 325448 h 420659"/>
                <a:gd name="connsiteX175" fmla="*/ 2575708 w 3817880"/>
                <a:gd name="connsiteY175" fmla="*/ 132690 h 420659"/>
                <a:gd name="connsiteX176" fmla="*/ 2548552 w 3817880"/>
                <a:gd name="connsiteY176" fmla="*/ 130560 h 420659"/>
                <a:gd name="connsiteX177" fmla="*/ 2548552 w 3817880"/>
                <a:gd name="connsiteY177" fmla="*/ 114053 h 420659"/>
                <a:gd name="connsiteX178" fmla="*/ 2548019 w 3817880"/>
                <a:gd name="connsiteY178" fmla="*/ 114053 h 420659"/>
                <a:gd name="connsiteX179" fmla="*/ 2873364 w 3817880"/>
                <a:gd name="connsiteY179" fmla="*/ 110326 h 420659"/>
                <a:gd name="connsiteX180" fmla="*/ 2873364 w 3817880"/>
                <a:gd name="connsiteY180" fmla="*/ 129495 h 420659"/>
                <a:gd name="connsiteX181" fmla="*/ 2839818 w 3817880"/>
                <a:gd name="connsiteY181" fmla="*/ 147599 h 420659"/>
                <a:gd name="connsiteX182" fmla="*/ 2822779 w 3817880"/>
                <a:gd name="connsiteY182" fmla="*/ 191263 h 420659"/>
                <a:gd name="connsiteX183" fmla="*/ 2873364 w 3817880"/>
                <a:gd name="connsiteY183" fmla="*/ 191263 h 420659"/>
                <a:gd name="connsiteX184" fmla="*/ 2873364 w 3817880"/>
                <a:gd name="connsiteY184" fmla="*/ 209367 h 420659"/>
                <a:gd name="connsiteX185" fmla="*/ 2820649 w 3817880"/>
                <a:gd name="connsiteY185" fmla="*/ 209367 h 420659"/>
                <a:gd name="connsiteX186" fmla="*/ 2820649 w 3817880"/>
                <a:gd name="connsiteY186" fmla="*/ 215224 h 420659"/>
                <a:gd name="connsiteX187" fmla="*/ 2839818 w 3817880"/>
                <a:gd name="connsiteY187" fmla="*/ 280719 h 420659"/>
                <a:gd name="connsiteX188" fmla="*/ 2873364 w 3817880"/>
                <a:gd name="connsiteY188" fmla="*/ 302019 h 420659"/>
                <a:gd name="connsiteX189" fmla="*/ 2873364 w 3817880"/>
                <a:gd name="connsiteY189" fmla="*/ 329175 h 420659"/>
                <a:gd name="connsiteX190" fmla="*/ 2808934 w 3817880"/>
                <a:gd name="connsiteY190" fmla="*/ 299889 h 420659"/>
                <a:gd name="connsiteX191" fmla="*/ 2781778 w 3817880"/>
                <a:gd name="connsiteY191" fmla="*/ 221082 h 420659"/>
                <a:gd name="connsiteX192" fmla="*/ 2809999 w 3817880"/>
                <a:gd name="connsiteY192" fmla="*/ 141210 h 420659"/>
                <a:gd name="connsiteX193" fmla="*/ 2873364 w 3817880"/>
                <a:gd name="connsiteY193" fmla="*/ 110326 h 420659"/>
                <a:gd name="connsiteX194" fmla="*/ 2873364 w 3817880"/>
                <a:gd name="connsiteY194" fmla="*/ 110326 h 420659"/>
                <a:gd name="connsiteX195" fmla="*/ 1632686 w 3817880"/>
                <a:gd name="connsiteY195" fmla="*/ 323318 h 420659"/>
                <a:gd name="connsiteX196" fmla="*/ 1632686 w 3817880"/>
                <a:gd name="connsiteY196" fmla="*/ 304149 h 420659"/>
                <a:gd name="connsiteX197" fmla="*/ 1647063 w 3817880"/>
                <a:gd name="connsiteY197" fmla="*/ 299889 h 420659"/>
                <a:gd name="connsiteX198" fmla="*/ 1677414 w 3817880"/>
                <a:gd name="connsiteY198" fmla="*/ 285512 h 420659"/>
                <a:gd name="connsiteX199" fmla="*/ 1677414 w 3817880"/>
                <a:gd name="connsiteY199" fmla="*/ 207237 h 420659"/>
                <a:gd name="connsiteX200" fmla="*/ 1632153 w 3817880"/>
                <a:gd name="connsiteY200" fmla="*/ 222147 h 420659"/>
                <a:gd name="connsiteX201" fmla="*/ 1632153 w 3817880"/>
                <a:gd name="connsiteY201" fmla="*/ 204042 h 420659"/>
                <a:gd name="connsiteX202" fmla="*/ 1677414 w 3817880"/>
                <a:gd name="connsiteY202" fmla="*/ 192860 h 420659"/>
                <a:gd name="connsiteX203" fmla="*/ 1677414 w 3817880"/>
                <a:gd name="connsiteY203" fmla="*/ 178483 h 420659"/>
                <a:gd name="connsiteX204" fmla="*/ 1668362 w 3817880"/>
                <a:gd name="connsiteY204" fmla="*/ 140145 h 420659"/>
                <a:gd name="connsiteX205" fmla="*/ 1636946 w 3817880"/>
                <a:gd name="connsiteY205" fmla="*/ 130028 h 420659"/>
                <a:gd name="connsiteX206" fmla="*/ 1632686 w 3817880"/>
                <a:gd name="connsiteY206" fmla="*/ 130028 h 420659"/>
                <a:gd name="connsiteX207" fmla="*/ 1632686 w 3817880"/>
                <a:gd name="connsiteY207" fmla="*/ 110858 h 420659"/>
                <a:gd name="connsiteX208" fmla="*/ 1648660 w 3817880"/>
                <a:gd name="connsiteY208" fmla="*/ 109794 h 420659"/>
                <a:gd name="connsiteX209" fmla="*/ 1699246 w 3817880"/>
                <a:gd name="connsiteY209" fmla="*/ 125768 h 420659"/>
                <a:gd name="connsiteX210" fmla="*/ 1715220 w 3817880"/>
                <a:gd name="connsiteY210" fmla="*/ 174223 h 420659"/>
                <a:gd name="connsiteX211" fmla="*/ 1715220 w 3817880"/>
                <a:gd name="connsiteY211" fmla="*/ 300421 h 420659"/>
                <a:gd name="connsiteX212" fmla="*/ 1722143 w 3817880"/>
                <a:gd name="connsiteY212" fmla="*/ 308408 h 420659"/>
                <a:gd name="connsiteX213" fmla="*/ 1745572 w 3817880"/>
                <a:gd name="connsiteY213" fmla="*/ 310538 h 420659"/>
                <a:gd name="connsiteX214" fmla="*/ 1745572 w 3817880"/>
                <a:gd name="connsiteY214" fmla="*/ 326513 h 420659"/>
                <a:gd name="connsiteX215" fmla="*/ 1683804 w 3817880"/>
                <a:gd name="connsiteY215" fmla="*/ 326513 h 420659"/>
                <a:gd name="connsiteX216" fmla="*/ 1677947 w 3817880"/>
                <a:gd name="connsiteY216" fmla="*/ 300421 h 420659"/>
                <a:gd name="connsiteX217" fmla="*/ 1638543 w 3817880"/>
                <a:gd name="connsiteY217" fmla="*/ 321720 h 420659"/>
                <a:gd name="connsiteX218" fmla="*/ 1632686 w 3817880"/>
                <a:gd name="connsiteY218" fmla="*/ 323318 h 420659"/>
                <a:gd name="connsiteX219" fmla="*/ 1632686 w 3817880"/>
                <a:gd name="connsiteY219" fmla="*/ 323318 h 420659"/>
                <a:gd name="connsiteX220" fmla="*/ 2494771 w 3817880"/>
                <a:gd name="connsiteY220" fmla="*/ 15012 h 420659"/>
                <a:gd name="connsiteX221" fmla="*/ 2512875 w 3817880"/>
                <a:gd name="connsiteY221" fmla="*/ 22999 h 420659"/>
                <a:gd name="connsiteX222" fmla="*/ 2520862 w 3817880"/>
                <a:gd name="connsiteY222" fmla="*/ 41104 h 420659"/>
                <a:gd name="connsiteX223" fmla="*/ 2512875 w 3817880"/>
                <a:gd name="connsiteY223" fmla="*/ 58143 h 420659"/>
                <a:gd name="connsiteX224" fmla="*/ 2494771 w 3817880"/>
                <a:gd name="connsiteY224" fmla="*/ 66130 h 420659"/>
                <a:gd name="connsiteX225" fmla="*/ 2477731 w 3817880"/>
                <a:gd name="connsiteY225" fmla="*/ 58143 h 420659"/>
                <a:gd name="connsiteX226" fmla="*/ 2469744 w 3817880"/>
                <a:gd name="connsiteY226" fmla="*/ 41104 h 420659"/>
                <a:gd name="connsiteX227" fmla="*/ 2477731 w 3817880"/>
                <a:gd name="connsiteY227" fmla="*/ 22999 h 420659"/>
                <a:gd name="connsiteX228" fmla="*/ 2494771 w 3817880"/>
                <a:gd name="connsiteY228" fmla="*/ 15012 h 420659"/>
                <a:gd name="connsiteX229" fmla="*/ 2494771 w 3817880"/>
                <a:gd name="connsiteY229" fmla="*/ 15012 h 420659"/>
                <a:gd name="connsiteX230" fmla="*/ 2493706 w 3817880"/>
                <a:gd name="connsiteY230" fmla="*/ 112988 h 420659"/>
                <a:gd name="connsiteX231" fmla="*/ 2510745 w 3817880"/>
                <a:gd name="connsiteY231" fmla="*/ 112988 h 420659"/>
                <a:gd name="connsiteX232" fmla="*/ 2510745 w 3817880"/>
                <a:gd name="connsiteY232" fmla="*/ 299889 h 420659"/>
                <a:gd name="connsiteX233" fmla="*/ 2518732 w 3817880"/>
                <a:gd name="connsiteY233" fmla="*/ 307876 h 420659"/>
                <a:gd name="connsiteX234" fmla="*/ 2542162 w 3817880"/>
                <a:gd name="connsiteY234" fmla="*/ 310006 h 420659"/>
                <a:gd name="connsiteX235" fmla="*/ 2542162 w 3817880"/>
                <a:gd name="connsiteY235" fmla="*/ 325980 h 420659"/>
                <a:gd name="connsiteX236" fmla="*/ 2443120 w 3817880"/>
                <a:gd name="connsiteY236" fmla="*/ 325980 h 420659"/>
                <a:gd name="connsiteX237" fmla="*/ 2443120 w 3817880"/>
                <a:gd name="connsiteY237" fmla="*/ 310006 h 420659"/>
                <a:gd name="connsiteX238" fmla="*/ 2466549 w 3817880"/>
                <a:gd name="connsiteY238" fmla="*/ 307876 h 420659"/>
                <a:gd name="connsiteX239" fmla="*/ 2473472 w 3817880"/>
                <a:gd name="connsiteY239" fmla="*/ 299889 h 420659"/>
                <a:gd name="connsiteX240" fmla="*/ 2473472 w 3817880"/>
                <a:gd name="connsiteY240" fmla="*/ 142275 h 420659"/>
                <a:gd name="connsiteX241" fmla="*/ 2443120 w 3817880"/>
                <a:gd name="connsiteY241" fmla="*/ 142275 h 420659"/>
                <a:gd name="connsiteX242" fmla="*/ 2443120 w 3817880"/>
                <a:gd name="connsiteY242" fmla="*/ 127365 h 420659"/>
                <a:gd name="connsiteX243" fmla="*/ 2493706 w 3817880"/>
                <a:gd name="connsiteY243" fmla="*/ 112988 h 420659"/>
                <a:gd name="connsiteX244" fmla="*/ 2493706 w 3817880"/>
                <a:gd name="connsiteY244" fmla="*/ 112988 h 420659"/>
                <a:gd name="connsiteX245" fmla="*/ 2191790 w 3817880"/>
                <a:gd name="connsiteY245" fmla="*/ 325448 h 420659"/>
                <a:gd name="connsiteX246" fmla="*/ 2191790 w 3817880"/>
                <a:gd name="connsiteY246" fmla="*/ 309473 h 420659"/>
                <a:gd name="connsiteX247" fmla="*/ 2215219 w 3817880"/>
                <a:gd name="connsiteY247" fmla="*/ 307343 h 420659"/>
                <a:gd name="connsiteX248" fmla="*/ 2223206 w 3817880"/>
                <a:gd name="connsiteY248" fmla="*/ 299356 h 420659"/>
                <a:gd name="connsiteX249" fmla="*/ 2223206 w 3817880"/>
                <a:gd name="connsiteY249" fmla="*/ 141742 h 420659"/>
                <a:gd name="connsiteX250" fmla="*/ 2191790 w 3817880"/>
                <a:gd name="connsiteY250" fmla="*/ 141742 h 420659"/>
                <a:gd name="connsiteX251" fmla="*/ 2191790 w 3817880"/>
                <a:gd name="connsiteY251" fmla="*/ 127365 h 420659"/>
                <a:gd name="connsiteX252" fmla="*/ 2242376 w 3817880"/>
                <a:gd name="connsiteY252" fmla="*/ 112456 h 420659"/>
                <a:gd name="connsiteX253" fmla="*/ 2259415 w 3817880"/>
                <a:gd name="connsiteY253" fmla="*/ 112456 h 420659"/>
                <a:gd name="connsiteX254" fmla="*/ 2259415 w 3817880"/>
                <a:gd name="connsiteY254" fmla="*/ 135885 h 420659"/>
                <a:gd name="connsiteX255" fmla="*/ 2302013 w 3817880"/>
                <a:gd name="connsiteY255" fmla="*/ 115651 h 420659"/>
                <a:gd name="connsiteX256" fmla="*/ 2330235 w 3817880"/>
                <a:gd name="connsiteY256" fmla="*/ 108729 h 420659"/>
                <a:gd name="connsiteX257" fmla="*/ 2373898 w 3817880"/>
                <a:gd name="connsiteY257" fmla="*/ 126833 h 420659"/>
                <a:gd name="connsiteX258" fmla="*/ 2388275 w 3817880"/>
                <a:gd name="connsiteY258" fmla="*/ 176354 h 420659"/>
                <a:gd name="connsiteX259" fmla="*/ 2388275 w 3817880"/>
                <a:gd name="connsiteY259" fmla="*/ 298824 h 420659"/>
                <a:gd name="connsiteX260" fmla="*/ 2396262 w 3817880"/>
                <a:gd name="connsiteY260" fmla="*/ 306811 h 420659"/>
                <a:gd name="connsiteX261" fmla="*/ 2419691 w 3817880"/>
                <a:gd name="connsiteY261" fmla="*/ 308941 h 420659"/>
                <a:gd name="connsiteX262" fmla="*/ 2419691 w 3817880"/>
                <a:gd name="connsiteY262" fmla="*/ 324915 h 420659"/>
                <a:gd name="connsiteX263" fmla="*/ 2323845 w 3817880"/>
                <a:gd name="connsiteY263" fmla="*/ 324915 h 420659"/>
                <a:gd name="connsiteX264" fmla="*/ 2323845 w 3817880"/>
                <a:gd name="connsiteY264" fmla="*/ 308941 h 420659"/>
                <a:gd name="connsiteX265" fmla="*/ 2344079 w 3817880"/>
                <a:gd name="connsiteY265" fmla="*/ 306811 h 420659"/>
                <a:gd name="connsiteX266" fmla="*/ 2352066 w 3817880"/>
                <a:gd name="connsiteY266" fmla="*/ 298824 h 420659"/>
                <a:gd name="connsiteX267" fmla="*/ 2352066 w 3817880"/>
                <a:gd name="connsiteY267" fmla="*/ 182743 h 420659"/>
                <a:gd name="connsiteX268" fmla="*/ 2341949 w 3817880"/>
                <a:gd name="connsiteY268" fmla="*/ 147599 h 420659"/>
                <a:gd name="connsiteX269" fmla="*/ 2308403 w 3817880"/>
                <a:gd name="connsiteY269" fmla="*/ 137482 h 420659"/>
                <a:gd name="connsiteX270" fmla="*/ 2284974 w 3817880"/>
                <a:gd name="connsiteY270" fmla="*/ 140677 h 420659"/>
                <a:gd name="connsiteX271" fmla="*/ 2258882 w 3817880"/>
                <a:gd name="connsiteY271" fmla="*/ 151859 h 420659"/>
                <a:gd name="connsiteX272" fmla="*/ 2258882 w 3817880"/>
                <a:gd name="connsiteY272" fmla="*/ 298291 h 420659"/>
                <a:gd name="connsiteX273" fmla="*/ 2266870 w 3817880"/>
                <a:gd name="connsiteY273" fmla="*/ 306279 h 420659"/>
                <a:gd name="connsiteX274" fmla="*/ 2287104 w 3817880"/>
                <a:gd name="connsiteY274" fmla="*/ 308408 h 420659"/>
                <a:gd name="connsiteX275" fmla="*/ 2287104 w 3817880"/>
                <a:gd name="connsiteY275" fmla="*/ 324383 h 420659"/>
                <a:gd name="connsiteX276" fmla="*/ 2191790 w 3817880"/>
                <a:gd name="connsiteY276" fmla="*/ 324383 h 420659"/>
                <a:gd name="connsiteX277" fmla="*/ 2191790 w 3817880"/>
                <a:gd name="connsiteY277" fmla="*/ 325448 h 420659"/>
                <a:gd name="connsiteX278" fmla="*/ 1885614 w 3817880"/>
                <a:gd name="connsiteY278" fmla="*/ 31519 h 420659"/>
                <a:gd name="connsiteX279" fmla="*/ 1992642 w 3817880"/>
                <a:gd name="connsiteY279" fmla="*/ 31519 h 420659"/>
                <a:gd name="connsiteX280" fmla="*/ 1992642 w 3817880"/>
                <a:gd name="connsiteY280" fmla="*/ 48558 h 420659"/>
                <a:gd name="connsiteX281" fmla="*/ 1965486 w 3817880"/>
                <a:gd name="connsiteY281" fmla="*/ 50688 h 420659"/>
                <a:gd name="connsiteX282" fmla="*/ 1958563 w 3817880"/>
                <a:gd name="connsiteY282" fmla="*/ 57610 h 420659"/>
                <a:gd name="connsiteX283" fmla="*/ 1958563 w 3817880"/>
                <a:gd name="connsiteY283" fmla="*/ 216289 h 420659"/>
                <a:gd name="connsiteX284" fmla="*/ 1976668 w 3817880"/>
                <a:gd name="connsiteY284" fmla="*/ 282849 h 420659"/>
                <a:gd name="connsiteX285" fmla="*/ 2036306 w 3817880"/>
                <a:gd name="connsiteY285" fmla="*/ 303084 h 420659"/>
                <a:gd name="connsiteX286" fmla="*/ 2095944 w 3817880"/>
                <a:gd name="connsiteY286" fmla="*/ 282849 h 420659"/>
                <a:gd name="connsiteX287" fmla="*/ 2114048 w 3817880"/>
                <a:gd name="connsiteY287" fmla="*/ 216289 h 420659"/>
                <a:gd name="connsiteX288" fmla="*/ 2114048 w 3817880"/>
                <a:gd name="connsiteY288" fmla="*/ 60805 h 420659"/>
                <a:gd name="connsiteX289" fmla="*/ 2106061 w 3817880"/>
                <a:gd name="connsiteY289" fmla="*/ 52818 h 420659"/>
                <a:gd name="connsiteX290" fmla="*/ 2078904 w 3817880"/>
                <a:gd name="connsiteY290" fmla="*/ 48558 h 420659"/>
                <a:gd name="connsiteX291" fmla="*/ 2078904 w 3817880"/>
                <a:gd name="connsiteY291" fmla="*/ 31519 h 420659"/>
                <a:gd name="connsiteX292" fmla="*/ 2172088 w 3817880"/>
                <a:gd name="connsiteY292" fmla="*/ 31519 h 420659"/>
                <a:gd name="connsiteX293" fmla="*/ 2172088 w 3817880"/>
                <a:gd name="connsiteY293" fmla="*/ 48558 h 420659"/>
                <a:gd name="connsiteX294" fmla="*/ 2144932 w 3817880"/>
                <a:gd name="connsiteY294" fmla="*/ 52818 h 420659"/>
                <a:gd name="connsiteX295" fmla="*/ 2136944 w 3817880"/>
                <a:gd name="connsiteY295" fmla="*/ 60805 h 420659"/>
                <a:gd name="connsiteX296" fmla="*/ 2136944 w 3817880"/>
                <a:gd name="connsiteY296" fmla="*/ 219484 h 420659"/>
                <a:gd name="connsiteX297" fmla="*/ 2132685 w 3817880"/>
                <a:gd name="connsiteY297" fmla="*/ 267940 h 420659"/>
                <a:gd name="connsiteX298" fmla="*/ 2118308 w 3817880"/>
                <a:gd name="connsiteY298" fmla="*/ 297226 h 420659"/>
                <a:gd name="connsiteX299" fmla="*/ 2081034 w 3817880"/>
                <a:gd name="connsiteY299" fmla="*/ 320655 h 420659"/>
                <a:gd name="connsiteX300" fmla="*/ 2028319 w 3817880"/>
                <a:gd name="connsiteY300" fmla="*/ 329708 h 420659"/>
                <a:gd name="connsiteX301" fmla="*/ 1974538 w 3817880"/>
                <a:gd name="connsiteY301" fmla="*/ 320655 h 420659"/>
                <a:gd name="connsiteX302" fmla="*/ 1937264 w 3817880"/>
                <a:gd name="connsiteY302" fmla="*/ 297226 h 420659"/>
                <a:gd name="connsiteX303" fmla="*/ 1922888 w 3817880"/>
                <a:gd name="connsiteY303" fmla="*/ 267940 h 420659"/>
                <a:gd name="connsiteX304" fmla="*/ 1918627 w 3817880"/>
                <a:gd name="connsiteY304" fmla="*/ 219484 h 420659"/>
                <a:gd name="connsiteX305" fmla="*/ 1918627 w 3817880"/>
                <a:gd name="connsiteY305" fmla="*/ 57610 h 420659"/>
                <a:gd name="connsiteX306" fmla="*/ 1910640 w 3817880"/>
                <a:gd name="connsiteY306" fmla="*/ 50688 h 420659"/>
                <a:gd name="connsiteX307" fmla="*/ 1885614 w 3817880"/>
                <a:gd name="connsiteY307" fmla="*/ 48558 h 420659"/>
                <a:gd name="connsiteX308" fmla="*/ 1885614 w 3817880"/>
                <a:gd name="connsiteY308" fmla="*/ 31519 h 420659"/>
                <a:gd name="connsiteX309" fmla="*/ 1632686 w 3817880"/>
                <a:gd name="connsiteY309" fmla="*/ 110326 h 420659"/>
                <a:gd name="connsiteX310" fmla="*/ 1632686 w 3817880"/>
                <a:gd name="connsiteY310" fmla="*/ 129495 h 420659"/>
                <a:gd name="connsiteX311" fmla="*/ 1621504 w 3817880"/>
                <a:gd name="connsiteY311" fmla="*/ 130560 h 420659"/>
                <a:gd name="connsiteX312" fmla="*/ 1604464 w 3817880"/>
                <a:gd name="connsiteY312" fmla="*/ 136418 h 420659"/>
                <a:gd name="connsiteX313" fmla="*/ 1604464 w 3817880"/>
                <a:gd name="connsiteY313" fmla="*/ 173691 h 420659"/>
                <a:gd name="connsiteX314" fmla="*/ 1574113 w 3817880"/>
                <a:gd name="connsiteY314" fmla="*/ 173691 h 420659"/>
                <a:gd name="connsiteX315" fmla="*/ 1562931 w 3817880"/>
                <a:gd name="connsiteY315" fmla="*/ 170496 h 420659"/>
                <a:gd name="connsiteX316" fmla="*/ 1560801 w 3817880"/>
                <a:gd name="connsiteY316" fmla="*/ 160379 h 420659"/>
                <a:gd name="connsiteX317" fmla="*/ 1584230 w 3817880"/>
                <a:gd name="connsiteY317" fmla="*/ 124170 h 420659"/>
                <a:gd name="connsiteX318" fmla="*/ 1632686 w 3817880"/>
                <a:gd name="connsiteY318" fmla="*/ 110326 h 420659"/>
                <a:gd name="connsiteX319" fmla="*/ 1632686 w 3817880"/>
                <a:gd name="connsiteY319" fmla="*/ 110326 h 420659"/>
                <a:gd name="connsiteX320" fmla="*/ 1632686 w 3817880"/>
                <a:gd name="connsiteY320" fmla="*/ 204042 h 420659"/>
                <a:gd name="connsiteX321" fmla="*/ 1632686 w 3817880"/>
                <a:gd name="connsiteY321" fmla="*/ 222147 h 420659"/>
                <a:gd name="connsiteX322" fmla="*/ 1605529 w 3817880"/>
                <a:gd name="connsiteY322" fmla="*/ 235459 h 420659"/>
                <a:gd name="connsiteX323" fmla="*/ 1587425 w 3817880"/>
                <a:gd name="connsiteY323" fmla="*/ 269005 h 420659"/>
                <a:gd name="connsiteX324" fmla="*/ 1597542 w 3817880"/>
                <a:gd name="connsiteY324" fmla="*/ 295096 h 420659"/>
                <a:gd name="connsiteX325" fmla="*/ 1623634 w 3817880"/>
                <a:gd name="connsiteY325" fmla="*/ 304149 h 420659"/>
                <a:gd name="connsiteX326" fmla="*/ 1632686 w 3817880"/>
                <a:gd name="connsiteY326" fmla="*/ 304149 h 420659"/>
                <a:gd name="connsiteX327" fmla="*/ 1632686 w 3817880"/>
                <a:gd name="connsiteY327" fmla="*/ 323318 h 420659"/>
                <a:gd name="connsiteX328" fmla="*/ 1605529 w 3817880"/>
                <a:gd name="connsiteY328" fmla="*/ 327578 h 420659"/>
                <a:gd name="connsiteX329" fmla="*/ 1565061 w 3817880"/>
                <a:gd name="connsiteY329" fmla="*/ 313201 h 420659"/>
                <a:gd name="connsiteX330" fmla="*/ 1549087 w 3817880"/>
                <a:gd name="connsiteY330" fmla="*/ 272732 h 420659"/>
                <a:gd name="connsiteX331" fmla="*/ 1572516 w 3817880"/>
                <a:gd name="connsiteY331" fmla="*/ 227471 h 420659"/>
                <a:gd name="connsiteX332" fmla="*/ 1632686 w 3817880"/>
                <a:gd name="connsiteY332" fmla="*/ 204042 h 420659"/>
                <a:gd name="connsiteX333" fmla="*/ 1632686 w 3817880"/>
                <a:gd name="connsiteY333" fmla="*/ 204042 h 420659"/>
                <a:gd name="connsiteX334" fmla="*/ 913306 w 3817880"/>
                <a:gd name="connsiteY334" fmla="*/ 420229 h 420659"/>
                <a:gd name="connsiteX335" fmla="*/ 913306 w 3817880"/>
                <a:gd name="connsiteY335" fmla="*/ 401060 h 420659"/>
                <a:gd name="connsiteX336" fmla="*/ 917565 w 3817880"/>
                <a:gd name="connsiteY336" fmla="*/ 401060 h 420659"/>
                <a:gd name="connsiteX337" fmla="*/ 963891 w 3817880"/>
                <a:gd name="connsiteY337" fmla="*/ 387748 h 420659"/>
                <a:gd name="connsiteX338" fmla="*/ 983061 w 3817880"/>
                <a:gd name="connsiteY338" fmla="*/ 354202 h 420659"/>
                <a:gd name="connsiteX339" fmla="*/ 975073 w 3817880"/>
                <a:gd name="connsiteY339" fmla="*/ 332903 h 420659"/>
                <a:gd name="connsiteX340" fmla="*/ 937800 w 3817880"/>
                <a:gd name="connsiteY340" fmla="*/ 320655 h 420659"/>
                <a:gd name="connsiteX341" fmla="*/ 912773 w 3817880"/>
                <a:gd name="connsiteY341" fmla="*/ 316396 h 420659"/>
                <a:gd name="connsiteX342" fmla="*/ 912773 w 3817880"/>
                <a:gd name="connsiteY342" fmla="*/ 284979 h 420659"/>
                <a:gd name="connsiteX343" fmla="*/ 940995 w 3817880"/>
                <a:gd name="connsiteY343" fmla="*/ 289239 h 420659"/>
                <a:gd name="connsiteX344" fmla="*/ 998502 w 3817880"/>
                <a:gd name="connsiteY344" fmla="*/ 308408 h 420659"/>
                <a:gd name="connsiteX345" fmla="*/ 1015542 w 3817880"/>
                <a:gd name="connsiteY345" fmla="*/ 343552 h 420659"/>
                <a:gd name="connsiteX346" fmla="*/ 1008620 w 3817880"/>
                <a:gd name="connsiteY346" fmla="*/ 369644 h 420659"/>
                <a:gd name="connsiteX347" fmla="*/ 988385 w 3817880"/>
                <a:gd name="connsiteY347" fmla="*/ 393073 h 420659"/>
                <a:gd name="connsiteX348" fmla="*/ 948982 w 3817880"/>
                <a:gd name="connsiteY348" fmla="*/ 414372 h 420659"/>
                <a:gd name="connsiteX349" fmla="*/ 913306 w 3817880"/>
                <a:gd name="connsiteY349" fmla="*/ 420229 h 420659"/>
                <a:gd name="connsiteX350" fmla="*/ 913306 w 3817880"/>
                <a:gd name="connsiteY350" fmla="*/ 420229 h 420659"/>
                <a:gd name="connsiteX351" fmla="*/ 913306 w 3817880"/>
                <a:gd name="connsiteY351" fmla="*/ 252498 h 420659"/>
                <a:gd name="connsiteX352" fmla="*/ 913306 w 3817880"/>
                <a:gd name="connsiteY352" fmla="*/ 234394 h 420659"/>
                <a:gd name="connsiteX353" fmla="*/ 913306 w 3817880"/>
                <a:gd name="connsiteY353" fmla="*/ 234394 h 420659"/>
                <a:gd name="connsiteX354" fmla="*/ 944722 w 3817880"/>
                <a:gd name="connsiteY354" fmla="*/ 219484 h 420659"/>
                <a:gd name="connsiteX355" fmla="*/ 955904 w 3817880"/>
                <a:gd name="connsiteY355" fmla="*/ 181146 h 420659"/>
                <a:gd name="connsiteX356" fmla="*/ 944722 w 3817880"/>
                <a:gd name="connsiteY356" fmla="*/ 141742 h 420659"/>
                <a:gd name="connsiteX357" fmla="*/ 913306 w 3817880"/>
                <a:gd name="connsiteY357" fmla="*/ 127365 h 420659"/>
                <a:gd name="connsiteX358" fmla="*/ 913306 w 3817880"/>
                <a:gd name="connsiteY358" fmla="*/ 127365 h 420659"/>
                <a:gd name="connsiteX359" fmla="*/ 913306 w 3817880"/>
                <a:gd name="connsiteY359" fmla="*/ 110326 h 420659"/>
                <a:gd name="connsiteX360" fmla="*/ 917565 w 3817880"/>
                <a:gd name="connsiteY360" fmla="*/ 109261 h 420659"/>
                <a:gd name="connsiteX361" fmla="*/ 942592 w 3817880"/>
                <a:gd name="connsiteY361" fmla="*/ 112456 h 420659"/>
                <a:gd name="connsiteX362" fmla="*/ 967619 w 3817880"/>
                <a:gd name="connsiteY362" fmla="*/ 122573 h 420659"/>
                <a:gd name="connsiteX363" fmla="*/ 1030451 w 3817880"/>
                <a:gd name="connsiteY363" fmla="*/ 122573 h 420659"/>
                <a:gd name="connsiteX364" fmla="*/ 1030451 w 3817880"/>
                <a:gd name="connsiteY364" fmla="*/ 142807 h 420659"/>
                <a:gd name="connsiteX365" fmla="*/ 981996 w 3817880"/>
                <a:gd name="connsiteY365" fmla="*/ 142807 h 420659"/>
                <a:gd name="connsiteX366" fmla="*/ 991048 w 3817880"/>
                <a:gd name="connsiteY366" fmla="*/ 161976 h 420659"/>
                <a:gd name="connsiteX367" fmla="*/ 994243 w 3817880"/>
                <a:gd name="connsiteY367" fmla="*/ 183276 h 420659"/>
                <a:gd name="connsiteX368" fmla="*/ 970813 w 3817880"/>
                <a:gd name="connsiteY368" fmla="*/ 232796 h 420659"/>
                <a:gd name="connsiteX369" fmla="*/ 913306 w 3817880"/>
                <a:gd name="connsiteY369" fmla="*/ 252498 h 420659"/>
                <a:gd name="connsiteX370" fmla="*/ 913306 w 3817880"/>
                <a:gd name="connsiteY370" fmla="*/ 252498 h 420659"/>
                <a:gd name="connsiteX371" fmla="*/ 1344082 w 3817880"/>
                <a:gd name="connsiteY371" fmla="*/ 109261 h 420659"/>
                <a:gd name="connsiteX372" fmla="*/ 1361121 w 3817880"/>
                <a:gd name="connsiteY372" fmla="*/ 109261 h 420659"/>
                <a:gd name="connsiteX373" fmla="*/ 1361121 w 3817880"/>
                <a:gd name="connsiteY373" fmla="*/ 254628 h 420659"/>
                <a:gd name="connsiteX374" fmla="*/ 1371238 w 3817880"/>
                <a:gd name="connsiteY374" fmla="*/ 290837 h 420659"/>
                <a:gd name="connsiteX375" fmla="*/ 1402655 w 3817880"/>
                <a:gd name="connsiteY375" fmla="*/ 302019 h 420659"/>
                <a:gd name="connsiteX376" fmla="*/ 1427681 w 3817880"/>
                <a:gd name="connsiteY376" fmla="*/ 298824 h 420659"/>
                <a:gd name="connsiteX377" fmla="*/ 1453773 w 3817880"/>
                <a:gd name="connsiteY377" fmla="*/ 288707 h 420659"/>
                <a:gd name="connsiteX378" fmla="*/ 1453773 w 3817880"/>
                <a:gd name="connsiteY378" fmla="*/ 140145 h 420659"/>
                <a:gd name="connsiteX379" fmla="*/ 1422889 w 3817880"/>
                <a:gd name="connsiteY379" fmla="*/ 140145 h 420659"/>
                <a:gd name="connsiteX380" fmla="*/ 1422889 w 3817880"/>
                <a:gd name="connsiteY380" fmla="*/ 126833 h 420659"/>
                <a:gd name="connsiteX381" fmla="*/ 1473474 w 3817880"/>
                <a:gd name="connsiteY381" fmla="*/ 109794 h 420659"/>
                <a:gd name="connsiteX382" fmla="*/ 1490514 w 3817880"/>
                <a:gd name="connsiteY382" fmla="*/ 109794 h 420659"/>
                <a:gd name="connsiteX383" fmla="*/ 1490514 w 3817880"/>
                <a:gd name="connsiteY383" fmla="*/ 299889 h 420659"/>
                <a:gd name="connsiteX384" fmla="*/ 1498501 w 3817880"/>
                <a:gd name="connsiteY384" fmla="*/ 307876 h 420659"/>
                <a:gd name="connsiteX385" fmla="*/ 1518735 w 3817880"/>
                <a:gd name="connsiteY385" fmla="*/ 310006 h 420659"/>
                <a:gd name="connsiteX386" fmla="*/ 1518735 w 3817880"/>
                <a:gd name="connsiteY386" fmla="*/ 325980 h 420659"/>
                <a:gd name="connsiteX387" fmla="*/ 1453240 w 3817880"/>
                <a:gd name="connsiteY387" fmla="*/ 325980 h 420659"/>
                <a:gd name="connsiteX388" fmla="*/ 1453240 w 3817880"/>
                <a:gd name="connsiteY388" fmla="*/ 300954 h 420659"/>
                <a:gd name="connsiteX389" fmla="*/ 1415967 w 3817880"/>
                <a:gd name="connsiteY389" fmla="*/ 322253 h 420659"/>
                <a:gd name="connsiteX390" fmla="*/ 1382421 w 3817880"/>
                <a:gd name="connsiteY390" fmla="*/ 329175 h 420659"/>
                <a:gd name="connsiteX391" fmla="*/ 1339822 w 3817880"/>
                <a:gd name="connsiteY391" fmla="*/ 312136 h 420659"/>
                <a:gd name="connsiteX392" fmla="*/ 1323848 w 3817880"/>
                <a:gd name="connsiteY392" fmla="*/ 262615 h 420659"/>
                <a:gd name="connsiteX393" fmla="*/ 1323848 w 3817880"/>
                <a:gd name="connsiteY393" fmla="*/ 140145 h 420659"/>
                <a:gd name="connsiteX394" fmla="*/ 1292431 w 3817880"/>
                <a:gd name="connsiteY394" fmla="*/ 140145 h 420659"/>
                <a:gd name="connsiteX395" fmla="*/ 1292431 w 3817880"/>
                <a:gd name="connsiteY395" fmla="*/ 126833 h 420659"/>
                <a:gd name="connsiteX396" fmla="*/ 1344082 w 3817880"/>
                <a:gd name="connsiteY396" fmla="*/ 109261 h 420659"/>
                <a:gd name="connsiteX397" fmla="*/ 1344082 w 3817880"/>
                <a:gd name="connsiteY397" fmla="*/ 109261 h 420659"/>
                <a:gd name="connsiteX398" fmla="*/ 1096479 w 3817880"/>
                <a:gd name="connsiteY398" fmla="*/ 2233 h 420659"/>
                <a:gd name="connsiteX399" fmla="*/ 1113518 w 3817880"/>
                <a:gd name="connsiteY399" fmla="*/ 2233 h 420659"/>
                <a:gd name="connsiteX400" fmla="*/ 1113518 w 3817880"/>
                <a:gd name="connsiteY400" fmla="*/ 136418 h 420659"/>
                <a:gd name="connsiteX401" fmla="*/ 1155052 w 3817880"/>
                <a:gd name="connsiteY401" fmla="*/ 116183 h 420659"/>
                <a:gd name="connsiteX402" fmla="*/ 1184338 w 3817880"/>
                <a:gd name="connsiteY402" fmla="*/ 109261 h 420659"/>
                <a:gd name="connsiteX403" fmla="*/ 1228001 w 3817880"/>
                <a:gd name="connsiteY403" fmla="*/ 127365 h 420659"/>
                <a:gd name="connsiteX404" fmla="*/ 1242911 w 3817880"/>
                <a:gd name="connsiteY404" fmla="*/ 176886 h 420659"/>
                <a:gd name="connsiteX405" fmla="*/ 1242911 w 3817880"/>
                <a:gd name="connsiteY405" fmla="*/ 299356 h 420659"/>
                <a:gd name="connsiteX406" fmla="*/ 1250898 w 3817880"/>
                <a:gd name="connsiteY406" fmla="*/ 307343 h 420659"/>
                <a:gd name="connsiteX407" fmla="*/ 1273262 w 3817880"/>
                <a:gd name="connsiteY407" fmla="*/ 309473 h 420659"/>
                <a:gd name="connsiteX408" fmla="*/ 1273262 w 3817880"/>
                <a:gd name="connsiteY408" fmla="*/ 325448 h 420659"/>
                <a:gd name="connsiteX409" fmla="*/ 1178480 w 3817880"/>
                <a:gd name="connsiteY409" fmla="*/ 325448 h 420659"/>
                <a:gd name="connsiteX410" fmla="*/ 1178480 w 3817880"/>
                <a:gd name="connsiteY410" fmla="*/ 309473 h 420659"/>
                <a:gd name="connsiteX411" fmla="*/ 1198715 w 3817880"/>
                <a:gd name="connsiteY411" fmla="*/ 307343 h 420659"/>
                <a:gd name="connsiteX412" fmla="*/ 1205637 w 3817880"/>
                <a:gd name="connsiteY412" fmla="*/ 299356 h 420659"/>
                <a:gd name="connsiteX413" fmla="*/ 1205637 w 3817880"/>
                <a:gd name="connsiteY413" fmla="*/ 183276 h 420659"/>
                <a:gd name="connsiteX414" fmla="*/ 1195520 w 3817880"/>
                <a:gd name="connsiteY414" fmla="*/ 148132 h 420659"/>
                <a:gd name="connsiteX415" fmla="*/ 1161974 w 3817880"/>
                <a:gd name="connsiteY415" fmla="*/ 138015 h 420659"/>
                <a:gd name="connsiteX416" fmla="*/ 1139610 w 3817880"/>
                <a:gd name="connsiteY416" fmla="*/ 141210 h 420659"/>
                <a:gd name="connsiteX417" fmla="*/ 1113518 w 3817880"/>
                <a:gd name="connsiteY417" fmla="*/ 152392 h 420659"/>
                <a:gd name="connsiteX418" fmla="*/ 1113518 w 3817880"/>
                <a:gd name="connsiteY418" fmla="*/ 298824 h 420659"/>
                <a:gd name="connsiteX419" fmla="*/ 1121505 w 3817880"/>
                <a:gd name="connsiteY419" fmla="*/ 306811 h 420659"/>
                <a:gd name="connsiteX420" fmla="*/ 1141740 w 3817880"/>
                <a:gd name="connsiteY420" fmla="*/ 308941 h 420659"/>
                <a:gd name="connsiteX421" fmla="*/ 1141740 w 3817880"/>
                <a:gd name="connsiteY421" fmla="*/ 324915 h 420659"/>
                <a:gd name="connsiteX422" fmla="*/ 1045893 w 3817880"/>
                <a:gd name="connsiteY422" fmla="*/ 324915 h 420659"/>
                <a:gd name="connsiteX423" fmla="*/ 1045893 w 3817880"/>
                <a:gd name="connsiteY423" fmla="*/ 308941 h 420659"/>
                <a:gd name="connsiteX424" fmla="*/ 1069322 w 3817880"/>
                <a:gd name="connsiteY424" fmla="*/ 306811 h 420659"/>
                <a:gd name="connsiteX425" fmla="*/ 1076245 w 3817880"/>
                <a:gd name="connsiteY425" fmla="*/ 298824 h 420659"/>
                <a:gd name="connsiteX426" fmla="*/ 1076245 w 3817880"/>
                <a:gd name="connsiteY426" fmla="*/ 31519 h 420659"/>
                <a:gd name="connsiteX427" fmla="*/ 1042698 w 3817880"/>
                <a:gd name="connsiteY427" fmla="*/ 31519 h 420659"/>
                <a:gd name="connsiteX428" fmla="*/ 1042698 w 3817880"/>
                <a:gd name="connsiteY428" fmla="*/ 18207 h 420659"/>
                <a:gd name="connsiteX429" fmla="*/ 1096479 w 3817880"/>
                <a:gd name="connsiteY429" fmla="*/ 2233 h 420659"/>
                <a:gd name="connsiteX430" fmla="*/ 913306 w 3817880"/>
                <a:gd name="connsiteY430" fmla="*/ 110326 h 420659"/>
                <a:gd name="connsiteX431" fmla="*/ 913306 w 3817880"/>
                <a:gd name="connsiteY431" fmla="*/ 127365 h 420659"/>
                <a:gd name="connsiteX432" fmla="*/ 881889 w 3817880"/>
                <a:gd name="connsiteY432" fmla="*/ 141742 h 420659"/>
                <a:gd name="connsiteX433" fmla="*/ 870707 w 3817880"/>
                <a:gd name="connsiteY433" fmla="*/ 181146 h 420659"/>
                <a:gd name="connsiteX434" fmla="*/ 882954 w 3817880"/>
                <a:gd name="connsiteY434" fmla="*/ 219484 h 420659"/>
                <a:gd name="connsiteX435" fmla="*/ 913306 w 3817880"/>
                <a:gd name="connsiteY435" fmla="*/ 234394 h 420659"/>
                <a:gd name="connsiteX436" fmla="*/ 913306 w 3817880"/>
                <a:gd name="connsiteY436" fmla="*/ 252498 h 420659"/>
                <a:gd name="connsiteX437" fmla="*/ 910111 w 3817880"/>
                <a:gd name="connsiteY437" fmla="*/ 252498 h 420659"/>
                <a:gd name="connsiteX438" fmla="*/ 903189 w 3817880"/>
                <a:gd name="connsiteY438" fmla="*/ 252498 h 420659"/>
                <a:gd name="connsiteX439" fmla="*/ 898929 w 3817880"/>
                <a:gd name="connsiteY439" fmla="*/ 261550 h 420659"/>
                <a:gd name="connsiteX440" fmla="*/ 897864 w 3817880"/>
                <a:gd name="connsiteY440" fmla="*/ 271667 h 420659"/>
                <a:gd name="connsiteX441" fmla="*/ 898929 w 3817880"/>
                <a:gd name="connsiteY441" fmla="*/ 278590 h 420659"/>
                <a:gd name="connsiteX442" fmla="*/ 898929 w 3817880"/>
                <a:gd name="connsiteY442" fmla="*/ 281784 h 420659"/>
                <a:gd name="connsiteX443" fmla="*/ 913838 w 3817880"/>
                <a:gd name="connsiteY443" fmla="*/ 283914 h 420659"/>
                <a:gd name="connsiteX444" fmla="*/ 913838 w 3817880"/>
                <a:gd name="connsiteY444" fmla="*/ 315331 h 420659"/>
                <a:gd name="connsiteX445" fmla="*/ 896799 w 3817880"/>
                <a:gd name="connsiteY445" fmla="*/ 312136 h 420659"/>
                <a:gd name="connsiteX446" fmla="*/ 868577 w 3817880"/>
                <a:gd name="connsiteY446" fmla="*/ 329175 h 420659"/>
                <a:gd name="connsiteX447" fmla="*/ 858460 w 3817880"/>
                <a:gd name="connsiteY447" fmla="*/ 355267 h 420659"/>
                <a:gd name="connsiteX448" fmla="*/ 875500 w 3817880"/>
                <a:gd name="connsiteY448" fmla="*/ 387748 h 420659"/>
                <a:gd name="connsiteX449" fmla="*/ 913838 w 3817880"/>
                <a:gd name="connsiteY449" fmla="*/ 401060 h 420659"/>
                <a:gd name="connsiteX450" fmla="*/ 913838 w 3817880"/>
                <a:gd name="connsiteY450" fmla="*/ 420229 h 420659"/>
                <a:gd name="connsiteX451" fmla="*/ 902656 w 3817880"/>
                <a:gd name="connsiteY451" fmla="*/ 420229 h 420659"/>
                <a:gd name="connsiteX452" fmla="*/ 845148 w 3817880"/>
                <a:gd name="connsiteY452" fmla="*/ 405852 h 420659"/>
                <a:gd name="connsiteX453" fmla="*/ 823849 w 3817880"/>
                <a:gd name="connsiteY453" fmla="*/ 364319 h 420659"/>
                <a:gd name="connsiteX454" fmla="*/ 836096 w 3817880"/>
                <a:gd name="connsiteY454" fmla="*/ 329175 h 420659"/>
                <a:gd name="connsiteX455" fmla="*/ 871240 w 3817880"/>
                <a:gd name="connsiteY455" fmla="*/ 310006 h 420659"/>
                <a:gd name="connsiteX456" fmla="*/ 868045 w 3817880"/>
                <a:gd name="connsiteY456" fmla="*/ 299889 h 420659"/>
                <a:gd name="connsiteX457" fmla="*/ 866980 w 3817880"/>
                <a:gd name="connsiteY457" fmla="*/ 289772 h 420659"/>
                <a:gd name="connsiteX458" fmla="*/ 872837 w 3817880"/>
                <a:gd name="connsiteY458" fmla="*/ 271667 h 420659"/>
                <a:gd name="connsiteX459" fmla="*/ 888812 w 3817880"/>
                <a:gd name="connsiteY459" fmla="*/ 249303 h 420659"/>
                <a:gd name="connsiteX460" fmla="*/ 848343 w 3817880"/>
                <a:gd name="connsiteY460" fmla="*/ 225874 h 420659"/>
                <a:gd name="connsiteX461" fmla="*/ 833966 w 3817880"/>
                <a:gd name="connsiteY461" fmla="*/ 183276 h 420659"/>
                <a:gd name="connsiteX462" fmla="*/ 857395 w 3817880"/>
                <a:gd name="connsiteY462" fmla="*/ 130560 h 420659"/>
                <a:gd name="connsiteX463" fmla="*/ 913306 w 3817880"/>
                <a:gd name="connsiteY463" fmla="*/ 110326 h 420659"/>
                <a:gd name="connsiteX464" fmla="*/ 913306 w 3817880"/>
                <a:gd name="connsiteY464" fmla="*/ 110326 h 420659"/>
                <a:gd name="connsiteX465" fmla="*/ 569856 w 3817880"/>
                <a:gd name="connsiteY465" fmla="*/ 325448 h 420659"/>
                <a:gd name="connsiteX466" fmla="*/ 569856 w 3817880"/>
                <a:gd name="connsiteY466" fmla="*/ 309473 h 420659"/>
                <a:gd name="connsiteX467" fmla="*/ 593285 w 3817880"/>
                <a:gd name="connsiteY467" fmla="*/ 307343 h 420659"/>
                <a:gd name="connsiteX468" fmla="*/ 601272 w 3817880"/>
                <a:gd name="connsiteY468" fmla="*/ 299356 h 420659"/>
                <a:gd name="connsiteX469" fmla="*/ 601272 w 3817880"/>
                <a:gd name="connsiteY469" fmla="*/ 141742 h 420659"/>
                <a:gd name="connsiteX470" fmla="*/ 569856 w 3817880"/>
                <a:gd name="connsiteY470" fmla="*/ 141742 h 420659"/>
                <a:gd name="connsiteX471" fmla="*/ 569856 w 3817880"/>
                <a:gd name="connsiteY471" fmla="*/ 127365 h 420659"/>
                <a:gd name="connsiteX472" fmla="*/ 620442 w 3817880"/>
                <a:gd name="connsiteY472" fmla="*/ 112456 h 420659"/>
                <a:gd name="connsiteX473" fmla="*/ 637481 w 3817880"/>
                <a:gd name="connsiteY473" fmla="*/ 112456 h 420659"/>
                <a:gd name="connsiteX474" fmla="*/ 637481 w 3817880"/>
                <a:gd name="connsiteY474" fmla="*/ 135885 h 420659"/>
                <a:gd name="connsiteX475" fmla="*/ 680079 w 3817880"/>
                <a:gd name="connsiteY475" fmla="*/ 115651 h 420659"/>
                <a:gd name="connsiteX476" fmla="*/ 708301 w 3817880"/>
                <a:gd name="connsiteY476" fmla="*/ 108729 h 420659"/>
                <a:gd name="connsiteX477" fmla="*/ 751964 w 3817880"/>
                <a:gd name="connsiteY477" fmla="*/ 126833 h 420659"/>
                <a:gd name="connsiteX478" fmla="*/ 766341 w 3817880"/>
                <a:gd name="connsiteY478" fmla="*/ 176354 h 420659"/>
                <a:gd name="connsiteX479" fmla="*/ 766341 w 3817880"/>
                <a:gd name="connsiteY479" fmla="*/ 298824 h 420659"/>
                <a:gd name="connsiteX480" fmla="*/ 774328 w 3817880"/>
                <a:gd name="connsiteY480" fmla="*/ 306811 h 420659"/>
                <a:gd name="connsiteX481" fmla="*/ 797757 w 3817880"/>
                <a:gd name="connsiteY481" fmla="*/ 308941 h 420659"/>
                <a:gd name="connsiteX482" fmla="*/ 797757 w 3817880"/>
                <a:gd name="connsiteY482" fmla="*/ 324915 h 420659"/>
                <a:gd name="connsiteX483" fmla="*/ 700846 w 3817880"/>
                <a:gd name="connsiteY483" fmla="*/ 324915 h 420659"/>
                <a:gd name="connsiteX484" fmla="*/ 700846 w 3817880"/>
                <a:gd name="connsiteY484" fmla="*/ 308941 h 420659"/>
                <a:gd name="connsiteX485" fmla="*/ 722145 w 3817880"/>
                <a:gd name="connsiteY485" fmla="*/ 306811 h 420659"/>
                <a:gd name="connsiteX486" fmla="*/ 730133 w 3817880"/>
                <a:gd name="connsiteY486" fmla="*/ 298824 h 420659"/>
                <a:gd name="connsiteX487" fmla="*/ 730133 w 3817880"/>
                <a:gd name="connsiteY487" fmla="*/ 182743 h 420659"/>
                <a:gd name="connsiteX488" fmla="*/ 720015 w 3817880"/>
                <a:gd name="connsiteY488" fmla="*/ 147599 h 420659"/>
                <a:gd name="connsiteX489" fmla="*/ 684872 w 3817880"/>
                <a:gd name="connsiteY489" fmla="*/ 137482 h 420659"/>
                <a:gd name="connsiteX490" fmla="*/ 662508 w 3817880"/>
                <a:gd name="connsiteY490" fmla="*/ 140677 h 420659"/>
                <a:gd name="connsiteX491" fmla="*/ 636416 w 3817880"/>
                <a:gd name="connsiteY491" fmla="*/ 151859 h 420659"/>
                <a:gd name="connsiteX492" fmla="*/ 636416 w 3817880"/>
                <a:gd name="connsiteY492" fmla="*/ 298291 h 420659"/>
                <a:gd name="connsiteX493" fmla="*/ 644403 w 3817880"/>
                <a:gd name="connsiteY493" fmla="*/ 306279 h 420659"/>
                <a:gd name="connsiteX494" fmla="*/ 664637 w 3817880"/>
                <a:gd name="connsiteY494" fmla="*/ 308408 h 420659"/>
                <a:gd name="connsiteX495" fmla="*/ 664637 w 3817880"/>
                <a:gd name="connsiteY495" fmla="*/ 324383 h 420659"/>
                <a:gd name="connsiteX496" fmla="*/ 569856 w 3817880"/>
                <a:gd name="connsiteY496" fmla="*/ 324383 h 420659"/>
                <a:gd name="connsiteX497" fmla="*/ 569856 w 3817880"/>
                <a:gd name="connsiteY497" fmla="*/ 325448 h 420659"/>
                <a:gd name="connsiteX498" fmla="*/ 501166 w 3817880"/>
                <a:gd name="connsiteY498" fmla="*/ 15012 h 420659"/>
                <a:gd name="connsiteX499" fmla="*/ 519270 w 3817880"/>
                <a:gd name="connsiteY499" fmla="*/ 22999 h 420659"/>
                <a:gd name="connsiteX500" fmla="*/ 527258 w 3817880"/>
                <a:gd name="connsiteY500" fmla="*/ 41104 h 420659"/>
                <a:gd name="connsiteX501" fmla="*/ 519270 w 3817880"/>
                <a:gd name="connsiteY501" fmla="*/ 58143 h 420659"/>
                <a:gd name="connsiteX502" fmla="*/ 501166 w 3817880"/>
                <a:gd name="connsiteY502" fmla="*/ 66130 h 420659"/>
                <a:gd name="connsiteX503" fmla="*/ 484127 w 3817880"/>
                <a:gd name="connsiteY503" fmla="*/ 58143 h 420659"/>
                <a:gd name="connsiteX504" fmla="*/ 476140 w 3817880"/>
                <a:gd name="connsiteY504" fmla="*/ 41104 h 420659"/>
                <a:gd name="connsiteX505" fmla="*/ 484127 w 3817880"/>
                <a:gd name="connsiteY505" fmla="*/ 22999 h 420659"/>
                <a:gd name="connsiteX506" fmla="*/ 501166 w 3817880"/>
                <a:gd name="connsiteY506" fmla="*/ 15012 h 420659"/>
                <a:gd name="connsiteX507" fmla="*/ 501166 w 3817880"/>
                <a:gd name="connsiteY507" fmla="*/ 15012 h 420659"/>
                <a:gd name="connsiteX508" fmla="*/ 500101 w 3817880"/>
                <a:gd name="connsiteY508" fmla="*/ 112988 h 420659"/>
                <a:gd name="connsiteX509" fmla="*/ 517141 w 3817880"/>
                <a:gd name="connsiteY509" fmla="*/ 112988 h 420659"/>
                <a:gd name="connsiteX510" fmla="*/ 517141 w 3817880"/>
                <a:gd name="connsiteY510" fmla="*/ 299889 h 420659"/>
                <a:gd name="connsiteX511" fmla="*/ 525128 w 3817880"/>
                <a:gd name="connsiteY511" fmla="*/ 307876 h 420659"/>
                <a:gd name="connsiteX512" fmla="*/ 547492 w 3817880"/>
                <a:gd name="connsiteY512" fmla="*/ 310006 h 420659"/>
                <a:gd name="connsiteX513" fmla="*/ 547492 w 3817880"/>
                <a:gd name="connsiteY513" fmla="*/ 325980 h 420659"/>
                <a:gd name="connsiteX514" fmla="*/ 449516 w 3817880"/>
                <a:gd name="connsiteY514" fmla="*/ 325980 h 420659"/>
                <a:gd name="connsiteX515" fmla="*/ 449516 w 3817880"/>
                <a:gd name="connsiteY515" fmla="*/ 310006 h 420659"/>
                <a:gd name="connsiteX516" fmla="*/ 472945 w 3817880"/>
                <a:gd name="connsiteY516" fmla="*/ 307876 h 420659"/>
                <a:gd name="connsiteX517" fmla="*/ 479867 w 3817880"/>
                <a:gd name="connsiteY517" fmla="*/ 299889 h 420659"/>
                <a:gd name="connsiteX518" fmla="*/ 479867 w 3817880"/>
                <a:gd name="connsiteY518" fmla="*/ 142275 h 420659"/>
                <a:gd name="connsiteX519" fmla="*/ 449516 w 3817880"/>
                <a:gd name="connsiteY519" fmla="*/ 142275 h 420659"/>
                <a:gd name="connsiteX520" fmla="*/ 449516 w 3817880"/>
                <a:gd name="connsiteY520" fmla="*/ 127365 h 420659"/>
                <a:gd name="connsiteX521" fmla="*/ 500101 w 3817880"/>
                <a:gd name="connsiteY521" fmla="*/ 112988 h 420659"/>
                <a:gd name="connsiteX522" fmla="*/ 500101 w 3817880"/>
                <a:gd name="connsiteY522" fmla="*/ 112988 h 420659"/>
                <a:gd name="connsiteX523" fmla="*/ 410112 w 3817880"/>
                <a:gd name="connsiteY523" fmla="*/ 119378 h 420659"/>
                <a:gd name="connsiteX524" fmla="*/ 410112 w 3817880"/>
                <a:gd name="connsiteY524" fmla="*/ 168899 h 420659"/>
                <a:gd name="connsiteX525" fmla="*/ 388813 w 3817880"/>
                <a:gd name="connsiteY525" fmla="*/ 168899 h 420659"/>
                <a:gd name="connsiteX526" fmla="*/ 384553 w 3817880"/>
                <a:gd name="connsiteY526" fmla="*/ 138547 h 420659"/>
                <a:gd name="connsiteX527" fmla="*/ 368579 w 3817880"/>
                <a:gd name="connsiteY527" fmla="*/ 130560 h 420659"/>
                <a:gd name="connsiteX528" fmla="*/ 352604 w 3817880"/>
                <a:gd name="connsiteY528" fmla="*/ 128430 h 420659"/>
                <a:gd name="connsiteX529" fmla="*/ 325448 w 3817880"/>
                <a:gd name="connsiteY529" fmla="*/ 137482 h 420659"/>
                <a:gd name="connsiteX530" fmla="*/ 315331 w 3817880"/>
                <a:gd name="connsiteY530" fmla="*/ 159847 h 420659"/>
                <a:gd name="connsiteX531" fmla="*/ 323318 w 3817880"/>
                <a:gd name="connsiteY531" fmla="*/ 181146 h 420659"/>
                <a:gd name="connsiteX532" fmla="*/ 352604 w 3817880"/>
                <a:gd name="connsiteY532" fmla="*/ 200315 h 420659"/>
                <a:gd name="connsiteX533" fmla="*/ 363786 w 3817880"/>
                <a:gd name="connsiteY533" fmla="*/ 204575 h 420659"/>
                <a:gd name="connsiteX534" fmla="*/ 399995 w 3817880"/>
                <a:gd name="connsiteY534" fmla="*/ 224809 h 420659"/>
                <a:gd name="connsiteX535" fmla="*/ 412242 w 3817880"/>
                <a:gd name="connsiteY535" fmla="*/ 241848 h 420659"/>
                <a:gd name="connsiteX536" fmla="*/ 415437 w 3817880"/>
                <a:gd name="connsiteY536" fmla="*/ 263148 h 420659"/>
                <a:gd name="connsiteX537" fmla="*/ 394138 w 3817880"/>
                <a:gd name="connsiteY537" fmla="*/ 311603 h 420659"/>
                <a:gd name="connsiteX538" fmla="*/ 334500 w 3817880"/>
                <a:gd name="connsiteY538" fmla="*/ 328643 h 420659"/>
                <a:gd name="connsiteX539" fmla="*/ 304149 w 3817880"/>
                <a:gd name="connsiteY539" fmla="*/ 326513 h 420659"/>
                <a:gd name="connsiteX540" fmla="*/ 276992 w 3817880"/>
                <a:gd name="connsiteY540" fmla="*/ 319591 h 420659"/>
                <a:gd name="connsiteX541" fmla="*/ 276992 w 3817880"/>
                <a:gd name="connsiteY541" fmla="*/ 262083 h 420659"/>
                <a:gd name="connsiteX542" fmla="*/ 298291 w 3817880"/>
                <a:gd name="connsiteY542" fmla="*/ 262083 h 420659"/>
                <a:gd name="connsiteX543" fmla="*/ 302551 w 3817880"/>
                <a:gd name="connsiteY543" fmla="*/ 299356 h 420659"/>
                <a:gd name="connsiteX544" fmla="*/ 321720 w 3817880"/>
                <a:gd name="connsiteY544" fmla="*/ 307343 h 420659"/>
                <a:gd name="connsiteX545" fmla="*/ 340890 w 3817880"/>
                <a:gd name="connsiteY545" fmla="*/ 310538 h 420659"/>
                <a:gd name="connsiteX546" fmla="*/ 370176 w 3817880"/>
                <a:gd name="connsiteY546" fmla="*/ 300421 h 420659"/>
                <a:gd name="connsiteX547" fmla="*/ 381358 w 3817880"/>
                <a:gd name="connsiteY547" fmla="*/ 274330 h 420659"/>
                <a:gd name="connsiteX548" fmla="*/ 373371 w 3817880"/>
                <a:gd name="connsiteY548" fmla="*/ 253031 h 420659"/>
                <a:gd name="connsiteX549" fmla="*/ 336097 w 3817880"/>
                <a:gd name="connsiteY549" fmla="*/ 230666 h 420659"/>
                <a:gd name="connsiteX550" fmla="*/ 292434 w 3817880"/>
                <a:gd name="connsiteY550" fmla="*/ 203510 h 420659"/>
                <a:gd name="connsiteX551" fmla="*/ 280187 w 3817880"/>
                <a:gd name="connsiteY551" fmla="*/ 171029 h 420659"/>
                <a:gd name="connsiteX552" fmla="*/ 300421 w 3817880"/>
                <a:gd name="connsiteY552" fmla="*/ 125768 h 420659"/>
                <a:gd name="connsiteX553" fmla="*/ 357929 w 3817880"/>
                <a:gd name="connsiteY553" fmla="*/ 108729 h 420659"/>
                <a:gd name="connsiteX554" fmla="*/ 386150 w 3817880"/>
                <a:gd name="connsiteY554" fmla="*/ 111923 h 420659"/>
                <a:gd name="connsiteX555" fmla="*/ 410112 w 3817880"/>
                <a:gd name="connsiteY555" fmla="*/ 119378 h 420659"/>
                <a:gd name="connsiteX556" fmla="*/ 410112 w 3817880"/>
                <a:gd name="connsiteY556" fmla="*/ 119378 h 420659"/>
                <a:gd name="connsiteX557" fmla="*/ 3297 w 3817880"/>
                <a:gd name="connsiteY557" fmla="*/ 31519 h 420659"/>
                <a:gd name="connsiteX558" fmla="*/ 250901 w 3817880"/>
                <a:gd name="connsiteY558" fmla="*/ 31519 h 420659"/>
                <a:gd name="connsiteX559" fmla="*/ 250901 w 3817880"/>
                <a:gd name="connsiteY559" fmla="*/ 98079 h 420659"/>
                <a:gd name="connsiteX560" fmla="*/ 227471 w 3817880"/>
                <a:gd name="connsiteY560" fmla="*/ 98079 h 420659"/>
                <a:gd name="connsiteX561" fmla="*/ 221614 w 3817880"/>
                <a:gd name="connsiteY561" fmla="*/ 57610 h 420659"/>
                <a:gd name="connsiteX562" fmla="*/ 214692 w 3817880"/>
                <a:gd name="connsiteY562" fmla="*/ 50688 h 420659"/>
                <a:gd name="connsiteX563" fmla="*/ 148132 w 3817880"/>
                <a:gd name="connsiteY563" fmla="*/ 50688 h 420659"/>
                <a:gd name="connsiteX564" fmla="*/ 148132 w 3817880"/>
                <a:gd name="connsiteY564" fmla="*/ 298291 h 420659"/>
                <a:gd name="connsiteX565" fmla="*/ 155054 w 3817880"/>
                <a:gd name="connsiteY565" fmla="*/ 305214 h 420659"/>
                <a:gd name="connsiteX566" fmla="*/ 184341 w 3817880"/>
                <a:gd name="connsiteY566" fmla="*/ 307343 h 420659"/>
                <a:gd name="connsiteX567" fmla="*/ 184341 w 3817880"/>
                <a:gd name="connsiteY567" fmla="*/ 325448 h 420659"/>
                <a:gd name="connsiteX568" fmla="*/ 70390 w 3817880"/>
                <a:gd name="connsiteY568" fmla="*/ 325448 h 420659"/>
                <a:gd name="connsiteX569" fmla="*/ 70390 w 3817880"/>
                <a:gd name="connsiteY569" fmla="*/ 307343 h 420659"/>
                <a:gd name="connsiteX570" fmla="*/ 99676 w 3817880"/>
                <a:gd name="connsiteY570" fmla="*/ 305214 h 420659"/>
                <a:gd name="connsiteX571" fmla="*/ 106598 w 3817880"/>
                <a:gd name="connsiteY571" fmla="*/ 298291 h 420659"/>
                <a:gd name="connsiteX572" fmla="*/ 106598 w 3817880"/>
                <a:gd name="connsiteY572" fmla="*/ 50688 h 420659"/>
                <a:gd name="connsiteX573" fmla="*/ 40039 w 3817880"/>
                <a:gd name="connsiteY573" fmla="*/ 50688 h 420659"/>
                <a:gd name="connsiteX574" fmla="*/ 33116 w 3817880"/>
                <a:gd name="connsiteY574" fmla="*/ 57610 h 420659"/>
                <a:gd name="connsiteX575" fmla="*/ 27259 w 3817880"/>
                <a:gd name="connsiteY575" fmla="*/ 98079 h 420659"/>
                <a:gd name="connsiteX576" fmla="*/ 2233 w 3817880"/>
                <a:gd name="connsiteY576" fmla="*/ 98079 h 420659"/>
                <a:gd name="connsiteX577" fmla="*/ 2233 w 3817880"/>
                <a:gd name="connsiteY577" fmla="*/ 31519 h 4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Lst>
              <a:rect l="l" t="t" r="r" b="b"/>
              <a:pathLst>
                <a:path w="3817880" h="420659">
                  <a:moveTo>
                    <a:pt x="2873364" y="329175"/>
                  </a:moveTo>
                  <a:lnTo>
                    <a:pt x="2873364" y="302019"/>
                  </a:lnTo>
                  <a:cubicBezTo>
                    <a:pt x="2879221" y="303084"/>
                    <a:pt x="2885611" y="304149"/>
                    <a:pt x="2893598" y="304149"/>
                  </a:cubicBezTo>
                  <a:cubicBezTo>
                    <a:pt x="2903715" y="304149"/>
                    <a:pt x="2914898" y="302019"/>
                    <a:pt x="2926080" y="298291"/>
                  </a:cubicBezTo>
                  <a:cubicBezTo>
                    <a:pt x="2937262" y="294031"/>
                    <a:pt x="2949509" y="287109"/>
                    <a:pt x="2962288" y="278057"/>
                  </a:cubicBezTo>
                  <a:lnTo>
                    <a:pt x="2962288" y="303084"/>
                  </a:lnTo>
                  <a:cubicBezTo>
                    <a:pt x="2950041" y="312136"/>
                    <a:pt x="2936197" y="317993"/>
                    <a:pt x="2921820" y="322253"/>
                  </a:cubicBezTo>
                  <a:cubicBezTo>
                    <a:pt x="2908508" y="326513"/>
                    <a:pt x="2893598" y="329175"/>
                    <a:pt x="2880286" y="329175"/>
                  </a:cubicBezTo>
                  <a:cubicBezTo>
                    <a:pt x="2877624" y="329175"/>
                    <a:pt x="2875494" y="329175"/>
                    <a:pt x="2873364" y="329175"/>
                  </a:cubicBezTo>
                  <a:lnTo>
                    <a:pt x="2873364" y="329175"/>
                  </a:lnTo>
                  <a:close/>
                  <a:moveTo>
                    <a:pt x="2873364" y="209367"/>
                  </a:moveTo>
                  <a:lnTo>
                    <a:pt x="2873364" y="191263"/>
                  </a:lnTo>
                  <a:lnTo>
                    <a:pt x="2922885" y="191263"/>
                  </a:lnTo>
                  <a:lnTo>
                    <a:pt x="2922885" y="184341"/>
                  </a:lnTo>
                  <a:cubicBezTo>
                    <a:pt x="2922885" y="166236"/>
                    <a:pt x="2919690" y="152924"/>
                    <a:pt x="2911703" y="143872"/>
                  </a:cubicBezTo>
                  <a:cubicBezTo>
                    <a:pt x="2903715" y="133755"/>
                    <a:pt x="2892533" y="128963"/>
                    <a:pt x="2878156" y="128963"/>
                  </a:cubicBezTo>
                  <a:cubicBezTo>
                    <a:pt x="2876027" y="128963"/>
                    <a:pt x="2874962" y="128963"/>
                    <a:pt x="2873897" y="128963"/>
                  </a:cubicBezTo>
                  <a:lnTo>
                    <a:pt x="2873897" y="109794"/>
                  </a:lnTo>
                  <a:cubicBezTo>
                    <a:pt x="2877091" y="109794"/>
                    <a:pt x="2880819" y="108729"/>
                    <a:pt x="2884014" y="108729"/>
                  </a:cubicBezTo>
                  <a:cubicBezTo>
                    <a:pt x="2909040" y="108729"/>
                    <a:pt x="2927677" y="116716"/>
                    <a:pt x="2941522" y="132158"/>
                  </a:cubicBezTo>
                  <a:cubicBezTo>
                    <a:pt x="2956431" y="148132"/>
                    <a:pt x="2962821" y="169431"/>
                    <a:pt x="2962821" y="194990"/>
                  </a:cubicBezTo>
                  <a:cubicBezTo>
                    <a:pt x="2962821" y="198185"/>
                    <a:pt x="2962821" y="201912"/>
                    <a:pt x="2962821" y="202978"/>
                  </a:cubicBezTo>
                  <a:cubicBezTo>
                    <a:pt x="2962821" y="205107"/>
                    <a:pt x="2962821" y="207237"/>
                    <a:pt x="2962821" y="208835"/>
                  </a:cubicBezTo>
                  <a:lnTo>
                    <a:pt x="2873364" y="208835"/>
                  </a:lnTo>
                  <a:lnTo>
                    <a:pt x="2873364" y="209367"/>
                  </a:lnTo>
                  <a:close/>
                  <a:moveTo>
                    <a:pt x="2994770" y="325448"/>
                  </a:moveTo>
                  <a:lnTo>
                    <a:pt x="2994770" y="309473"/>
                  </a:lnTo>
                  <a:lnTo>
                    <a:pt x="3017134" y="307343"/>
                  </a:lnTo>
                  <a:lnTo>
                    <a:pt x="3025121" y="299356"/>
                  </a:lnTo>
                  <a:lnTo>
                    <a:pt x="3025121" y="141742"/>
                  </a:lnTo>
                  <a:lnTo>
                    <a:pt x="2994770" y="141742"/>
                  </a:lnTo>
                  <a:lnTo>
                    <a:pt x="2994770" y="127365"/>
                  </a:lnTo>
                  <a:lnTo>
                    <a:pt x="3045355" y="112456"/>
                  </a:lnTo>
                  <a:lnTo>
                    <a:pt x="3062395" y="112456"/>
                  </a:lnTo>
                  <a:lnTo>
                    <a:pt x="3062395" y="152924"/>
                  </a:lnTo>
                  <a:cubicBezTo>
                    <a:pt x="3069317" y="146002"/>
                    <a:pt x="3077304" y="138015"/>
                    <a:pt x="3083694" y="131625"/>
                  </a:cubicBezTo>
                  <a:cubicBezTo>
                    <a:pt x="3091681" y="124703"/>
                    <a:pt x="3100733" y="116716"/>
                    <a:pt x="3108720" y="110326"/>
                  </a:cubicBezTo>
                  <a:cubicBezTo>
                    <a:pt x="3109785" y="110326"/>
                    <a:pt x="3111915" y="110326"/>
                    <a:pt x="3112980" y="110326"/>
                  </a:cubicBezTo>
                  <a:cubicBezTo>
                    <a:pt x="3114045" y="110326"/>
                    <a:pt x="3116175" y="109261"/>
                    <a:pt x="3119902" y="109261"/>
                  </a:cubicBezTo>
                  <a:cubicBezTo>
                    <a:pt x="3124162" y="109261"/>
                    <a:pt x="3128955" y="110326"/>
                    <a:pt x="3132149" y="111391"/>
                  </a:cubicBezTo>
                  <a:cubicBezTo>
                    <a:pt x="3136409" y="112456"/>
                    <a:pt x="3141202" y="113521"/>
                    <a:pt x="3145461" y="115651"/>
                  </a:cubicBezTo>
                  <a:lnTo>
                    <a:pt x="3145461" y="152924"/>
                  </a:lnTo>
                  <a:lnTo>
                    <a:pt x="3132149" y="152924"/>
                  </a:lnTo>
                  <a:cubicBezTo>
                    <a:pt x="3128955" y="149730"/>
                    <a:pt x="3125227" y="147067"/>
                    <a:pt x="3122032" y="144937"/>
                  </a:cubicBezTo>
                  <a:cubicBezTo>
                    <a:pt x="3118837" y="143872"/>
                    <a:pt x="3114045" y="142807"/>
                    <a:pt x="3109785" y="142807"/>
                  </a:cubicBezTo>
                  <a:cubicBezTo>
                    <a:pt x="3102863" y="142807"/>
                    <a:pt x="3094876" y="144937"/>
                    <a:pt x="3087421" y="150794"/>
                  </a:cubicBezTo>
                  <a:cubicBezTo>
                    <a:pt x="3079434" y="155054"/>
                    <a:pt x="3071446" y="163042"/>
                    <a:pt x="3062395" y="174223"/>
                  </a:cubicBezTo>
                  <a:lnTo>
                    <a:pt x="3062395" y="299356"/>
                  </a:lnTo>
                  <a:lnTo>
                    <a:pt x="3069317" y="307343"/>
                  </a:lnTo>
                  <a:lnTo>
                    <a:pt x="3099668" y="309473"/>
                  </a:lnTo>
                  <a:lnTo>
                    <a:pt x="3099668" y="325448"/>
                  </a:lnTo>
                  <a:lnTo>
                    <a:pt x="2994770" y="325448"/>
                  </a:lnTo>
                  <a:lnTo>
                    <a:pt x="2994770" y="325448"/>
                  </a:lnTo>
                  <a:close/>
                  <a:moveTo>
                    <a:pt x="3299880" y="119378"/>
                  </a:moveTo>
                  <a:lnTo>
                    <a:pt x="3299880" y="168899"/>
                  </a:lnTo>
                  <a:lnTo>
                    <a:pt x="3277516" y="168899"/>
                  </a:lnTo>
                  <a:lnTo>
                    <a:pt x="3274322" y="138547"/>
                  </a:lnTo>
                  <a:cubicBezTo>
                    <a:pt x="3268464" y="135353"/>
                    <a:pt x="3263139" y="132690"/>
                    <a:pt x="3257282" y="130560"/>
                  </a:cubicBezTo>
                  <a:cubicBezTo>
                    <a:pt x="3253022" y="129495"/>
                    <a:pt x="3247165" y="128430"/>
                    <a:pt x="3241308" y="128430"/>
                  </a:cubicBezTo>
                  <a:cubicBezTo>
                    <a:pt x="3230126" y="128430"/>
                    <a:pt x="3221074" y="131625"/>
                    <a:pt x="3215216" y="137482"/>
                  </a:cubicBezTo>
                  <a:cubicBezTo>
                    <a:pt x="3208294" y="143340"/>
                    <a:pt x="3205099" y="149730"/>
                    <a:pt x="3205099" y="159847"/>
                  </a:cubicBezTo>
                  <a:cubicBezTo>
                    <a:pt x="3205099" y="168899"/>
                    <a:pt x="3207229" y="175821"/>
                    <a:pt x="3213086" y="181146"/>
                  </a:cubicBezTo>
                  <a:cubicBezTo>
                    <a:pt x="3218943" y="187003"/>
                    <a:pt x="3227463" y="192328"/>
                    <a:pt x="3242373" y="200315"/>
                  </a:cubicBezTo>
                  <a:cubicBezTo>
                    <a:pt x="3244502" y="201380"/>
                    <a:pt x="3248230" y="202445"/>
                    <a:pt x="3253555" y="204575"/>
                  </a:cubicBezTo>
                  <a:cubicBezTo>
                    <a:pt x="3269529" y="212562"/>
                    <a:pt x="3281776" y="218952"/>
                    <a:pt x="3288699" y="224809"/>
                  </a:cubicBezTo>
                  <a:cubicBezTo>
                    <a:pt x="3294556" y="229069"/>
                    <a:pt x="3298815" y="234926"/>
                    <a:pt x="3300946" y="241848"/>
                  </a:cubicBezTo>
                  <a:cubicBezTo>
                    <a:pt x="3304140" y="247706"/>
                    <a:pt x="3305205" y="255160"/>
                    <a:pt x="3305205" y="263148"/>
                  </a:cubicBezTo>
                  <a:cubicBezTo>
                    <a:pt x="3305205" y="283382"/>
                    <a:pt x="3298283" y="299356"/>
                    <a:pt x="3283906" y="311603"/>
                  </a:cubicBezTo>
                  <a:cubicBezTo>
                    <a:pt x="3269529" y="322785"/>
                    <a:pt x="3248763" y="328643"/>
                    <a:pt x="3223203" y="328643"/>
                  </a:cubicBezTo>
                  <a:cubicBezTo>
                    <a:pt x="3213086" y="328643"/>
                    <a:pt x="3202969" y="327578"/>
                    <a:pt x="3193917" y="326513"/>
                  </a:cubicBezTo>
                  <a:cubicBezTo>
                    <a:pt x="3183800" y="325448"/>
                    <a:pt x="3174748" y="323318"/>
                    <a:pt x="3166761" y="319591"/>
                  </a:cubicBezTo>
                  <a:lnTo>
                    <a:pt x="3166761" y="262083"/>
                  </a:lnTo>
                  <a:lnTo>
                    <a:pt x="3188060" y="262083"/>
                  </a:lnTo>
                  <a:lnTo>
                    <a:pt x="3192319" y="299356"/>
                  </a:lnTo>
                  <a:cubicBezTo>
                    <a:pt x="3199242" y="303616"/>
                    <a:pt x="3204566" y="306279"/>
                    <a:pt x="3211489" y="307343"/>
                  </a:cubicBezTo>
                  <a:cubicBezTo>
                    <a:pt x="3217346" y="309473"/>
                    <a:pt x="3223736" y="310538"/>
                    <a:pt x="3229593" y="310538"/>
                  </a:cubicBezTo>
                  <a:cubicBezTo>
                    <a:pt x="3241840" y="310538"/>
                    <a:pt x="3251957" y="307343"/>
                    <a:pt x="3259944" y="300421"/>
                  </a:cubicBezTo>
                  <a:cubicBezTo>
                    <a:pt x="3267932" y="293499"/>
                    <a:pt x="3271126" y="285512"/>
                    <a:pt x="3271126" y="274330"/>
                  </a:cubicBezTo>
                  <a:cubicBezTo>
                    <a:pt x="3271126" y="265278"/>
                    <a:pt x="3268997" y="258355"/>
                    <a:pt x="3263139" y="253031"/>
                  </a:cubicBezTo>
                  <a:cubicBezTo>
                    <a:pt x="3257282" y="247173"/>
                    <a:pt x="3246100" y="239719"/>
                    <a:pt x="3225866" y="230666"/>
                  </a:cubicBezTo>
                  <a:cubicBezTo>
                    <a:pt x="3204566" y="221614"/>
                    <a:pt x="3189657" y="211497"/>
                    <a:pt x="3182203" y="203510"/>
                  </a:cubicBezTo>
                  <a:cubicBezTo>
                    <a:pt x="3173150" y="194458"/>
                    <a:pt x="3169955" y="183276"/>
                    <a:pt x="3169955" y="171029"/>
                  </a:cubicBezTo>
                  <a:cubicBezTo>
                    <a:pt x="3169955" y="151859"/>
                    <a:pt x="3176878" y="135885"/>
                    <a:pt x="3190190" y="125768"/>
                  </a:cubicBezTo>
                  <a:cubicBezTo>
                    <a:pt x="3203502" y="114586"/>
                    <a:pt x="3222671" y="108729"/>
                    <a:pt x="3247698" y="108729"/>
                  </a:cubicBezTo>
                  <a:cubicBezTo>
                    <a:pt x="3257814" y="108729"/>
                    <a:pt x="3266867" y="109794"/>
                    <a:pt x="3274854" y="111923"/>
                  </a:cubicBezTo>
                  <a:cubicBezTo>
                    <a:pt x="3283906" y="114053"/>
                    <a:pt x="3291893" y="116183"/>
                    <a:pt x="3299880" y="119378"/>
                  </a:cubicBezTo>
                  <a:lnTo>
                    <a:pt x="3299880" y="119378"/>
                  </a:lnTo>
                  <a:close/>
                  <a:moveTo>
                    <a:pt x="3389870" y="112988"/>
                  </a:moveTo>
                  <a:lnTo>
                    <a:pt x="3406909" y="112988"/>
                  </a:lnTo>
                  <a:lnTo>
                    <a:pt x="3406909" y="299889"/>
                  </a:lnTo>
                  <a:lnTo>
                    <a:pt x="3413831" y="307876"/>
                  </a:lnTo>
                  <a:lnTo>
                    <a:pt x="3437261" y="310006"/>
                  </a:lnTo>
                  <a:lnTo>
                    <a:pt x="3437261" y="325980"/>
                  </a:lnTo>
                  <a:lnTo>
                    <a:pt x="3339284" y="325980"/>
                  </a:lnTo>
                  <a:lnTo>
                    <a:pt x="3339284" y="310006"/>
                  </a:lnTo>
                  <a:lnTo>
                    <a:pt x="3361648" y="307876"/>
                  </a:lnTo>
                  <a:lnTo>
                    <a:pt x="3369635" y="299889"/>
                  </a:lnTo>
                  <a:lnTo>
                    <a:pt x="3369635" y="142275"/>
                  </a:lnTo>
                  <a:lnTo>
                    <a:pt x="3339284" y="142275"/>
                  </a:lnTo>
                  <a:lnTo>
                    <a:pt x="3339284" y="127365"/>
                  </a:lnTo>
                  <a:lnTo>
                    <a:pt x="3389870" y="112988"/>
                  </a:lnTo>
                  <a:lnTo>
                    <a:pt x="3389870" y="112988"/>
                  </a:lnTo>
                  <a:close/>
                  <a:moveTo>
                    <a:pt x="3390934" y="15012"/>
                  </a:moveTo>
                  <a:cubicBezTo>
                    <a:pt x="3398922" y="15012"/>
                    <a:pt x="3404246" y="17142"/>
                    <a:pt x="3409039" y="22999"/>
                  </a:cubicBezTo>
                  <a:cubicBezTo>
                    <a:pt x="3414896" y="27259"/>
                    <a:pt x="3417026" y="33116"/>
                    <a:pt x="3417026" y="41104"/>
                  </a:cubicBezTo>
                  <a:cubicBezTo>
                    <a:pt x="3417026" y="48026"/>
                    <a:pt x="3414896" y="53351"/>
                    <a:pt x="3409039" y="58143"/>
                  </a:cubicBezTo>
                  <a:cubicBezTo>
                    <a:pt x="3404779" y="64000"/>
                    <a:pt x="3398922" y="66130"/>
                    <a:pt x="3390934" y="66130"/>
                  </a:cubicBezTo>
                  <a:cubicBezTo>
                    <a:pt x="3384013" y="66130"/>
                    <a:pt x="3378688" y="64000"/>
                    <a:pt x="3372830" y="58143"/>
                  </a:cubicBezTo>
                  <a:cubicBezTo>
                    <a:pt x="3368571" y="53883"/>
                    <a:pt x="3365908" y="48026"/>
                    <a:pt x="3365908" y="41104"/>
                  </a:cubicBezTo>
                  <a:cubicBezTo>
                    <a:pt x="3365908" y="33116"/>
                    <a:pt x="3368038" y="27792"/>
                    <a:pt x="3372830" y="22999"/>
                  </a:cubicBezTo>
                  <a:cubicBezTo>
                    <a:pt x="3378688" y="17142"/>
                    <a:pt x="3384545" y="15012"/>
                    <a:pt x="3390934" y="15012"/>
                  </a:cubicBezTo>
                  <a:lnTo>
                    <a:pt x="3390934" y="15012"/>
                  </a:lnTo>
                  <a:close/>
                  <a:moveTo>
                    <a:pt x="3484651" y="140677"/>
                  </a:moveTo>
                  <a:lnTo>
                    <a:pt x="3457494" y="140677"/>
                  </a:lnTo>
                  <a:lnTo>
                    <a:pt x="3457494" y="127365"/>
                  </a:lnTo>
                  <a:lnTo>
                    <a:pt x="3485716" y="114053"/>
                  </a:lnTo>
                  <a:lnTo>
                    <a:pt x="3504885" y="73585"/>
                  </a:lnTo>
                  <a:lnTo>
                    <a:pt x="3521924" y="73585"/>
                  </a:lnTo>
                  <a:lnTo>
                    <a:pt x="3521924" y="120975"/>
                  </a:lnTo>
                  <a:lnTo>
                    <a:pt x="3588484" y="120975"/>
                  </a:lnTo>
                  <a:lnTo>
                    <a:pt x="3588484" y="141210"/>
                  </a:lnTo>
                  <a:lnTo>
                    <a:pt x="3521924" y="141210"/>
                  </a:lnTo>
                  <a:lnTo>
                    <a:pt x="3521924" y="256225"/>
                  </a:lnTo>
                  <a:cubicBezTo>
                    <a:pt x="3521924" y="275395"/>
                    <a:pt x="3524054" y="288707"/>
                    <a:pt x="3529912" y="294564"/>
                  </a:cubicBezTo>
                  <a:cubicBezTo>
                    <a:pt x="3534172" y="301486"/>
                    <a:pt x="3544821" y="304681"/>
                    <a:pt x="3558133" y="304681"/>
                  </a:cubicBezTo>
                  <a:cubicBezTo>
                    <a:pt x="3562393" y="304681"/>
                    <a:pt x="3567185" y="304681"/>
                    <a:pt x="3573043" y="303616"/>
                  </a:cubicBezTo>
                  <a:cubicBezTo>
                    <a:pt x="3577302" y="303616"/>
                    <a:pt x="3583160" y="302551"/>
                    <a:pt x="3589017" y="301486"/>
                  </a:cubicBezTo>
                  <a:lnTo>
                    <a:pt x="3589017" y="317461"/>
                  </a:lnTo>
                  <a:cubicBezTo>
                    <a:pt x="3578900" y="320655"/>
                    <a:pt x="3568783" y="323318"/>
                    <a:pt x="3559731" y="325448"/>
                  </a:cubicBezTo>
                  <a:cubicBezTo>
                    <a:pt x="3549614" y="326513"/>
                    <a:pt x="3540561" y="327578"/>
                    <a:pt x="3531509" y="327578"/>
                  </a:cubicBezTo>
                  <a:cubicBezTo>
                    <a:pt x="3514470" y="327578"/>
                    <a:pt x="3502223" y="324383"/>
                    <a:pt x="3495300" y="317461"/>
                  </a:cubicBezTo>
                  <a:cubicBezTo>
                    <a:pt x="3488378" y="311603"/>
                    <a:pt x="3485184" y="299356"/>
                    <a:pt x="3485184" y="282317"/>
                  </a:cubicBezTo>
                  <a:lnTo>
                    <a:pt x="3485184" y="140677"/>
                  </a:lnTo>
                  <a:lnTo>
                    <a:pt x="3484651" y="140677"/>
                  </a:lnTo>
                  <a:close/>
                  <a:moveTo>
                    <a:pt x="3592744" y="114053"/>
                  </a:moveTo>
                  <a:lnTo>
                    <a:pt x="3687526" y="114053"/>
                  </a:lnTo>
                  <a:lnTo>
                    <a:pt x="3687526" y="131093"/>
                  </a:lnTo>
                  <a:lnTo>
                    <a:pt x="3665162" y="132158"/>
                  </a:lnTo>
                  <a:lnTo>
                    <a:pt x="3659304" y="140145"/>
                  </a:lnTo>
                  <a:lnTo>
                    <a:pt x="3712020" y="276460"/>
                  </a:lnTo>
                  <a:lnTo>
                    <a:pt x="3765800" y="140145"/>
                  </a:lnTo>
                  <a:lnTo>
                    <a:pt x="3762606" y="132158"/>
                  </a:lnTo>
                  <a:lnTo>
                    <a:pt x="3739176" y="131093"/>
                  </a:lnTo>
                  <a:lnTo>
                    <a:pt x="3739176" y="114053"/>
                  </a:lnTo>
                  <a:lnTo>
                    <a:pt x="3817984" y="114053"/>
                  </a:lnTo>
                  <a:lnTo>
                    <a:pt x="3817984" y="131093"/>
                  </a:lnTo>
                  <a:lnTo>
                    <a:pt x="3791892" y="134287"/>
                  </a:lnTo>
                  <a:lnTo>
                    <a:pt x="3704033" y="347279"/>
                  </a:lnTo>
                  <a:cubicBezTo>
                    <a:pt x="3692851" y="373371"/>
                    <a:pt x="3682734" y="392540"/>
                    <a:pt x="3671552" y="403722"/>
                  </a:cubicBezTo>
                  <a:cubicBezTo>
                    <a:pt x="3660369" y="414904"/>
                    <a:pt x="3648122" y="420762"/>
                    <a:pt x="3634278" y="420762"/>
                  </a:cubicBezTo>
                  <a:cubicBezTo>
                    <a:pt x="3625226" y="420762"/>
                    <a:pt x="3617238" y="418632"/>
                    <a:pt x="3611914" y="413839"/>
                  </a:cubicBezTo>
                  <a:cubicBezTo>
                    <a:pt x="3606056" y="409580"/>
                    <a:pt x="3603926" y="403722"/>
                    <a:pt x="3603926" y="396800"/>
                  </a:cubicBezTo>
                  <a:cubicBezTo>
                    <a:pt x="3603926" y="392540"/>
                    <a:pt x="3604992" y="387748"/>
                    <a:pt x="3606056" y="384553"/>
                  </a:cubicBezTo>
                  <a:cubicBezTo>
                    <a:pt x="3608186" y="380293"/>
                    <a:pt x="3611914" y="376566"/>
                    <a:pt x="3615108" y="373371"/>
                  </a:cubicBezTo>
                  <a:lnTo>
                    <a:pt x="3656642" y="389345"/>
                  </a:lnTo>
                  <a:cubicBezTo>
                    <a:pt x="3663564" y="382423"/>
                    <a:pt x="3669954" y="373371"/>
                    <a:pt x="3675811" y="362189"/>
                  </a:cubicBezTo>
                  <a:cubicBezTo>
                    <a:pt x="3681668" y="351007"/>
                    <a:pt x="3686993" y="338760"/>
                    <a:pt x="3692851" y="323850"/>
                  </a:cubicBezTo>
                  <a:lnTo>
                    <a:pt x="3618304" y="133755"/>
                  </a:lnTo>
                  <a:lnTo>
                    <a:pt x="3592212" y="131625"/>
                  </a:lnTo>
                  <a:lnTo>
                    <a:pt x="3592212" y="114053"/>
                  </a:lnTo>
                  <a:close/>
                  <a:moveTo>
                    <a:pt x="2548019" y="114053"/>
                  </a:moveTo>
                  <a:lnTo>
                    <a:pt x="2643865" y="114053"/>
                  </a:lnTo>
                  <a:lnTo>
                    <a:pt x="2643865" y="131093"/>
                  </a:lnTo>
                  <a:lnTo>
                    <a:pt x="2620436" y="132158"/>
                  </a:lnTo>
                  <a:lnTo>
                    <a:pt x="2616176" y="140145"/>
                  </a:lnTo>
                  <a:lnTo>
                    <a:pt x="2666762" y="283382"/>
                  </a:lnTo>
                  <a:lnTo>
                    <a:pt x="2723205" y="140145"/>
                  </a:lnTo>
                  <a:lnTo>
                    <a:pt x="2720010" y="132158"/>
                  </a:lnTo>
                  <a:lnTo>
                    <a:pt x="2696581" y="131093"/>
                  </a:lnTo>
                  <a:lnTo>
                    <a:pt x="2696581" y="114053"/>
                  </a:lnTo>
                  <a:lnTo>
                    <a:pt x="2773258" y="114053"/>
                  </a:lnTo>
                  <a:lnTo>
                    <a:pt x="2773258" y="131093"/>
                  </a:lnTo>
                  <a:lnTo>
                    <a:pt x="2748231" y="134287"/>
                  </a:lnTo>
                  <a:lnTo>
                    <a:pt x="2671554" y="325448"/>
                  </a:lnTo>
                  <a:lnTo>
                    <a:pt x="2646528" y="325448"/>
                  </a:lnTo>
                  <a:lnTo>
                    <a:pt x="2575708" y="132690"/>
                  </a:lnTo>
                  <a:lnTo>
                    <a:pt x="2548552" y="130560"/>
                  </a:lnTo>
                  <a:lnTo>
                    <a:pt x="2548552" y="114053"/>
                  </a:lnTo>
                  <a:lnTo>
                    <a:pt x="2548019" y="114053"/>
                  </a:lnTo>
                  <a:close/>
                  <a:moveTo>
                    <a:pt x="2873364" y="110326"/>
                  </a:moveTo>
                  <a:lnTo>
                    <a:pt x="2873364" y="129495"/>
                  </a:lnTo>
                  <a:cubicBezTo>
                    <a:pt x="2860052" y="130560"/>
                    <a:pt x="2849935" y="137482"/>
                    <a:pt x="2839818" y="147599"/>
                  </a:cubicBezTo>
                  <a:cubicBezTo>
                    <a:pt x="2829701" y="158782"/>
                    <a:pt x="2823843" y="173691"/>
                    <a:pt x="2822779" y="191263"/>
                  </a:cubicBezTo>
                  <a:lnTo>
                    <a:pt x="2873364" y="191263"/>
                  </a:lnTo>
                  <a:lnTo>
                    <a:pt x="2873364" y="209367"/>
                  </a:lnTo>
                  <a:lnTo>
                    <a:pt x="2820649" y="209367"/>
                  </a:lnTo>
                  <a:lnTo>
                    <a:pt x="2820649" y="215224"/>
                  </a:lnTo>
                  <a:cubicBezTo>
                    <a:pt x="2820649" y="242381"/>
                    <a:pt x="2827571" y="263680"/>
                    <a:pt x="2839818" y="280719"/>
                  </a:cubicBezTo>
                  <a:cubicBezTo>
                    <a:pt x="2848870" y="290837"/>
                    <a:pt x="2860052" y="298824"/>
                    <a:pt x="2873364" y="302019"/>
                  </a:cubicBezTo>
                  <a:lnTo>
                    <a:pt x="2873364" y="329175"/>
                  </a:lnTo>
                  <a:cubicBezTo>
                    <a:pt x="2847273" y="328110"/>
                    <a:pt x="2825973" y="317993"/>
                    <a:pt x="2808934" y="299889"/>
                  </a:cubicBezTo>
                  <a:cubicBezTo>
                    <a:pt x="2790830" y="279655"/>
                    <a:pt x="2781778" y="253563"/>
                    <a:pt x="2781778" y="221082"/>
                  </a:cubicBezTo>
                  <a:cubicBezTo>
                    <a:pt x="2781778" y="188600"/>
                    <a:pt x="2791895" y="162509"/>
                    <a:pt x="2809999" y="141210"/>
                  </a:cubicBezTo>
                  <a:cubicBezTo>
                    <a:pt x="2827038" y="123106"/>
                    <a:pt x="2847273" y="112988"/>
                    <a:pt x="2873364" y="110326"/>
                  </a:cubicBezTo>
                  <a:lnTo>
                    <a:pt x="2873364" y="110326"/>
                  </a:lnTo>
                  <a:close/>
                  <a:moveTo>
                    <a:pt x="1632686" y="323318"/>
                  </a:moveTo>
                  <a:lnTo>
                    <a:pt x="1632686" y="304149"/>
                  </a:lnTo>
                  <a:cubicBezTo>
                    <a:pt x="1636946" y="303084"/>
                    <a:pt x="1641738" y="302019"/>
                    <a:pt x="1647063" y="299889"/>
                  </a:cubicBezTo>
                  <a:cubicBezTo>
                    <a:pt x="1656115" y="296694"/>
                    <a:pt x="1666232" y="291902"/>
                    <a:pt x="1677414" y="285512"/>
                  </a:cubicBezTo>
                  <a:lnTo>
                    <a:pt x="1677414" y="207237"/>
                  </a:lnTo>
                  <a:cubicBezTo>
                    <a:pt x="1659310" y="213095"/>
                    <a:pt x="1644933" y="217354"/>
                    <a:pt x="1632153" y="222147"/>
                  </a:cubicBezTo>
                  <a:lnTo>
                    <a:pt x="1632153" y="204042"/>
                  </a:lnTo>
                  <a:cubicBezTo>
                    <a:pt x="1645465" y="200847"/>
                    <a:pt x="1660375" y="196055"/>
                    <a:pt x="1677414" y="192860"/>
                  </a:cubicBezTo>
                  <a:lnTo>
                    <a:pt x="1677414" y="178483"/>
                  </a:lnTo>
                  <a:cubicBezTo>
                    <a:pt x="1677414" y="160379"/>
                    <a:pt x="1674219" y="148132"/>
                    <a:pt x="1668362" y="140145"/>
                  </a:cubicBezTo>
                  <a:cubicBezTo>
                    <a:pt x="1662505" y="133223"/>
                    <a:pt x="1651323" y="130028"/>
                    <a:pt x="1636946" y="130028"/>
                  </a:cubicBezTo>
                  <a:cubicBezTo>
                    <a:pt x="1635881" y="130028"/>
                    <a:pt x="1633751" y="130028"/>
                    <a:pt x="1632686" y="130028"/>
                  </a:cubicBezTo>
                  <a:lnTo>
                    <a:pt x="1632686" y="110858"/>
                  </a:lnTo>
                  <a:cubicBezTo>
                    <a:pt x="1638543" y="110858"/>
                    <a:pt x="1642803" y="109794"/>
                    <a:pt x="1648660" y="109794"/>
                  </a:cubicBezTo>
                  <a:cubicBezTo>
                    <a:pt x="1672089" y="109794"/>
                    <a:pt x="1688064" y="115651"/>
                    <a:pt x="1699246" y="125768"/>
                  </a:cubicBezTo>
                  <a:cubicBezTo>
                    <a:pt x="1709363" y="135885"/>
                    <a:pt x="1715220" y="151859"/>
                    <a:pt x="1715220" y="174223"/>
                  </a:cubicBezTo>
                  <a:lnTo>
                    <a:pt x="1715220" y="300421"/>
                  </a:lnTo>
                  <a:lnTo>
                    <a:pt x="1722143" y="308408"/>
                  </a:lnTo>
                  <a:lnTo>
                    <a:pt x="1745572" y="310538"/>
                  </a:lnTo>
                  <a:lnTo>
                    <a:pt x="1745572" y="326513"/>
                  </a:lnTo>
                  <a:lnTo>
                    <a:pt x="1683804" y="326513"/>
                  </a:lnTo>
                  <a:lnTo>
                    <a:pt x="1677947" y="300421"/>
                  </a:lnTo>
                  <a:cubicBezTo>
                    <a:pt x="1663570" y="310538"/>
                    <a:pt x="1650790" y="317461"/>
                    <a:pt x="1638543" y="321720"/>
                  </a:cubicBezTo>
                  <a:cubicBezTo>
                    <a:pt x="1636946" y="322253"/>
                    <a:pt x="1634816" y="322253"/>
                    <a:pt x="1632686" y="323318"/>
                  </a:cubicBezTo>
                  <a:lnTo>
                    <a:pt x="1632686" y="323318"/>
                  </a:lnTo>
                  <a:close/>
                  <a:moveTo>
                    <a:pt x="2494771" y="15012"/>
                  </a:moveTo>
                  <a:cubicBezTo>
                    <a:pt x="2502758" y="15012"/>
                    <a:pt x="2508083" y="17142"/>
                    <a:pt x="2512875" y="22999"/>
                  </a:cubicBezTo>
                  <a:cubicBezTo>
                    <a:pt x="2518732" y="27259"/>
                    <a:pt x="2520862" y="33116"/>
                    <a:pt x="2520862" y="41104"/>
                  </a:cubicBezTo>
                  <a:cubicBezTo>
                    <a:pt x="2520862" y="48026"/>
                    <a:pt x="2518732" y="53351"/>
                    <a:pt x="2512875" y="58143"/>
                  </a:cubicBezTo>
                  <a:cubicBezTo>
                    <a:pt x="2508616" y="64000"/>
                    <a:pt x="2502758" y="66130"/>
                    <a:pt x="2494771" y="66130"/>
                  </a:cubicBezTo>
                  <a:cubicBezTo>
                    <a:pt x="2487849" y="66130"/>
                    <a:pt x="2482524" y="64000"/>
                    <a:pt x="2477731" y="58143"/>
                  </a:cubicBezTo>
                  <a:cubicBezTo>
                    <a:pt x="2471874" y="53883"/>
                    <a:pt x="2469744" y="48026"/>
                    <a:pt x="2469744" y="41104"/>
                  </a:cubicBezTo>
                  <a:cubicBezTo>
                    <a:pt x="2469744" y="33116"/>
                    <a:pt x="2471874" y="27792"/>
                    <a:pt x="2477731" y="22999"/>
                  </a:cubicBezTo>
                  <a:cubicBezTo>
                    <a:pt x="2482524" y="17142"/>
                    <a:pt x="2488381" y="15012"/>
                    <a:pt x="2494771" y="15012"/>
                  </a:cubicBezTo>
                  <a:lnTo>
                    <a:pt x="2494771" y="15012"/>
                  </a:lnTo>
                  <a:close/>
                  <a:moveTo>
                    <a:pt x="2493706" y="112988"/>
                  </a:moveTo>
                  <a:lnTo>
                    <a:pt x="2510745" y="112988"/>
                  </a:lnTo>
                  <a:lnTo>
                    <a:pt x="2510745" y="299889"/>
                  </a:lnTo>
                  <a:lnTo>
                    <a:pt x="2518732" y="307876"/>
                  </a:lnTo>
                  <a:lnTo>
                    <a:pt x="2542162" y="310006"/>
                  </a:lnTo>
                  <a:lnTo>
                    <a:pt x="2542162" y="325980"/>
                  </a:lnTo>
                  <a:lnTo>
                    <a:pt x="2443120" y="325980"/>
                  </a:lnTo>
                  <a:lnTo>
                    <a:pt x="2443120" y="310006"/>
                  </a:lnTo>
                  <a:lnTo>
                    <a:pt x="2466549" y="307876"/>
                  </a:lnTo>
                  <a:lnTo>
                    <a:pt x="2473472" y="299889"/>
                  </a:lnTo>
                  <a:lnTo>
                    <a:pt x="2473472" y="142275"/>
                  </a:lnTo>
                  <a:lnTo>
                    <a:pt x="2443120" y="142275"/>
                  </a:lnTo>
                  <a:lnTo>
                    <a:pt x="2443120" y="127365"/>
                  </a:lnTo>
                  <a:lnTo>
                    <a:pt x="2493706" y="112988"/>
                  </a:lnTo>
                  <a:lnTo>
                    <a:pt x="2493706" y="112988"/>
                  </a:lnTo>
                  <a:close/>
                  <a:moveTo>
                    <a:pt x="2191790" y="325448"/>
                  </a:moveTo>
                  <a:lnTo>
                    <a:pt x="2191790" y="309473"/>
                  </a:lnTo>
                  <a:lnTo>
                    <a:pt x="2215219" y="307343"/>
                  </a:lnTo>
                  <a:lnTo>
                    <a:pt x="2223206" y="299356"/>
                  </a:lnTo>
                  <a:lnTo>
                    <a:pt x="2223206" y="141742"/>
                  </a:lnTo>
                  <a:lnTo>
                    <a:pt x="2191790" y="141742"/>
                  </a:lnTo>
                  <a:lnTo>
                    <a:pt x="2191790" y="127365"/>
                  </a:lnTo>
                  <a:lnTo>
                    <a:pt x="2242376" y="112456"/>
                  </a:lnTo>
                  <a:lnTo>
                    <a:pt x="2259415" y="112456"/>
                  </a:lnTo>
                  <a:lnTo>
                    <a:pt x="2259415" y="135885"/>
                  </a:lnTo>
                  <a:cubicBezTo>
                    <a:pt x="2277519" y="125768"/>
                    <a:pt x="2290831" y="118846"/>
                    <a:pt x="2302013" y="115651"/>
                  </a:cubicBezTo>
                  <a:cubicBezTo>
                    <a:pt x="2312130" y="111391"/>
                    <a:pt x="2321183" y="108729"/>
                    <a:pt x="2330235" y="108729"/>
                  </a:cubicBezTo>
                  <a:cubicBezTo>
                    <a:pt x="2349404" y="108729"/>
                    <a:pt x="2363781" y="115651"/>
                    <a:pt x="2373898" y="126833"/>
                  </a:cubicBezTo>
                  <a:cubicBezTo>
                    <a:pt x="2384015" y="138015"/>
                    <a:pt x="2388275" y="155054"/>
                    <a:pt x="2388275" y="176354"/>
                  </a:cubicBezTo>
                  <a:lnTo>
                    <a:pt x="2388275" y="298824"/>
                  </a:lnTo>
                  <a:lnTo>
                    <a:pt x="2396262" y="306811"/>
                  </a:lnTo>
                  <a:lnTo>
                    <a:pt x="2419691" y="308941"/>
                  </a:lnTo>
                  <a:lnTo>
                    <a:pt x="2419691" y="324915"/>
                  </a:lnTo>
                  <a:lnTo>
                    <a:pt x="2323845" y="324915"/>
                  </a:lnTo>
                  <a:lnTo>
                    <a:pt x="2323845" y="308941"/>
                  </a:lnTo>
                  <a:lnTo>
                    <a:pt x="2344079" y="306811"/>
                  </a:lnTo>
                  <a:lnTo>
                    <a:pt x="2352066" y="298824"/>
                  </a:lnTo>
                  <a:lnTo>
                    <a:pt x="2352066" y="182743"/>
                  </a:lnTo>
                  <a:cubicBezTo>
                    <a:pt x="2352066" y="166769"/>
                    <a:pt x="2348872" y="155587"/>
                    <a:pt x="2341949" y="147599"/>
                  </a:cubicBezTo>
                  <a:cubicBezTo>
                    <a:pt x="2335027" y="140677"/>
                    <a:pt x="2323845" y="137482"/>
                    <a:pt x="2308403" y="137482"/>
                  </a:cubicBezTo>
                  <a:cubicBezTo>
                    <a:pt x="2300416" y="137482"/>
                    <a:pt x="2294026" y="138547"/>
                    <a:pt x="2284974" y="140677"/>
                  </a:cubicBezTo>
                  <a:cubicBezTo>
                    <a:pt x="2276987" y="143872"/>
                    <a:pt x="2267935" y="147599"/>
                    <a:pt x="2258882" y="151859"/>
                  </a:cubicBezTo>
                  <a:lnTo>
                    <a:pt x="2258882" y="298291"/>
                  </a:lnTo>
                  <a:lnTo>
                    <a:pt x="2266870" y="306279"/>
                  </a:lnTo>
                  <a:lnTo>
                    <a:pt x="2287104" y="308408"/>
                  </a:lnTo>
                  <a:lnTo>
                    <a:pt x="2287104" y="324383"/>
                  </a:lnTo>
                  <a:lnTo>
                    <a:pt x="2191790" y="324383"/>
                  </a:lnTo>
                  <a:lnTo>
                    <a:pt x="2191790" y="325448"/>
                  </a:lnTo>
                  <a:close/>
                  <a:moveTo>
                    <a:pt x="1885614" y="31519"/>
                  </a:moveTo>
                  <a:lnTo>
                    <a:pt x="1992642" y="31519"/>
                  </a:lnTo>
                  <a:lnTo>
                    <a:pt x="1992642" y="48558"/>
                  </a:lnTo>
                  <a:lnTo>
                    <a:pt x="1965486" y="50688"/>
                  </a:lnTo>
                  <a:lnTo>
                    <a:pt x="1958563" y="57610"/>
                  </a:lnTo>
                  <a:lnTo>
                    <a:pt x="1958563" y="216289"/>
                  </a:lnTo>
                  <a:cubicBezTo>
                    <a:pt x="1958563" y="246641"/>
                    <a:pt x="1964421" y="269005"/>
                    <a:pt x="1976668" y="282849"/>
                  </a:cubicBezTo>
                  <a:cubicBezTo>
                    <a:pt x="1988915" y="296161"/>
                    <a:pt x="2009149" y="303084"/>
                    <a:pt x="2036306" y="303084"/>
                  </a:cubicBezTo>
                  <a:cubicBezTo>
                    <a:pt x="2063462" y="303084"/>
                    <a:pt x="2083696" y="296161"/>
                    <a:pt x="2095944" y="282849"/>
                  </a:cubicBezTo>
                  <a:cubicBezTo>
                    <a:pt x="2108191" y="268472"/>
                    <a:pt x="2114048" y="246641"/>
                    <a:pt x="2114048" y="216289"/>
                  </a:cubicBezTo>
                  <a:lnTo>
                    <a:pt x="2114048" y="60805"/>
                  </a:lnTo>
                  <a:lnTo>
                    <a:pt x="2106061" y="52818"/>
                  </a:lnTo>
                  <a:lnTo>
                    <a:pt x="2078904" y="48558"/>
                  </a:lnTo>
                  <a:lnTo>
                    <a:pt x="2078904" y="31519"/>
                  </a:lnTo>
                  <a:lnTo>
                    <a:pt x="2172088" y="31519"/>
                  </a:lnTo>
                  <a:lnTo>
                    <a:pt x="2172088" y="48558"/>
                  </a:lnTo>
                  <a:lnTo>
                    <a:pt x="2144932" y="52818"/>
                  </a:lnTo>
                  <a:lnTo>
                    <a:pt x="2136944" y="60805"/>
                  </a:lnTo>
                  <a:lnTo>
                    <a:pt x="2136944" y="219484"/>
                  </a:lnTo>
                  <a:cubicBezTo>
                    <a:pt x="2136944" y="240783"/>
                    <a:pt x="2135880" y="256758"/>
                    <a:pt x="2132685" y="267940"/>
                  </a:cubicBezTo>
                  <a:cubicBezTo>
                    <a:pt x="2130555" y="279122"/>
                    <a:pt x="2124697" y="288174"/>
                    <a:pt x="2118308" y="297226"/>
                  </a:cubicBezTo>
                  <a:cubicBezTo>
                    <a:pt x="2109256" y="307343"/>
                    <a:pt x="2098073" y="315331"/>
                    <a:pt x="2081034" y="320655"/>
                  </a:cubicBezTo>
                  <a:cubicBezTo>
                    <a:pt x="2065059" y="327578"/>
                    <a:pt x="2047488" y="329708"/>
                    <a:pt x="2028319" y="329708"/>
                  </a:cubicBezTo>
                  <a:cubicBezTo>
                    <a:pt x="2008084" y="329708"/>
                    <a:pt x="1989980" y="327578"/>
                    <a:pt x="1974538" y="320655"/>
                  </a:cubicBezTo>
                  <a:cubicBezTo>
                    <a:pt x="1958563" y="314798"/>
                    <a:pt x="1946317" y="307343"/>
                    <a:pt x="1937264" y="297226"/>
                  </a:cubicBezTo>
                  <a:cubicBezTo>
                    <a:pt x="1930342" y="288174"/>
                    <a:pt x="1925017" y="279122"/>
                    <a:pt x="1922888" y="267940"/>
                  </a:cubicBezTo>
                  <a:cubicBezTo>
                    <a:pt x="1919693" y="256758"/>
                    <a:pt x="1918627" y="240783"/>
                    <a:pt x="1918627" y="219484"/>
                  </a:cubicBezTo>
                  <a:lnTo>
                    <a:pt x="1918627" y="57610"/>
                  </a:lnTo>
                  <a:lnTo>
                    <a:pt x="1910640" y="50688"/>
                  </a:lnTo>
                  <a:lnTo>
                    <a:pt x="1885614" y="48558"/>
                  </a:lnTo>
                  <a:lnTo>
                    <a:pt x="1885614" y="31519"/>
                  </a:lnTo>
                  <a:close/>
                  <a:moveTo>
                    <a:pt x="1632686" y="110326"/>
                  </a:moveTo>
                  <a:lnTo>
                    <a:pt x="1632686" y="129495"/>
                  </a:lnTo>
                  <a:cubicBezTo>
                    <a:pt x="1629491" y="129495"/>
                    <a:pt x="1624699" y="130560"/>
                    <a:pt x="1621504" y="130560"/>
                  </a:cubicBezTo>
                  <a:cubicBezTo>
                    <a:pt x="1615647" y="131625"/>
                    <a:pt x="1610322" y="133755"/>
                    <a:pt x="1604464" y="136418"/>
                  </a:cubicBezTo>
                  <a:lnTo>
                    <a:pt x="1604464" y="173691"/>
                  </a:lnTo>
                  <a:lnTo>
                    <a:pt x="1574113" y="173691"/>
                  </a:lnTo>
                  <a:cubicBezTo>
                    <a:pt x="1568256" y="173691"/>
                    <a:pt x="1565061" y="172626"/>
                    <a:pt x="1562931" y="170496"/>
                  </a:cubicBezTo>
                  <a:cubicBezTo>
                    <a:pt x="1560801" y="168366"/>
                    <a:pt x="1560801" y="164639"/>
                    <a:pt x="1560801" y="160379"/>
                  </a:cubicBezTo>
                  <a:cubicBezTo>
                    <a:pt x="1560801" y="145470"/>
                    <a:pt x="1568788" y="133223"/>
                    <a:pt x="1584230" y="124170"/>
                  </a:cubicBezTo>
                  <a:cubicBezTo>
                    <a:pt x="1597542" y="116183"/>
                    <a:pt x="1613517" y="111923"/>
                    <a:pt x="1632686" y="110326"/>
                  </a:cubicBezTo>
                  <a:lnTo>
                    <a:pt x="1632686" y="110326"/>
                  </a:lnTo>
                  <a:close/>
                  <a:moveTo>
                    <a:pt x="1632686" y="204042"/>
                  </a:moveTo>
                  <a:lnTo>
                    <a:pt x="1632686" y="222147"/>
                  </a:lnTo>
                  <a:cubicBezTo>
                    <a:pt x="1620439" y="226407"/>
                    <a:pt x="1611387" y="231199"/>
                    <a:pt x="1605529" y="235459"/>
                  </a:cubicBezTo>
                  <a:cubicBezTo>
                    <a:pt x="1594347" y="244511"/>
                    <a:pt x="1587425" y="254628"/>
                    <a:pt x="1587425" y="269005"/>
                  </a:cubicBezTo>
                  <a:cubicBezTo>
                    <a:pt x="1587425" y="279122"/>
                    <a:pt x="1590620" y="288174"/>
                    <a:pt x="1597542" y="295096"/>
                  </a:cubicBezTo>
                  <a:cubicBezTo>
                    <a:pt x="1603400" y="302019"/>
                    <a:pt x="1611919" y="304149"/>
                    <a:pt x="1623634" y="304149"/>
                  </a:cubicBezTo>
                  <a:cubicBezTo>
                    <a:pt x="1625764" y="304149"/>
                    <a:pt x="1629491" y="304149"/>
                    <a:pt x="1632686" y="304149"/>
                  </a:cubicBezTo>
                  <a:lnTo>
                    <a:pt x="1632686" y="323318"/>
                  </a:lnTo>
                  <a:cubicBezTo>
                    <a:pt x="1623634" y="326513"/>
                    <a:pt x="1614582" y="327578"/>
                    <a:pt x="1605529" y="327578"/>
                  </a:cubicBezTo>
                  <a:cubicBezTo>
                    <a:pt x="1588490" y="327578"/>
                    <a:pt x="1575178" y="323318"/>
                    <a:pt x="1565061" y="313201"/>
                  </a:cubicBezTo>
                  <a:cubicBezTo>
                    <a:pt x="1554944" y="303084"/>
                    <a:pt x="1549087" y="288174"/>
                    <a:pt x="1549087" y="272732"/>
                  </a:cubicBezTo>
                  <a:cubicBezTo>
                    <a:pt x="1549087" y="253563"/>
                    <a:pt x="1557074" y="239186"/>
                    <a:pt x="1572516" y="227471"/>
                  </a:cubicBezTo>
                  <a:cubicBezTo>
                    <a:pt x="1583165" y="221082"/>
                    <a:pt x="1603400" y="213095"/>
                    <a:pt x="1632686" y="204042"/>
                  </a:cubicBezTo>
                  <a:lnTo>
                    <a:pt x="1632686" y="204042"/>
                  </a:lnTo>
                  <a:close/>
                  <a:moveTo>
                    <a:pt x="913306" y="420229"/>
                  </a:moveTo>
                  <a:lnTo>
                    <a:pt x="913306" y="401060"/>
                  </a:lnTo>
                  <a:cubicBezTo>
                    <a:pt x="914371" y="401060"/>
                    <a:pt x="916501" y="401060"/>
                    <a:pt x="917565" y="401060"/>
                  </a:cubicBezTo>
                  <a:cubicBezTo>
                    <a:pt x="936735" y="401060"/>
                    <a:pt x="951112" y="396800"/>
                    <a:pt x="963891" y="387748"/>
                  </a:cubicBezTo>
                  <a:cubicBezTo>
                    <a:pt x="976138" y="378696"/>
                    <a:pt x="983061" y="367514"/>
                    <a:pt x="983061" y="354202"/>
                  </a:cubicBezTo>
                  <a:cubicBezTo>
                    <a:pt x="983061" y="345150"/>
                    <a:pt x="980931" y="337162"/>
                    <a:pt x="975073" y="332903"/>
                  </a:cubicBezTo>
                  <a:cubicBezTo>
                    <a:pt x="969216" y="328643"/>
                    <a:pt x="956969" y="323850"/>
                    <a:pt x="937800" y="320655"/>
                  </a:cubicBezTo>
                  <a:lnTo>
                    <a:pt x="912773" y="316396"/>
                  </a:lnTo>
                  <a:lnTo>
                    <a:pt x="912773" y="284979"/>
                  </a:lnTo>
                  <a:lnTo>
                    <a:pt x="940995" y="289239"/>
                  </a:lnTo>
                  <a:cubicBezTo>
                    <a:pt x="968151" y="293499"/>
                    <a:pt x="987320" y="300421"/>
                    <a:pt x="998502" y="308408"/>
                  </a:cubicBezTo>
                  <a:cubicBezTo>
                    <a:pt x="1009685" y="316396"/>
                    <a:pt x="1015542" y="328643"/>
                    <a:pt x="1015542" y="343552"/>
                  </a:cubicBezTo>
                  <a:cubicBezTo>
                    <a:pt x="1015542" y="352604"/>
                    <a:pt x="1013412" y="360591"/>
                    <a:pt x="1008620" y="369644"/>
                  </a:cubicBezTo>
                  <a:cubicBezTo>
                    <a:pt x="1002762" y="378696"/>
                    <a:pt x="997437" y="386683"/>
                    <a:pt x="988385" y="393073"/>
                  </a:cubicBezTo>
                  <a:cubicBezTo>
                    <a:pt x="977203" y="402125"/>
                    <a:pt x="963359" y="409047"/>
                    <a:pt x="948982" y="414372"/>
                  </a:cubicBezTo>
                  <a:cubicBezTo>
                    <a:pt x="937800" y="416502"/>
                    <a:pt x="925552" y="419164"/>
                    <a:pt x="913306" y="420229"/>
                  </a:cubicBezTo>
                  <a:lnTo>
                    <a:pt x="913306" y="420229"/>
                  </a:lnTo>
                  <a:close/>
                  <a:moveTo>
                    <a:pt x="913306" y="252498"/>
                  </a:moveTo>
                  <a:lnTo>
                    <a:pt x="913306" y="234394"/>
                  </a:lnTo>
                  <a:lnTo>
                    <a:pt x="913306" y="234394"/>
                  </a:lnTo>
                  <a:cubicBezTo>
                    <a:pt x="925552" y="234394"/>
                    <a:pt x="936735" y="230134"/>
                    <a:pt x="944722" y="219484"/>
                  </a:cubicBezTo>
                  <a:cubicBezTo>
                    <a:pt x="952709" y="210432"/>
                    <a:pt x="955904" y="197120"/>
                    <a:pt x="955904" y="181146"/>
                  </a:cubicBezTo>
                  <a:cubicBezTo>
                    <a:pt x="955904" y="164106"/>
                    <a:pt x="952709" y="151859"/>
                    <a:pt x="944722" y="141742"/>
                  </a:cubicBezTo>
                  <a:cubicBezTo>
                    <a:pt x="936735" y="131625"/>
                    <a:pt x="926618" y="127365"/>
                    <a:pt x="913306" y="127365"/>
                  </a:cubicBezTo>
                  <a:lnTo>
                    <a:pt x="913306" y="127365"/>
                  </a:lnTo>
                  <a:lnTo>
                    <a:pt x="913306" y="110326"/>
                  </a:lnTo>
                  <a:cubicBezTo>
                    <a:pt x="914371" y="109261"/>
                    <a:pt x="916501" y="109261"/>
                    <a:pt x="917565" y="109261"/>
                  </a:cubicBezTo>
                  <a:cubicBezTo>
                    <a:pt x="925552" y="109261"/>
                    <a:pt x="934605" y="110326"/>
                    <a:pt x="942592" y="112456"/>
                  </a:cubicBezTo>
                  <a:cubicBezTo>
                    <a:pt x="950579" y="114586"/>
                    <a:pt x="959631" y="118313"/>
                    <a:pt x="967619" y="122573"/>
                  </a:cubicBezTo>
                  <a:lnTo>
                    <a:pt x="1030451" y="122573"/>
                  </a:lnTo>
                  <a:lnTo>
                    <a:pt x="1030451" y="142807"/>
                  </a:lnTo>
                  <a:lnTo>
                    <a:pt x="981996" y="142807"/>
                  </a:lnTo>
                  <a:cubicBezTo>
                    <a:pt x="986255" y="148665"/>
                    <a:pt x="988918" y="155054"/>
                    <a:pt x="991048" y="161976"/>
                  </a:cubicBezTo>
                  <a:cubicBezTo>
                    <a:pt x="993178" y="168899"/>
                    <a:pt x="994243" y="175288"/>
                    <a:pt x="994243" y="183276"/>
                  </a:cubicBezTo>
                  <a:cubicBezTo>
                    <a:pt x="994243" y="203510"/>
                    <a:pt x="986255" y="219484"/>
                    <a:pt x="970813" y="232796"/>
                  </a:cubicBezTo>
                  <a:cubicBezTo>
                    <a:pt x="955904" y="245576"/>
                    <a:pt x="936735" y="251433"/>
                    <a:pt x="913306" y="252498"/>
                  </a:cubicBezTo>
                  <a:lnTo>
                    <a:pt x="913306" y="252498"/>
                  </a:lnTo>
                  <a:close/>
                  <a:moveTo>
                    <a:pt x="1344082" y="109261"/>
                  </a:moveTo>
                  <a:lnTo>
                    <a:pt x="1361121" y="109261"/>
                  </a:lnTo>
                  <a:lnTo>
                    <a:pt x="1361121" y="254628"/>
                  </a:lnTo>
                  <a:cubicBezTo>
                    <a:pt x="1361121" y="271667"/>
                    <a:pt x="1364316" y="282849"/>
                    <a:pt x="1371238" y="290837"/>
                  </a:cubicBezTo>
                  <a:cubicBezTo>
                    <a:pt x="1378160" y="297759"/>
                    <a:pt x="1388278" y="302019"/>
                    <a:pt x="1402655" y="302019"/>
                  </a:cubicBezTo>
                  <a:cubicBezTo>
                    <a:pt x="1410642" y="302019"/>
                    <a:pt x="1419694" y="300954"/>
                    <a:pt x="1427681" y="298824"/>
                  </a:cubicBezTo>
                  <a:cubicBezTo>
                    <a:pt x="1436733" y="296694"/>
                    <a:pt x="1444720" y="292967"/>
                    <a:pt x="1453773" y="288707"/>
                  </a:cubicBezTo>
                  <a:lnTo>
                    <a:pt x="1453773" y="140145"/>
                  </a:lnTo>
                  <a:lnTo>
                    <a:pt x="1422889" y="140145"/>
                  </a:lnTo>
                  <a:lnTo>
                    <a:pt x="1422889" y="126833"/>
                  </a:lnTo>
                  <a:lnTo>
                    <a:pt x="1473474" y="109794"/>
                  </a:lnTo>
                  <a:lnTo>
                    <a:pt x="1490514" y="109794"/>
                  </a:lnTo>
                  <a:lnTo>
                    <a:pt x="1490514" y="299889"/>
                  </a:lnTo>
                  <a:lnTo>
                    <a:pt x="1498501" y="307876"/>
                  </a:lnTo>
                  <a:lnTo>
                    <a:pt x="1518735" y="310006"/>
                  </a:lnTo>
                  <a:lnTo>
                    <a:pt x="1518735" y="325980"/>
                  </a:lnTo>
                  <a:lnTo>
                    <a:pt x="1453240" y="325980"/>
                  </a:lnTo>
                  <a:lnTo>
                    <a:pt x="1453240" y="300954"/>
                  </a:lnTo>
                  <a:cubicBezTo>
                    <a:pt x="1439928" y="311071"/>
                    <a:pt x="1427149" y="317993"/>
                    <a:pt x="1415967" y="322253"/>
                  </a:cubicBezTo>
                  <a:cubicBezTo>
                    <a:pt x="1403720" y="326513"/>
                    <a:pt x="1393602" y="329175"/>
                    <a:pt x="1382421" y="329175"/>
                  </a:cubicBezTo>
                  <a:cubicBezTo>
                    <a:pt x="1363251" y="329175"/>
                    <a:pt x="1349939" y="323318"/>
                    <a:pt x="1339822" y="312136"/>
                  </a:cubicBezTo>
                  <a:cubicBezTo>
                    <a:pt x="1329705" y="300954"/>
                    <a:pt x="1323848" y="283914"/>
                    <a:pt x="1323848" y="262615"/>
                  </a:cubicBezTo>
                  <a:lnTo>
                    <a:pt x="1323848" y="140145"/>
                  </a:lnTo>
                  <a:lnTo>
                    <a:pt x="1292431" y="140145"/>
                  </a:lnTo>
                  <a:lnTo>
                    <a:pt x="1292431" y="126833"/>
                  </a:lnTo>
                  <a:lnTo>
                    <a:pt x="1344082" y="109261"/>
                  </a:lnTo>
                  <a:lnTo>
                    <a:pt x="1344082" y="109261"/>
                  </a:lnTo>
                  <a:close/>
                  <a:moveTo>
                    <a:pt x="1096479" y="2233"/>
                  </a:moveTo>
                  <a:lnTo>
                    <a:pt x="1113518" y="2233"/>
                  </a:lnTo>
                  <a:lnTo>
                    <a:pt x="1113518" y="136418"/>
                  </a:lnTo>
                  <a:cubicBezTo>
                    <a:pt x="1130557" y="126300"/>
                    <a:pt x="1143869" y="119378"/>
                    <a:pt x="1155052" y="116183"/>
                  </a:cubicBezTo>
                  <a:cubicBezTo>
                    <a:pt x="1166233" y="111923"/>
                    <a:pt x="1175286" y="109261"/>
                    <a:pt x="1184338" y="109261"/>
                  </a:cubicBezTo>
                  <a:cubicBezTo>
                    <a:pt x="1203507" y="109261"/>
                    <a:pt x="1217884" y="116183"/>
                    <a:pt x="1228001" y="127365"/>
                  </a:cubicBezTo>
                  <a:cubicBezTo>
                    <a:pt x="1238118" y="138547"/>
                    <a:pt x="1242911" y="155587"/>
                    <a:pt x="1242911" y="176886"/>
                  </a:cubicBezTo>
                  <a:lnTo>
                    <a:pt x="1242911" y="299356"/>
                  </a:lnTo>
                  <a:lnTo>
                    <a:pt x="1250898" y="307343"/>
                  </a:lnTo>
                  <a:lnTo>
                    <a:pt x="1273262" y="309473"/>
                  </a:lnTo>
                  <a:lnTo>
                    <a:pt x="1273262" y="325448"/>
                  </a:lnTo>
                  <a:lnTo>
                    <a:pt x="1178480" y="325448"/>
                  </a:lnTo>
                  <a:lnTo>
                    <a:pt x="1178480" y="309473"/>
                  </a:lnTo>
                  <a:lnTo>
                    <a:pt x="1198715" y="307343"/>
                  </a:lnTo>
                  <a:lnTo>
                    <a:pt x="1205637" y="299356"/>
                  </a:lnTo>
                  <a:lnTo>
                    <a:pt x="1205637" y="183276"/>
                  </a:lnTo>
                  <a:cubicBezTo>
                    <a:pt x="1205637" y="167301"/>
                    <a:pt x="1202442" y="155054"/>
                    <a:pt x="1195520" y="148132"/>
                  </a:cubicBezTo>
                  <a:cubicBezTo>
                    <a:pt x="1188598" y="141210"/>
                    <a:pt x="1177416" y="138015"/>
                    <a:pt x="1161974" y="138015"/>
                  </a:cubicBezTo>
                  <a:cubicBezTo>
                    <a:pt x="1155052" y="138015"/>
                    <a:pt x="1147597" y="139080"/>
                    <a:pt x="1139610" y="141210"/>
                  </a:cubicBezTo>
                  <a:cubicBezTo>
                    <a:pt x="1131622" y="144405"/>
                    <a:pt x="1122570" y="148132"/>
                    <a:pt x="1113518" y="152392"/>
                  </a:cubicBezTo>
                  <a:lnTo>
                    <a:pt x="1113518" y="298824"/>
                  </a:lnTo>
                  <a:lnTo>
                    <a:pt x="1121505" y="306811"/>
                  </a:lnTo>
                  <a:lnTo>
                    <a:pt x="1141740" y="308941"/>
                  </a:lnTo>
                  <a:lnTo>
                    <a:pt x="1141740" y="324915"/>
                  </a:lnTo>
                  <a:lnTo>
                    <a:pt x="1045893" y="324915"/>
                  </a:lnTo>
                  <a:lnTo>
                    <a:pt x="1045893" y="308941"/>
                  </a:lnTo>
                  <a:lnTo>
                    <a:pt x="1069322" y="306811"/>
                  </a:lnTo>
                  <a:lnTo>
                    <a:pt x="1076245" y="298824"/>
                  </a:lnTo>
                  <a:lnTo>
                    <a:pt x="1076245" y="31519"/>
                  </a:lnTo>
                  <a:lnTo>
                    <a:pt x="1042698" y="31519"/>
                  </a:lnTo>
                  <a:lnTo>
                    <a:pt x="1042698" y="18207"/>
                  </a:lnTo>
                  <a:lnTo>
                    <a:pt x="1096479" y="2233"/>
                  </a:lnTo>
                  <a:close/>
                  <a:moveTo>
                    <a:pt x="913306" y="110326"/>
                  </a:moveTo>
                  <a:lnTo>
                    <a:pt x="913306" y="127365"/>
                  </a:lnTo>
                  <a:cubicBezTo>
                    <a:pt x="899994" y="127365"/>
                    <a:pt x="889877" y="131625"/>
                    <a:pt x="881889" y="141742"/>
                  </a:cubicBezTo>
                  <a:cubicBezTo>
                    <a:pt x="873902" y="150794"/>
                    <a:pt x="870707" y="164106"/>
                    <a:pt x="870707" y="181146"/>
                  </a:cubicBezTo>
                  <a:cubicBezTo>
                    <a:pt x="870707" y="197120"/>
                    <a:pt x="873902" y="210432"/>
                    <a:pt x="882954" y="219484"/>
                  </a:cubicBezTo>
                  <a:cubicBezTo>
                    <a:pt x="890941" y="229601"/>
                    <a:pt x="901059" y="234394"/>
                    <a:pt x="913306" y="234394"/>
                  </a:cubicBezTo>
                  <a:lnTo>
                    <a:pt x="913306" y="252498"/>
                  </a:lnTo>
                  <a:cubicBezTo>
                    <a:pt x="912240" y="252498"/>
                    <a:pt x="911176" y="252498"/>
                    <a:pt x="910111" y="252498"/>
                  </a:cubicBezTo>
                  <a:lnTo>
                    <a:pt x="903189" y="252498"/>
                  </a:lnTo>
                  <a:cubicBezTo>
                    <a:pt x="901059" y="255693"/>
                    <a:pt x="899994" y="258355"/>
                    <a:pt x="898929" y="261550"/>
                  </a:cubicBezTo>
                  <a:cubicBezTo>
                    <a:pt x="898929" y="264745"/>
                    <a:pt x="897864" y="268472"/>
                    <a:pt x="897864" y="271667"/>
                  </a:cubicBezTo>
                  <a:cubicBezTo>
                    <a:pt x="897864" y="272732"/>
                    <a:pt x="898929" y="274862"/>
                    <a:pt x="898929" y="278590"/>
                  </a:cubicBezTo>
                  <a:cubicBezTo>
                    <a:pt x="898929" y="280719"/>
                    <a:pt x="898929" y="281784"/>
                    <a:pt x="898929" y="281784"/>
                  </a:cubicBezTo>
                  <a:lnTo>
                    <a:pt x="913838" y="283914"/>
                  </a:lnTo>
                  <a:lnTo>
                    <a:pt x="913838" y="315331"/>
                  </a:lnTo>
                  <a:lnTo>
                    <a:pt x="896799" y="312136"/>
                  </a:lnTo>
                  <a:cubicBezTo>
                    <a:pt x="884552" y="315331"/>
                    <a:pt x="875500" y="321188"/>
                    <a:pt x="868577" y="329175"/>
                  </a:cubicBezTo>
                  <a:cubicBezTo>
                    <a:pt x="861655" y="337162"/>
                    <a:pt x="858460" y="345150"/>
                    <a:pt x="858460" y="355267"/>
                  </a:cubicBezTo>
                  <a:cubicBezTo>
                    <a:pt x="858460" y="368579"/>
                    <a:pt x="864317" y="378696"/>
                    <a:pt x="875500" y="387748"/>
                  </a:cubicBezTo>
                  <a:cubicBezTo>
                    <a:pt x="885617" y="395735"/>
                    <a:pt x="897864" y="399995"/>
                    <a:pt x="913838" y="401060"/>
                  </a:cubicBezTo>
                  <a:lnTo>
                    <a:pt x="913838" y="420229"/>
                  </a:lnTo>
                  <a:cubicBezTo>
                    <a:pt x="910643" y="420229"/>
                    <a:pt x="906916" y="420229"/>
                    <a:pt x="902656" y="420229"/>
                  </a:cubicBezTo>
                  <a:cubicBezTo>
                    <a:pt x="877629" y="420229"/>
                    <a:pt x="858993" y="415969"/>
                    <a:pt x="845148" y="405852"/>
                  </a:cubicBezTo>
                  <a:cubicBezTo>
                    <a:pt x="830771" y="395735"/>
                    <a:pt x="823849" y="382423"/>
                    <a:pt x="823849" y="364319"/>
                  </a:cubicBezTo>
                  <a:cubicBezTo>
                    <a:pt x="823849" y="351007"/>
                    <a:pt x="828109" y="338227"/>
                    <a:pt x="836096" y="329175"/>
                  </a:cubicBezTo>
                  <a:cubicBezTo>
                    <a:pt x="845148" y="319058"/>
                    <a:pt x="856330" y="312136"/>
                    <a:pt x="871240" y="310006"/>
                  </a:cubicBezTo>
                  <a:cubicBezTo>
                    <a:pt x="870175" y="306811"/>
                    <a:pt x="869110" y="303084"/>
                    <a:pt x="868045" y="299889"/>
                  </a:cubicBezTo>
                  <a:cubicBezTo>
                    <a:pt x="866980" y="296694"/>
                    <a:pt x="866980" y="292967"/>
                    <a:pt x="866980" y="289772"/>
                  </a:cubicBezTo>
                  <a:cubicBezTo>
                    <a:pt x="866980" y="285512"/>
                    <a:pt x="869110" y="278590"/>
                    <a:pt x="872837" y="271667"/>
                  </a:cubicBezTo>
                  <a:cubicBezTo>
                    <a:pt x="876032" y="264745"/>
                    <a:pt x="880824" y="257290"/>
                    <a:pt x="888812" y="249303"/>
                  </a:cubicBezTo>
                  <a:cubicBezTo>
                    <a:pt x="871772" y="245043"/>
                    <a:pt x="858460" y="237056"/>
                    <a:pt x="848343" y="225874"/>
                  </a:cubicBezTo>
                  <a:cubicBezTo>
                    <a:pt x="839291" y="213627"/>
                    <a:pt x="833966" y="199783"/>
                    <a:pt x="833966" y="183276"/>
                  </a:cubicBezTo>
                  <a:cubicBezTo>
                    <a:pt x="833966" y="161976"/>
                    <a:pt x="841953" y="143872"/>
                    <a:pt x="857395" y="130560"/>
                  </a:cubicBezTo>
                  <a:cubicBezTo>
                    <a:pt x="870175" y="117248"/>
                    <a:pt x="889344" y="110326"/>
                    <a:pt x="913306" y="110326"/>
                  </a:cubicBezTo>
                  <a:lnTo>
                    <a:pt x="913306" y="110326"/>
                  </a:lnTo>
                  <a:close/>
                  <a:moveTo>
                    <a:pt x="569856" y="325448"/>
                  </a:moveTo>
                  <a:lnTo>
                    <a:pt x="569856" y="309473"/>
                  </a:lnTo>
                  <a:lnTo>
                    <a:pt x="593285" y="307343"/>
                  </a:lnTo>
                  <a:lnTo>
                    <a:pt x="601272" y="299356"/>
                  </a:lnTo>
                  <a:lnTo>
                    <a:pt x="601272" y="141742"/>
                  </a:lnTo>
                  <a:lnTo>
                    <a:pt x="569856" y="141742"/>
                  </a:lnTo>
                  <a:lnTo>
                    <a:pt x="569856" y="127365"/>
                  </a:lnTo>
                  <a:lnTo>
                    <a:pt x="620442" y="112456"/>
                  </a:lnTo>
                  <a:lnTo>
                    <a:pt x="637481" y="112456"/>
                  </a:lnTo>
                  <a:lnTo>
                    <a:pt x="637481" y="135885"/>
                  </a:lnTo>
                  <a:cubicBezTo>
                    <a:pt x="654520" y="125768"/>
                    <a:pt x="668897" y="118846"/>
                    <a:pt x="680079" y="115651"/>
                  </a:cubicBezTo>
                  <a:cubicBezTo>
                    <a:pt x="690197" y="111391"/>
                    <a:pt x="699249" y="108729"/>
                    <a:pt x="708301" y="108729"/>
                  </a:cubicBezTo>
                  <a:cubicBezTo>
                    <a:pt x="727470" y="108729"/>
                    <a:pt x="741847" y="115651"/>
                    <a:pt x="751964" y="126833"/>
                  </a:cubicBezTo>
                  <a:cubicBezTo>
                    <a:pt x="762081" y="138015"/>
                    <a:pt x="766341" y="155054"/>
                    <a:pt x="766341" y="176354"/>
                  </a:cubicBezTo>
                  <a:lnTo>
                    <a:pt x="766341" y="298824"/>
                  </a:lnTo>
                  <a:lnTo>
                    <a:pt x="774328" y="306811"/>
                  </a:lnTo>
                  <a:lnTo>
                    <a:pt x="797757" y="308941"/>
                  </a:lnTo>
                  <a:lnTo>
                    <a:pt x="797757" y="324915"/>
                  </a:lnTo>
                  <a:lnTo>
                    <a:pt x="700846" y="324915"/>
                  </a:lnTo>
                  <a:lnTo>
                    <a:pt x="700846" y="308941"/>
                  </a:lnTo>
                  <a:lnTo>
                    <a:pt x="722145" y="306811"/>
                  </a:lnTo>
                  <a:lnTo>
                    <a:pt x="730133" y="298824"/>
                  </a:lnTo>
                  <a:lnTo>
                    <a:pt x="730133" y="182743"/>
                  </a:lnTo>
                  <a:cubicBezTo>
                    <a:pt x="730133" y="166769"/>
                    <a:pt x="726938" y="155587"/>
                    <a:pt x="720015" y="147599"/>
                  </a:cubicBezTo>
                  <a:cubicBezTo>
                    <a:pt x="713093" y="140677"/>
                    <a:pt x="701911" y="137482"/>
                    <a:pt x="684872" y="137482"/>
                  </a:cubicBezTo>
                  <a:cubicBezTo>
                    <a:pt x="677949" y="137482"/>
                    <a:pt x="671560" y="138547"/>
                    <a:pt x="662508" y="140677"/>
                  </a:cubicBezTo>
                  <a:cubicBezTo>
                    <a:pt x="654520" y="143872"/>
                    <a:pt x="645468" y="147599"/>
                    <a:pt x="636416" y="151859"/>
                  </a:cubicBezTo>
                  <a:lnTo>
                    <a:pt x="636416" y="298291"/>
                  </a:lnTo>
                  <a:lnTo>
                    <a:pt x="644403" y="306279"/>
                  </a:lnTo>
                  <a:lnTo>
                    <a:pt x="664637" y="308408"/>
                  </a:lnTo>
                  <a:lnTo>
                    <a:pt x="664637" y="324383"/>
                  </a:lnTo>
                  <a:lnTo>
                    <a:pt x="569856" y="324383"/>
                  </a:lnTo>
                  <a:lnTo>
                    <a:pt x="569856" y="325448"/>
                  </a:lnTo>
                  <a:close/>
                  <a:moveTo>
                    <a:pt x="501166" y="15012"/>
                  </a:moveTo>
                  <a:cubicBezTo>
                    <a:pt x="509153" y="15012"/>
                    <a:pt x="514478" y="17142"/>
                    <a:pt x="519270" y="22999"/>
                  </a:cubicBezTo>
                  <a:cubicBezTo>
                    <a:pt x="525128" y="27259"/>
                    <a:pt x="527258" y="33116"/>
                    <a:pt x="527258" y="41104"/>
                  </a:cubicBezTo>
                  <a:cubicBezTo>
                    <a:pt x="527258" y="48026"/>
                    <a:pt x="525128" y="53351"/>
                    <a:pt x="519270" y="58143"/>
                  </a:cubicBezTo>
                  <a:cubicBezTo>
                    <a:pt x="515011" y="64000"/>
                    <a:pt x="509153" y="66130"/>
                    <a:pt x="501166" y="66130"/>
                  </a:cubicBezTo>
                  <a:cubicBezTo>
                    <a:pt x="494244" y="66130"/>
                    <a:pt x="488919" y="64000"/>
                    <a:pt x="484127" y="58143"/>
                  </a:cubicBezTo>
                  <a:cubicBezTo>
                    <a:pt x="478270" y="53883"/>
                    <a:pt x="476140" y="48026"/>
                    <a:pt x="476140" y="41104"/>
                  </a:cubicBezTo>
                  <a:cubicBezTo>
                    <a:pt x="476140" y="33116"/>
                    <a:pt x="478270" y="27792"/>
                    <a:pt x="484127" y="22999"/>
                  </a:cubicBezTo>
                  <a:cubicBezTo>
                    <a:pt x="488919" y="17142"/>
                    <a:pt x="494244" y="15012"/>
                    <a:pt x="501166" y="15012"/>
                  </a:cubicBezTo>
                  <a:lnTo>
                    <a:pt x="501166" y="15012"/>
                  </a:lnTo>
                  <a:close/>
                  <a:moveTo>
                    <a:pt x="500101" y="112988"/>
                  </a:moveTo>
                  <a:lnTo>
                    <a:pt x="517141" y="112988"/>
                  </a:lnTo>
                  <a:lnTo>
                    <a:pt x="517141" y="299889"/>
                  </a:lnTo>
                  <a:lnTo>
                    <a:pt x="525128" y="307876"/>
                  </a:lnTo>
                  <a:lnTo>
                    <a:pt x="547492" y="310006"/>
                  </a:lnTo>
                  <a:lnTo>
                    <a:pt x="547492" y="325980"/>
                  </a:lnTo>
                  <a:lnTo>
                    <a:pt x="449516" y="325980"/>
                  </a:lnTo>
                  <a:lnTo>
                    <a:pt x="449516" y="310006"/>
                  </a:lnTo>
                  <a:lnTo>
                    <a:pt x="472945" y="307876"/>
                  </a:lnTo>
                  <a:lnTo>
                    <a:pt x="479867" y="299889"/>
                  </a:lnTo>
                  <a:lnTo>
                    <a:pt x="479867" y="142275"/>
                  </a:lnTo>
                  <a:lnTo>
                    <a:pt x="449516" y="142275"/>
                  </a:lnTo>
                  <a:lnTo>
                    <a:pt x="449516" y="127365"/>
                  </a:lnTo>
                  <a:lnTo>
                    <a:pt x="500101" y="112988"/>
                  </a:lnTo>
                  <a:lnTo>
                    <a:pt x="500101" y="112988"/>
                  </a:lnTo>
                  <a:close/>
                  <a:moveTo>
                    <a:pt x="410112" y="119378"/>
                  </a:moveTo>
                  <a:lnTo>
                    <a:pt x="410112" y="168899"/>
                  </a:lnTo>
                  <a:lnTo>
                    <a:pt x="388813" y="168899"/>
                  </a:lnTo>
                  <a:lnTo>
                    <a:pt x="384553" y="138547"/>
                  </a:lnTo>
                  <a:cubicBezTo>
                    <a:pt x="378696" y="135353"/>
                    <a:pt x="373371" y="132690"/>
                    <a:pt x="368579" y="130560"/>
                  </a:cubicBezTo>
                  <a:cubicBezTo>
                    <a:pt x="362721" y="129495"/>
                    <a:pt x="357397" y="128430"/>
                    <a:pt x="352604" y="128430"/>
                  </a:cubicBezTo>
                  <a:cubicBezTo>
                    <a:pt x="340357" y="128430"/>
                    <a:pt x="332370" y="131625"/>
                    <a:pt x="325448" y="137482"/>
                  </a:cubicBezTo>
                  <a:cubicBezTo>
                    <a:pt x="318526" y="143340"/>
                    <a:pt x="315331" y="149730"/>
                    <a:pt x="315331" y="159847"/>
                  </a:cubicBezTo>
                  <a:cubicBezTo>
                    <a:pt x="315331" y="168899"/>
                    <a:pt x="318526" y="175821"/>
                    <a:pt x="323318" y="181146"/>
                  </a:cubicBezTo>
                  <a:cubicBezTo>
                    <a:pt x="329175" y="187003"/>
                    <a:pt x="337695" y="192328"/>
                    <a:pt x="352604" y="200315"/>
                  </a:cubicBezTo>
                  <a:cubicBezTo>
                    <a:pt x="354734" y="201380"/>
                    <a:pt x="358462" y="202445"/>
                    <a:pt x="363786" y="204575"/>
                  </a:cubicBezTo>
                  <a:cubicBezTo>
                    <a:pt x="379761" y="212562"/>
                    <a:pt x="392008" y="218952"/>
                    <a:pt x="399995" y="224809"/>
                  </a:cubicBezTo>
                  <a:cubicBezTo>
                    <a:pt x="404255" y="229069"/>
                    <a:pt x="409047" y="234926"/>
                    <a:pt x="412242" y="241848"/>
                  </a:cubicBezTo>
                  <a:cubicBezTo>
                    <a:pt x="414372" y="247706"/>
                    <a:pt x="415437" y="255160"/>
                    <a:pt x="415437" y="263148"/>
                  </a:cubicBezTo>
                  <a:cubicBezTo>
                    <a:pt x="415437" y="283382"/>
                    <a:pt x="408515" y="299356"/>
                    <a:pt x="394138" y="311603"/>
                  </a:cubicBezTo>
                  <a:cubicBezTo>
                    <a:pt x="379761" y="322785"/>
                    <a:pt x="358994" y="328643"/>
                    <a:pt x="334500" y="328643"/>
                  </a:cubicBezTo>
                  <a:cubicBezTo>
                    <a:pt x="323318" y="328643"/>
                    <a:pt x="313201" y="327578"/>
                    <a:pt x="304149" y="326513"/>
                  </a:cubicBezTo>
                  <a:cubicBezTo>
                    <a:pt x="294031" y="325448"/>
                    <a:pt x="284979" y="323318"/>
                    <a:pt x="276992" y="319591"/>
                  </a:cubicBezTo>
                  <a:lnTo>
                    <a:pt x="276992" y="262083"/>
                  </a:lnTo>
                  <a:lnTo>
                    <a:pt x="298291" y="262083"/>
                  </a:lnTo>
                  <a:lnTo>
                    <a:pt x="302551" y="299356"/>
                  </a:lnTo>
                  <a:cubicBezTo>
                    <a:pt x="309473" y="303616"/>
                    <a:pt x="314798" y="306279"/>
                    <a:pt x="321720" y="307343"/>
                  </a:cubicBezTo>
                  <a:cubicBezTo>
                    <a:pt x="327578" y="309473"/>
                    <a:pt x="333967" y="310538"/>
                    <a:pt x="340890" y="310538"/>
                  </a:cubicBezTo>
                  <a:cubicBezTo>
                    <a:pt x="353137" y="310538"/>
                    <a:pt x="362189" y="307343"/>
                    <a:pt x="370176" y="300421"/>
                  </a:cubicBezTo>
                  <a:cubicBezTo>
                    <a:pt x="378163" y="293499"/>
                    <a:pt x="381358" y="285512"/>
                    <a:pt x="381358" y="274330"/>
                  </a:cubicBezTo>
                  <a:cubicBezTo>
                    <a:pt x="381358" y="265278"/>
                    <a:pt x="379228" y="258355"/>
                    <a:pt x="373371" y="253031"/>
                  </a:cubicBezTo>
                  <a:cubicBezTo>
                    <a:pt x="369111" y="247173"/>
                    <a:pt x="356332" y="239719"/>
                    <a:pt x="336097" y="230666"/>
                  </a:cubicBezTo>
                  <a:cubicBezTo>
                    <a:pt x="314798" y="221614"/>
                    <a:pt x="299889" y="211497"/>
                    <a:pt x="292434" y="203510"/>
                  </a:cubicBezTo>
                  <a:cubicBezTo>
                    <a:pt x="284447" y="194458"/>
                    <a:pt x="280187" y="183276"/>
                    <a:pt x="280187" y="171029"/>
                  </a:cubicBezTo>
                  <a:cubicBezTo>
                    <a:pt x="280187" y="151859"/>
                    <a:pt x="287109" y="135885"/>
                    <a:pt x="300421" y="125768"/>
                  </a:cubicBezTo>
                  <a:cubicBezTo>
                    <a:pt x="313733" y="114586"/>
                    <a:pt x="332902" y="108729"/>
                    <a:pt x="357929" y="108729"/>
                  </a:cubicBezTo>
                  <a:cubicBezTo>
                    <a:pt x="368046" y="108729"/>
                    <a:pt x="377098" y="109794"/>
                    <a:pt x="386150" y="111923"/>
                  </a:cubicBezTo>
                  <a:cubicBezTo>
                    <a:pt x="394138" y="114053"/>
                    <a:pt x="402125" y="116183"/>
                    <a:pt x="410112" y="119378"/>
                  </a:cubicBezTo>
                  <a:lnTo>
                    <a:pt x="410112" y="119378"/>
                  </a:lnTo>
                  <a:close/>
                  <a:moveTo>
                    <a:pt x="3297" y="31519"/>
                  </a:moveTo>
                  <a:lnTo>
                    <a:pt x="250901" y="31519"/>
                  </a:lnTo>
                  <a:lnTo>
                    <a:pt x="250901" y="98079"/>
                  </a:lnTo>
                  <a:lnTo>
                    <a:pt x="227471" y="98079"/>
                  </a:lnTo>
                  <a:lnTo>
                    <a:pt x="221614" y="57610"/>
                  </a:lnTo>
                  <a:lnTo>
                    <a:pt x="214692" y="50688"/>
                  </a:lnTo>
                  <a:lnTo>
                    <a:pt x="148132" y="50688"/>
                  </a:lnTo>
                  <a:lnTo>
                    <a:pt x="148132" y="298291"/>
                  </a:lnTo>
                  <a:lnTo>
                    <a:pt x="155054" y="305214"/>
                  </a:lnTo>
                  <a:lnTo>
                    <a:pt x="184341" y="307343"/>
                  </a:lnTo>
                  <a:lnTo>
                    <a:pt x="184341" y="325448"/>
                  </a:lnTo>
                  <a:lnTo>
                    <a:pt x="70390" y="325448"/>
                  </a:lnTo>
                  <a:lnTo>
                    <a:pt x="70390" y="307343"/>
                  </a:lnTo>
                  <a:lnTo>
                    <a:pt x="99676" y="305214"/>
                  </a:lnTo>
                  <a:lnTo>
                    <a:pt x="106598" y="298291"/>
                  </a:lnTo>
                  <a:lnTo>
                    <a:pt x="106598" y="50688"/>
                  </a:lnTo>
                  <a:lnTo>
                    <a:pt x="40039" y="50688"/>
                  </a:lnTo>
                  <a:lnTo>
                    <a:pt x="33116" y="57610"/>
                  </a:lnTo>
                  <a:lnTo>
                    <a:pt x="27259" y="98079"/>
                  </a:lnTo>
                  <a:lnTo>
                    <a:pt x="2233" y="98079"/>
                  </a:lnTo>
                  <a:lnTo>
                    <a:pt x="2233" y="31519"/>
                  </a:lnTo>
                  <a:close/>
                </a:path>
              </a:pathLst>
            </a:custGeom>
            <a:solidFill>
              <a:srgbClr val="81308C"/>
            </a:solidFill>
            <a:ln w="5325" cap="flat">
              <a:noFill/>
              <a:prstDash val="solid"/>
              <a:miter/>
            </a:ln>
          </p:spPr>
          <p:txBody>
            <a:bodyPr rtlCol="0" anchor="ctr"/>
            <a:lstStyle/>
            <a:p>
              <a:endParaRPr lang="zh-CN" altLang="en-US" dirty="0"/>
            </a:p>
          </p:txBody>
        </p:sp>
        <p:pic>
          <p:nvPicPr>
            <p:cNvPr id="48" name="图片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85028" y="2913592"/>
              <a:ext cx="1584000" cy="1584000"/>
            </a:xfrm>
            <a:prstGeom prst="rect">
              <a:avLst/>
            </a:prstGeom>
          </p:spPr>
        </p:pic>
      </p:grpSp>
      <p:sp>
        <p:nvSpPr>
          <p:cNvPr id="3" name="文本框 2">
            <a:extLst>
              <a:ext uri="{FF2B5EF4-FFF2-40B4-BE49-F238E27FC236}">
                <a16:creationId xmlns:a16="http://schemas.microsoft.com/office/drawing/2014/main" id="{8091F180-1974-E37A-07C0-0745A6F8292F}"/>
              </a:ext>
            </a:extLst>
          </p:cNvPr>
          <p:cNvSpPr txBox="1"/>
          <p:nvPr/>
        </p:nvSpPr>
        <p:spPr>
          <a:xfrm>
            <a:off x="6489000" y="332387"/>
            <a:ext cx="6397200" cy="369332"/>
          </a:xfrm>
          <a:prstGeom prst="rect">
            <a:avLst/>
          </a:prstGeom>
          <a:noFill/>
        </p:spPr>
        <p:txBody>
          <a:bodyPr wrap="square">
            <a:spAutoFit/>
          </a:bodyPr>
          <a:lstStyle/>
          <a:p>
            <a:r>
              <a:rPr lang="en-US" altLang="zh-CN" b="1" i="1" dirty="0">
                <a:solidFill>
                  <a:schemeClr val="bg1">
                    <a:lumMod val="65000"/>
                  </a:schemeClr>
                </a:solidFill>
                <a:latin typeface="思源宋体 Heavy" panose="02020900000000000000" pitchFamily="18" charset="-122"/>
                <a:ea typeface="思源宋体 Heavy" panose="02020900000000000000" pitchFamily="18" charset="-122"/>
                <a:cs typeface="+mn-ea"/>
                <a:sym typeface="+mn-lt"/>
              </a:rPr>
              <a:t>the paradox of choice</a:t>
            </a:r>
            <a:endParaRPr lang="zh-CN" altLang="en-US" b="1" i="1" dirty="0">
              <a:solidFill>
                <a:schemeClr val="bg1">
                  <a:lumMod val="65000"/>
                </a:schemeClr>
              </a:solidFill>
            </a:endParaRPr>
          </a:p>
        </p:txBody>
      </p:sp>
    </p:spTree>
    <p:extLst>
      <p:ext uri="{BB962C8B-B14F-4D97-AF65-F5344CB8AC3E}">
        <p14:creationId xmlns:p14="http://schemas.microsoft.com/office/powerpoint/2010/main" val="3486646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wipe(left)">
                                      <p:cBhvr>
                                        <p:cTn id="7" dur="500"/>
                                        <p:tgtEl>
                                          <p:spTgt spid="13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500" fill="hold"/>
                                        <p:tgtEl>
                                          <p:spTgt spid="28"/>
                                        </p:tgtEl>
                                        <p:attrNameLst>
                                          <p:attrName>ppt_x</p:attrName>
                                        </p:attrNameLst>
                                      </p:cBhvr>
                                      <p:tavLst>
                                        <p:tav tm="0">
                                          <p:val>
                                            <p:strVal val="#ppt_x"/>
                                          </p:val>
                                        </p:tav>
                                        <p:tav tm="100000">
                                          <p:val>
                                            <p:strVal val="#ppt_x"/>
                                          </p:val>
                                        </p:tav>
                                      </p:tavLst>
                                    </p:anim>
                                    <p:anim calcmode="lin" valueType="num">
                                      <p:cBhvr additive="base">
                                        <p:cTn id="11" dur="500" fill="hold"/>
                                        <p:tgtEl>
                                          <p:spTgt spid="28"/>
                                        </p:tgtEl>
                                        <p:attrNameLst>
                                          <p:attrName>ppt_y</p:attrName>
                                        </p:attrNameLst>
                                      </p:cBhvr>
                                      <p:tavLst>
                                        <p:tav tm="0">
                                          <p:val>
                                            <p:strVal val="1+#ppt_h/2"/>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113"/>
                                        </p:tgtEl>
                                        <p:attrNameLst>
                                          <p:attrName>style.visibility</p:attrName>
                                        </p:attrNameLst>
                                      </p:cBhvr>
                                      <p:to>
                                        <p:strVal val="visible"/>
                                      </p:to>
                                    </p:set>
                                    <p:animEffect transition="in" filter="fade">
                                      <p:cBhvr>
                                        <p:cTn id="14" dur="1000"/>
                                        <p:tgtEl>
                                          <p:spTgt spid="113"/>
                                        </p:tgtEl>
                                      </p:cBhvr>
                                    </p:animEffect>
                                    <p:anim calcmode="lin" valueType="num">
                                      <p:cBhvr>
                                        <p:cTn id="15" dur="1000" fill="hold"/>
                                        <p:tgtEl>
                                          <p:spTgt spid="113"/>
                                        </p:tgtEl>
                                        <p:attrNameLst>
                                          <p:attrName>ppt_x</p:attrName>
                                        </p:attrNameLst>
                                      </p:cBhvr>
                                      <p:tavLst>
                                        <p:tav tm="0">
                                          <p:val>
                                            <p:strVal val="#ppt_x"/>
                                          </p:val>
                                        </p:tav>
                                        <p:tav tm="100000">
                                          <p:val>
                                            <p:strVal val="#ppt_x"/>
                                          </p:val>
                                        </p:tav>
                                      </p:tavLst>
                                    </p:anim>
                                    <p:anim calcmode="lin" valueType="num">
                                      <p:cBhvr>
                                        <p:cTn id="16" dur="1000" fill="hold"/>
                                        <p:tgtEl>
                                          <p:spTgt spid="1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4"/>
                                        </p:tgtEl>
                                        <p:attrNameLst>
                                          <p:attrName>style.visibility</p:attrName>
                                        </p:attrNameLst>
                                      </p:cBhvr>
                                      <p:to>
                                        <p:strVal val="visible"/>
                                      </p:to>
                                    </p:set>
                                    <p:animEffect transition="in" filter="fade">
                                      <p:cBhvr>
                                        <p:cTn id="19" dur="1000"/>
                                        <p:tgtEl>
                                          <p:spTgt spid="114"/>
                                        </p:tgtEl>
                                      </p:cBhvr>
                                    </p:animEffect>
                                    <p:anim calcmode="lin" valueType="num">
                                      <p:cBhvr>
                                        <p:cTn id="20" dur="1000" fill="hold"/>
                                        <p:tgtEl>
                                          <p:spTgt spid="114"/>
                                        </p:tgtEl>
                                        <p:attrNameLst>
                                          <p:attrName>ppt_x</p:attrName>
                                        </p:attrNameLst>
                                      </p:cBhvr>
                                      <p:tavLst>
                                        <p:tav tm="0">
                                          <p:val>
                                            <p:strVal val="#ppt_x"/>
                                          </p:val>
                                        </p:tav>
                                        <p:tav tm="100000">
                                          <p:val>
                                            <p:strVal val="#ppt_x"/>
                                          </p:val>
                                        </p:tav>
                                      </p:tavLst>
                                    </p:anim>
                                    <p:anim calcmode="lin" valueType="num">
                                      <p:cBhvr>
                                        <p:cTn id="21" dur="1000" fill="hold"/>
                                        <p:tgtEl>
                                          <p:spTgt spid="1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5"/>
                                        </p:tgtEl>
                                        <p:attrNameLst>
                                          <p:attrName>style.visibility</p:attrName>
                                        </p:attrNameLst>
                                      </p:cBhvr>
                                      <p:to>
                                        <p:strVal val="visible"/>
                                      </p:to>
                                    </p:set>
                                    <p:animEffect transition="in" filter="fade">
                                      <p:cBhvr>
                                        <p:cTn id="24" dur="1000"/>
                                        <p:tgtEl>
                                          <p:spTgt spid="125"/>
                                        </p:tgtEl>
                                      </p:cBhvr>
                                    </p:animEffect>
                                    <p:anim calcmode="lin" valueType="num">
                                      <p:cBhvr>
                                        <p:cTn id="25" dur="1000" fill="hold"/>
                                        <p:tgtEl>
                                          <p:spTgt spid="125"/>
                                        </p:tgtEl>
                                        <p:attrNameLst>
                                          <p:attrName>ppt_x</p:attrName>
                                        </p:attrNameLst>
                                      </p:cBhvr>
                                      <p:tavLst>
                                        <p:tav tm="0">
                                          <p:val>
                                            <p:strVal val="#ppt_x"/>
                                          </p:val>
                                        </p:tav>
                                        <p:tav tm="100000">
                                          <p:val>
                                            <p:strVal val="#ppt_x"/>
                                          </p:val>
                                        </p:tav>
                                      </p:tavLst>
                                    </p:anim>
                                    <p:anim calcmode="lin" valueType="num">
                                      <p:cBhvr>
                                        <p:cTn id="26" dur="1000" fill="hold"/>
                                        <p:tgtEl>
                                          <p:spTgt spid="12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6"/>
                                        </p:tgtEl>
                                        <p:attrNameLst>
                                          <p:attrName>style.visibility</p:attrName>
                                        </p:attrNameLst>
                                      </p:cBhvr>
                                      <p:to>
                                        <p:strVal val="visible"/>
                                      </p:to>
                                    </p:set>
                                    <p:animEffect transition="in" filter="fade">
                                      <p:cBhvr>
                                        <p:cTn id="29" dur="1000"/>
                                        <p:tgtEl>
                                          <p:spTgt spid="126"/>
                                        </p:tgtEl>
                                      </p:cBhvr>
                                    </p:animEffect>
                                    <p:anim calcmode="lin" valueType="num">
                                      <p:cBhvr>
                                        <p:cTn id="30" dur="1000" fill="hold"/>
                                        <p:tgtEl>
                                          <p:spTgt spid="126"/>
                                        </p:tgtEl>
                                        <p:attrNameLst>
                                          <p:attrName>ppt_x</p:attrName>
                                        </p:attrNameLst>
                                      </p:cBhvr>
                                      <p:tavLst>
                                        <p:tav tm="0">
                                          <p:val>
                                            <p:strVal val="#ppt_x"/>
                                          </p:val>
                                        </p:tav>
                                        <p:tav tm="100000">
                                          <p:val>
                                            <p:strVal val="#ppt_x"/>
                                          </p:val>
                                        </p:tav>
                                      </p:tavLst>
                                    </p:anim>
                                    <p:anim calcmode="lin" valueType="num">
                                      <p:cBhvr>
                                        <p:cTn id="31" dur="1000" fill="hold"/>
                                        <p:tgtEl>
                                          <p:spTgt spid="12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9"/>
                                        </p:tgtEl>
                                        <p:attrNameLst>
                                          <p:attrName>style.visibility</p:attrName>
                                        </p:attrNameLst>
                                      </p:cBhvr>
                                      <p:to>
                                        <p:strVal val="visible"/>
                                      </p:to>
                                    </p:set>
                                    <p:animEffect transition="in" filter="fade">
                                      <p:cBhvr>
                                        <p:cTn id="34" dur="1000"/>
                                        <p:tgtEl>
                                          <p:spTgt spid="129"/>
                                        </p:tgtEl>
                                      </p:cBhvr>
                                    </p:animEffect>
                                    <p:anim calcmode="lin" valueType="num">
                                      <p:cBhvr>
                                        <p:cTn id="35" dur="1000" fill="hold"/>
                                        <p:tgtEl>
                                          <p:spTgt spid="129"/>
                                        </p:tgtEl>
                                        <p:attrNameLst>
                                          <p:attrName>ppt_x</p:attrName>
                                        </p:attrNameLst>
                                      </p:cBhvr>
                                      <p:tavLst>
                                        <p:tav tm="0">
                                          <p:val>
                                            <p:strVal val="#ppt_x"/>
                                          </p:val>
                                        </p:tav>
                                        <p:tav tm="100000">
                                          <p:val>
                                            <p:strVal val="#ppt_x"/>
                                          </p:val>
                                        </p:tav>
                                      </p:tavLst>
                                    </p:anim>
                                    <p:anim calcmode="lin" valueType="num">
                                      <p:cBhvr>
                                        <p:cTn id="36" dur="1000" fill="hold"/>
                                        <p:tgtEl>
                                          <p:spTgt spid="12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30"/>
                                        </p:tgtEl>
                                        <p:attrNameLst>
                                          <p:attrName>style.visibility</p:attrName>
                                        </p:attrNameLst>
                                      </p:cBhvr>
                                      <p:to>
                                        <p:strVal val="visible"/>
                                      </p:to>
                                    </p:set>
                                    <p:animEffect transition="in" filter="fade">
                                      <p:cBhvr>
                                        <p:cTn id="39" dur="1000"/>
                                        <p:tgtEl>
                                          <p:spTgt spid="130"/>
                                        </p:tgtEl>
                                      </p:cBhvr>
                                    </p:animEffect>
                                    <p:anim calcmode="lin" valueType="num">
                                      <p:cBhvr>
                                        <p:cTn id="40" dur="1000" fill="hold"/>
                                        <p:tgtEl>
                                          <p:spTgt spid="130"/>
                                        </p:tgtEl>
                                        <p:attrNameLst>
                                          <p:attrName>ppt_x</p:attrName>
                                        </p:attrNameLst>
                                      </p:cBhvr>
                                      <p:tavLst>
                                        <p:tav tm="0">
                                          <p:val>
                                            <p:strVal val="#ppt_x"/>
                                          </p:val>
                                        </p:tav>
                                        <p:tav tm="100000">
                                          <p:val>
                                            <p:strVal val="#ppt_x"/>
                                          </p:val>
                                        </p:tav>
                                      </p:tavLst>
                                    </p:anim>
                                    <p:anim calcmode="lin" valueType="num">
                                      <p:cBhvr>
                                        <p:cTn id="41"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4" grpId="0"/>
      <p:bldP spid="125" grpId="0"/>
      <p:bldP spid="126" grpId="0"/>
      <p:bldP spid="129" grpId="0"/>
      <p:bldP spid="130"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03881"/>
        </a:solidFill>
        <a:effectLst/>
      </p:bgPr>
    </p:bg>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F71F11B-17AD-30B4-295F-BB80CE054247}"/>
              </a:ext>
            </a:extLst>
          </p:cNvPr>
          <p:cNvGrpSpPr/>
          <p:nvPr/>
        </p:nvGrpSpPr>
        <p:grpSpPr>
          <a:xfrm>
            <a:off x="195113" y="467591"/>
            <a:ext cx="6567712" cy="5922818"/>
            <a:chOff x="3077461" y="726009"/>
            <a:chExt cx="6567712" cy="5922818"/>
          </a:xfrm>
        </p:grpSpPr>
        <p:grpSp>
          <p:nvGrpSpPr>
            <p:cNvPr id="2" name="组合 1">
              <a:extLst>
                <a:ext uri="{FF2B5EF4-FFF2-40B4-BE49-F238E27FC236}">
                  <a16:creationId xmlns:a16="http://schemas.microsoft.com/office/drawing/2014/main" id="{437C7CF3-CC4A-B0AC-A252-C60A118F2AAE}"/>
                </a:ext>
              </a:extLst>
            </p:cNvPr>
            <p:cNvGrpSpPr/>
            <p:nvPr/>
          </p:nvGrpSpPr>
          <p:grpSpPr>
            <a:xfrm>
              <a:off x="3077461" y="726009"/>
              <a:ext cx="6567712" cy="5922818"/>
              <a:chOff x="5114983" y="616678"/>
              <a:chExt cx="6567712" cy="5922818"/>
            </a:xfrm>
          </p:grpSpPr>
          <p:sp>
            <p:nvSpPr>
              <p:cNvPr id="4" name="矩形 3"/>
              <p:cNvSpPr/>
              <p:nvPr/>
            </p:nvSpPr>
            <p:spPr>
              <a:xfrm>
                <a:off x="5894655" y="616678"/>
                <a:ext cx="5348310" cy="5922818"/>
              </a:xfrm>
              <a:prstGeom prst="rect">
                <a:avLst/>
              </a:prstGeom>
              <a:solidFill>
                <a:schemeClr val="bg1"/>
              </a:solidFill>
              <a:ln>
                <a:noFill/>
              </a:ln>
              <a:effectLst>
                <a:outerShdw blurRad="228600" dist="635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14" name="矩形 13"/>
              <p:cNvSpPr/>
              <p:nvPr/>
            </p:nvSpPr>
            <p:spPr>
              <a:xfrm>
                <a:off x="5114983" y="4423319"/>
                <a:ext cx="3034145" cy="1246909"/>
              </a:xfrm>
              <a:prstGeom prst="rect">
                <a:avLst/>
              </a:prstGeom>
              <a:solidFill>
                <a:srgbClr val="703881"/>
              </a:solidFill>
              <a:ln>
                <a:noFill/>
              </a:ln>
              <a:effectLst>
                <a:outerShdw blurRad="330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文宋体" panose="02010600040101010101" pitchFamily="2" charset="-122"/>
                  <a:ea typeface="华文宋体" panose="02010600040101010101" pitchFamily="2" charset="-122"/>
                  <a:cs typeface="+mn-ea"/>
                  <a:sym typeface="+mn-lt"/>
                </a:endParaRPr>
              </a:p>
            </p:txBody>
          </p:sp>
          <p:sp>
            <p:nvSpPr>
              <p:cNvPr id="15" name="矩形 14"/>
              <p:cNvSpPr/>
              <p:nvPr/>
            </p:nvSpPr>
            <p:spPr>
              <a:xfrm>
                <a:off x="8648550" y="4423319"/>
                <a:ext cx="3034145" cy="1246909"/>
              </a:xfrm>
              <a:prstGeom prst="rect">
                <a:avLst/>
              </a:prstGeom>
              <a:solidFill>
                <a:schemeClr val="bg1"/>
              </a:solidFill>
              <a:ln>
                <a:noFill/>
              </a:ln>
              <a:effectLst>
                <a:outerShdw blurRad="330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文宋体" panose="02010600040101010101" pitchFamily="2" charset="-122"/>
                  <a:ea typeface="华文宋体" panose="02010600040101010101" pitchFamily="2" charset="-122"/>
                  <a:cs typeface="+mn-ea"/>
                  <a:sym typeface="+mn-lt"/>
                </a:endParaRPr>
              </a:p>
            </p:txBody>
          </p:sp>
          <p:sp>
            <p:nvSpPr>
              <p:cNvPr id="17" name="文本框 16"/>
              <p:cNvSpPr txBox="1"/>
              <p:nvPr/>
            </p:nvSpPr>
            <p:spPr>
              <a:xfrm>
                <a:off x="6649906" y="986058"/>
                <a:ext cx="3697319"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1" u="none" strike="noStrike" kern="1200" cap="none" spc="0" normalizeH="0" baseline="0" noProof="0" dirty="0">
                    <a:ln>
                      <a:solidFill>
                        <a:srgbClr val="703881"/>
                      </a:solidFill>
                    </a:ln>
                    <a:noFill/>
                    <a:effectLst/>
                    <a:uLnTx/>
                    <a:uFillTx/>
                    <a:latin typeface="思源宋体 Heavy" panose="02020900000000000000" pitchFamily="18" charset="-122"/>
                    <a:ea typeface="思源宋体 Heavy" panose="02020900000000000000" pitchFamily="18" charset="-122"/>
                    <a:cs typeface="+mn-ea"/>
                    <a:sym typeface="+mn-lt"/>
                  </a:rPr>
                  <a:t>02</a:t>
                </a:r>
                <a:endParaRPr kumimoji="0" lang="zh-CN" altLang="en-US" sz="13800" b="1" i="1" u="none" strike="noStrike" kern="1200" cap="none" spc="0" normalizeH="0" baseline="0" noProof="0" dirty="0">
                  <a:ln>
                    <a:solidFill>
                      <a:srgbClr val="703881"/>
                    </a:solidFill>
                  </a:ln>
                  <a:noFill/>
                  <a:effectLst/>
                  <a:uLnTx/>
                  <a:uFillTx/>
                  <a:latin typeface="思源宋体 Heavy" panose="02020900000000000000" pitchFamily="18" charset="-122"/>
                  <a:ea typeface="思源宋体 Heavy" panose="02020900000000000000" pitchFamily="18" charset="-122"/>
                  <a:cs typeface="+mn-ea"/>
                  <a:sym typeface="+mn-lt"/>
                </a:endParaRPr>
              </a:p>
            </p:txBody>
          </p:sp>
          <p:sp>
            <p:nvSpPr>
              <p:cNvPr id="18" name="文本框 17"/>
              <p:cNvSpPr txBox="1"/>
              <p:nvPr/>
            </p:nvSpPr>
            <p:spPr>
              <a:xfrm>
                <a:off x="6544118" y="3049406"/>
                <a:ext cx="438189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3600" b="1" spc="600" dirty="0">
                    <a:solidFill>
                      <a:srgbClr val="703881"/>
                    </a:solidFill>
                    <a:latin typeface="思源宋体 Heavy" panose="02020900000000000000" pitchFamily="18" charset="-122"/>
                    <a:ea typeface="思源宋体 Heavy" panose="02020900000000000000" pitchFamily="18" charset="-122"/>
                    <a:cs typeface="+mn-ea"/>
                    <a:sym typeface="+mn-lt"/>
                  </a:rPr>
                  <a:t>自主决定</a:t>
                </a:r>
                <a:endParaRPr kumimoji="0" lang="zh-CN" altLang="en-US" sz="3600" b="1" i="0" u="none" strike="noStrike" kern="1200" cap="none" spc="600" normalizeH="0" baseline="0" noProof="0" dirty="0">
                  <a:ln>
                    <a:noFill/>
                  </a:ln>
                  <a:solidFill>
                    <a:srgbClr val="703881"/>
                  </a:solidFill>
                  <a:effectLst/>
                  <a:uLnTx/>
                  <a:uFillTx/>
                  <a:latin typeface="思源宋体 Heavy" panose="02020900000000000000" pitchFamily="18" charset="-122"/>
                  <a:ea typeface="思源宋体 Heavy" panose="02020900000000000000" pitchFamily="18" charset="-122"/>
                  <a:cs typeface="+mn-ea"/>
                  <a:sym typeface="+mn-lt"/>
                </a:endParaRPr>
              </a:p>
            </p:txBody>
          </p:sp>
          <p:sp>
            <p:nvSpPr>
              <p:cNvPr id="19" name="文本框 18"/>
              <p:cNvSpPr txBox="1"/>
              <p:nvPr/>
            </p:nvSpPr>
            <p:spPr>
              <a:xfrm>
                <a:off x="5324865" y="4846718"/>
                <a:ext cx="257572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spc="600" dirty="0">
                    <a:solidFill>
                      <a:prstClr val="white"/>
                    </a:solidFill>
                    <a:latin typeface="华文宋体" panose="02010600040101010101" pitchFamily="2" charset="-122"/>
                    <a:ea typeface="华文宋体" panose="02010600040101010101" pitchFamily="2" charset="-122"/>
                    <a:cs typeface="+mn-ea"/>
                    <a:sym typeface="+mn-lt"/>
                  </a:rPr>
                  <a:t>优先做什么</a:t>
                </a:r>
                <a:endParaRPr kumimoji="0" lang="en-US" altLang="zh-CN" sz="2000" b="0" i="0" u="none" strike="noStrike" kern="1200" cap="none" spc="600" normalizeH="0" baseline="0" noProof="0" dirty="0">
                  <a:ln>
                    <a:noFill/>
                  </a:ln>
                  <a:solidFill>
                    <a:prstClr val="white"/>
                  </a:solidFill>
                  <a:effectLst/>
                  <a:uLnTx/>
                  <a:uFillTx/>
                  <a:latin typeface="华文宋体" panose="02010600040101010101" pitchFamily="2" charset="-122"/>
                  <a:ea typeface="华文宋体" panose="02010600040101010101" pitchFamily="2" charset="-122"/>
                  <a:cs typeface="+mn-ea"/>
                  <a:sym typeface="+mn-lt"/>
                </a:endParaRPr>
              </a:p>
            </p:txBody>
          </p:sp>
          <p:sp>
            <p:nvSpPr>
              <p:cNvPr id="20" name="文本框 19"/>
              <p:cNvSpPr txBox="1"/>
              <p:nvPr/>
            </p:nvSpPr>
            <p:spPr>
              <a:xfrm>
                <a:off x="8877761" y="4846718"/>
                <a:ext cx="257572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spc="600" dirty="0">
                    <a:solidFill>
                      <a:srgbClr val="703881"/>
                    </a:solidFill>
                    <a:latin typeface="华文宋体" panose="02010600040101010101" pitchFamily="2" charset="-122"/>
                    <a:ea typeface="华文宋体" panose="02010600040101010101" pitchFamily="2" charset="-122"/>
                    <a:cs typeface="+mn-ea"/>
                    <a:sym typeface="+mn-lt"/>
                  </a:rPr>
                  <a:t>自己怎么做</a:t>
                </a:r>
                <a:endParaRPr kumimoji="0" lang="en-US" altLang="zh-CN" sz="2000" b="0" i="0" u="none" strike="noStrike" kern="1200" cap="none" spc="600" normalizeH="0" baseline="0" noProof="0" dirty="0">
                  <a:ln>
                    <a:noFill/>
                  </a:ln>
                  <a:solidFill>
                    <a:srgbClr val="703881"/>
                  </a:solidFill>
                  <a:effectLst/>
                  <a:uLnTx/>
                  <a:uFillTx/>
                  <a:latin typeface="华文宋体" panose="02010600040101010101" pitchFamily="2" charset="-122"/>
                  <a:ea typeface="华文宋体" panose="02010600040101010101" pitchFamily="2" charset="-122"/>
                  <a:cs typeface="+mn-ea"/>
                  <a:sym typeface="+mn-lt"/>
                </a:endParaRPr>
              </a:p>
            </p:txBody>
          </p:sp>
          <p:sp>
            <p:nvSpPr>
              <p:cNvPr id="21" name="文本框 20"/>
              <p:cNvSpPr txBox="1"/>
              <p:nvPr/>
            </p:nvSpPr>
            <p:spPr>
              <a:xfrm>
                <a:off x="6806941" y="3655951"/>
                <a:ext cx="36973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a:ea typeface="微软雅黑"/>
                    <a:cs typeface="+mn-ea"/>
                    <a:sym typeface="+mn-lt"/>
                  </a:rPr>
                  <a:t>优先级和操作性的判断易受干扰</a:t>
                </a:r>
              </a:p>
            </p:txBody>
          </p:sp>
        </p:grpSp>
        <p:grpSp>
          <p:nvGrpSpPr>
            <p:cNvPr id="9" name="组合 8"/>
            <p:cNvGrpSpPr/>
            <p:nvPr/>
          </p:nvGrpSpPr>
          <p:grpSpPr>
            <a:xfrm>
              <a:off x="4033598" y="1043766"/>
              <a:ext cx="1414556" cy="818195"/>
              <a:chOff x="668068" y="202823"/>
              <a:chExt cx="1414556" cy="337529"/>
            </a:xfrm>
            <a:solidFill>
              <a:srgbClr val="703881"/>
            </a:solidFill>
          </p:grpSpPr>
          <p:sp>
            <p:nvSpPr>
              <p:cNvPr id="10" name="箭头: V 形 9"/>
              <p:cNvSpPr/>
              <p:nvPr/>
            </p:nvSpPr>
            <p:spPr>
              <a:xfrm>
                <a:off x="668068" y="202823"/>
                <a:ext cx="411871" cy="32914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宋体 Heavy" panose="02020900000000000000" pitchFamily="18" charset="-122"/>
                  <a:ea typeface="思源宋体 Heavy" panose="02020900000000000000" pitchFamily="18" charset="-122"/>
                  <a:cs typeface="+mn-ea"/>
                  <a:sym typeface="+mn-lt"/>
                </a:endParaRPr>
              </a:p>
            </p:txBody>
          </p:sp>
          <p:sp>
            <p:nvSpPr>
              <p:cNvPr id="11" name="箭头: V 形 10"/>
              <p:cNvSpPr/>
              <p:nvPr/>
            </p:nvSpPr>
            <p:spPr>
              <a:xfrm>
                <a:off x="1003739" y="202823"/>
                <a:ext cx="411871" cy="32914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宋体 Heavy" panose="02020900000000000000" pitchFamily="18" charset="-122"/>
                  <a:ea typeface="思源宋体 Heavy" panose="02020900000000000000" pitchFamily="18" charset="-122"/>
                  <a:cs typeface="+mn-ea"/>
                  <a:sym typeface="+mn-lt"/>
                </a:endParaRPr>
              </a:p>
            </p:txBody>
          </p:sp>
          <p:sp>
            <p:nvSpPr>
              <p:cNvPr id="12" name="箭头: V 形 11"/>
              <p:cNvSpPr/>
              <p:nvPr/>
            </p:nvSpPr>
            <p:spPr>
              <a:xfrm>
                <a:off x="1335082" y="211208"/>
                <a:ext cx="411871" cy="32914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Heavy" panose="02020900000000000000" pitchFamily="18" charset="-122"/>
                  <a:ea typeface="思源宋体 Heavy" panose="02020900000000000000" pitchFamily="18" charset="-122"/>
                  <a:cs typeface="+mn-ea"/>
                  <a:sym typeface="+mn-lt"/>
                </a:endParaRPr>
              </a:p>
            </p:txBody>
          </p:sp>
          <p:sp>
            <p:nvSpPr>
              <p:cNvPr id="13" name="箭头: V 形 12"/>
              <p:cNvSpPr/>
              <p:nvPr/>
            </p:nvSpPr>
            <p:spPr>
              <a:xfrm>
                <a:off x="1670753" y="211208"/>
                <a:ext cx="411871" cy="32914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宋体 Heavy" panose="02020900000000000000" pitchFamily="18" charset="-122"/>
                  <a:ea typeface="思源宋体 Heavy" panose="02020900000000000000" pitchFamily="18" charset="-122"/>
                  <a:cs typeface="+mn-ea"/>
                  <a:sym typeface="+mn-lt"/>
                </a:endParaRPr>
              </a:p>
            </p:txBody>
          </p:sp>
        </p:grpSp>
      </p:grpSp>
      <p:pic>
        <p:nvPicPr>
          <p:cNvPr id="16" name="图片 15">
            <a:extLst>
              <a:ext uri="{FF2B5EF4-FFF2-40B4-BE49-F238E27FC236}">
                <a16:creationId xmlns:a16="http://schemas.microsoft.com/office/drawing/2014/main" id="{D4A29414-C358-B5B8-3A39-3ED220D4C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7599" y="22478"/>
            <a:ext cx="3859288" cy="6858000"/>
          </a:xfrm>
          <a:prstGeom prst="rect">
            <a:avLst/>
          </a:prstGeom>
        </p:spPr>
      </p:pic>
      <p:pic>
        <p:nvPicPr>
          <p:cNvPr id="7" name="图片 6">
            <a:extLst>
              <a:ext uri="{FF2B5EF4-FFF2-40B4-BE49-F238E27FC236}">
                <a16:creationId xmlns:a16="http://schemas.microsoft.com/office/drawing/2014/main" id="{D6EAAD0C-DE66-6CEC-E2EB-E9AFE89AC4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3076" y="2032665"/>
            <a:ext cx="5174370" cy="3164614"/>
          </a:xfrm>
          <a:prstGeom prst="rect">
            <a:avLst/>
          </a:prstGeom>
        </p:spPr>
      </p:pic>
    </p:spTree>
    <p:extLst>
      <p:ext uri="{BB962C8B-B14F-4D97-AF65-F5344CB8AC3E}">
        <p14:creationId xmlns:p14="http://schemas.microsoft.com/office/powerpoint/2010/main" val="248201607"/>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grpSp>
        <p:nvGrpSpPr>
          <p:cNvPr id="25" name="组合 24"/>
          <p:cNvGrpSpPr/>
          <p:nvPr/>
        </p:nvGrpSpPr>
        <p:grpSpPr>
          <a:xfrm>
            <a:off x="604109" y="368651"/>
            <a:ext cx="1882289" cy="417037"/>
            <a:chOff x="668068" y="202823"/>
            <a:chExt cx="1414556" cy="337529"/>
          </a:xfrm>
          <a:solidFill>
            <a:srgbClr val="703881"/>
          </a:solidFill>
        </p:grpSpPr>
        <p:sp>
          <p:nvSpPr>
            <p:cNvPr id="40" name="箭头: V 形 39"/>
            <p:cNvSpPr/>
            <p:nvPr/>
          </p:nvSpPr>
          <p:spPr>
            <a:xfrm>
              <a:off x="668068" y="202823"/>
              <a:ext cx="411871" cy="329144"/>
            </a:xfrm>
            <a:prstGeom prst="chevron">
              <a:avLst/>
            </a:prstGeom>
            <a:solidFill>
              <a:srgbClr val="D3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41" name="箭头: V 形 40"/>
            <p:cNvSpPr/>
            <p:nvPr/>
          </p:nvSpPr>
          <p:spPr>
            <a:xfrm>
              <a:off x="1003739" y="202823"/>
              <a:ext cx="411871" cy="329144"/>
            </a:xfrm>
            <a:prstGeom prst="chevron">
              <a:avLst/>
            </a:prstGeom>
            <a:solidFill>
              <a:srgbClr val="BB8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42" name="箭头: V 形 41"/>
            <p:cNvSpPr/>
            <p:nvPr/>
          </p:nvSpPr>
          <p:spPr>
            <a:xfrm>
              <a:off x="1335082" y="211208"/>
              <a:ext cx="411871" cy="329144"/>
            </a:xfrm>
            <a:prstGeom prst="chevron">
              <a:avLst/>
            </a:prstGeom>
            <a:solidFill>
              <a:srgbClr val="A45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43" name="箭头: V 形 42"/>
            <p:cNvSpPr/>
            <p:nvPr/>
          </p:nvSpPr>
          <p:spPr>
            <a:xfrm>
              <a:off x="1670753" y="211208"/>
              <a:ext cx="411871" cy="32914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grpSp>
      <p:sp>
        <p:nvSpPr>
          <p:cNvPr id="44" name="文本框 43"/>
          <p:cNvSpPr txBox="1"/>
          <p:nvPr/>
        </p:nvSpPr>
        <p:spPr>
          <a:xfrm>
            <a:off x="2519528" y="293169"/>
            <a:ext cx="5400298" cy="523220"/>
          </a:xfrm>
          <a:prstGeom prst="rect">
            <a:avLst/>
          </a:prstGeom>
          <a:noFill/>
        </p:spPr>
        <p:txBody>
          <a:bodyPr wrap="square" rtlCol="0">
            <a:spAutoFit/>
          </a:bodyPr>
          <a:lstStyle/>
          <a:p>
            <a:r>
              <a:rPr lang="zh-CN" altLang="en-US" sz="2800" b="1" dirty="0">
                <a:solidFill>
                  <a:srgbClr val="703881"/>
                </a:solidFill>
                <a:latin typeface="思源宋体 Heavy" panose="02020900000000000000" pitchFamily="18" charset="-122"/>
                <a:ea typeface="思源宋体 Heavy" panose="02020900000000000000" pitchFamily="18" charset="-122"/>
                <a:cs typeface="+mn-ea"/>
                <a:sym typeface="+mn-lt"/>
              </a:rPr>
              <a:t>划分优先级</a:t>
            </a:r>
          </a:p>
        </p:txBody>
      </p:sp>
      <p:grpSp>
        <p:nvGrpSpPr>
          <p:cNvPr id="45" name="组合 44"/>
          <p:cNvGrpSpPr>
            <a:grpSpLocks noChangeAspect="1"/>
          </p:cNvGrpSpPr>
          <p:nvPr/>
        </p:nvGrpSpPr>
        <p:grpSpPr>
          <a:xfrm>
            <a:off x="10065286" y="231774"/>
            <a:ext cx="1840619" cy="553914"/>
            <a:chOff x="2685028" y="2876682"/>
            <a:chExt cx="5502784" cy="1656004"/>
          </a:xfrm>
        </p:grpSpPr>
        <p:sp>
          <p:nvSpPr>
            <p:cNvPr id="46" name="i$ľïdê"/>
            <p:cNvSpPr/>
            <p:nvPr userDrawn="1"/>
          </p:nvSpPr>
          <p:spPr>
            <a:xfrm>
              <a:off x="4486927" y="2876682"/>
              <a:ext cx="3699559" cy="1174043"/>
            </a:xfrm>
            <a:custGeom>
              <a:avLst/>
              <a:gdLst>
                <a:gd name="connsiteX0" fmla="*/ 3528743 w 3812022"/>
                <a:gd name="connsiteY0" fmla="*/ 1166183 h 1325394"/>
                <a:gd name="connsiteX1" fmla="*/ 3537795 w 3812022"/>
                <a:gd name="connsiteY1" fmla="*/ 1178430 h 1325394"/>
                <a:gd name="connsiteX2" fmla="*/ 3528743 w 3812022"/>
                <a:gd name="connsiteY2" fmla="*/ 1258302 h 1325394"/>
                <a:gd name="connsiteX3" fmla="*/ 3234282 w 3812022"/>
                <a:gd name="connsiteY3" fmla="*/ 1082322 h 1325394"/>
                <a:gd name="connsiteX4" fmla="*/ 3234282 w 3812022"/>
                <a:gd name="connsiteY4" fmla="*/ 1163814 h 1325394"/>
                <a:gd name="connsiteX5" fmla="*/ 3194545 w 3812022"/>
                <a:gd name="connsiteY5" fmla="*/ 1145948 h 1325394"/>
                <a:gd name="connsiteX6" fmla="*/ 3179436 w 3812022"/>
                <a:gd name="connsiteY6" fmla="*/ 1110272 h 1325394"/>
                <a:gd name="connsiteX7" fmla="*/ 3429169 w 3812022"/>
                <a:gd name="connsiteY7" fmla="*/ 1002179 h 1325394"/>
                <a:gd name="connsiteX8" fmla="*/ 3528210 w 3812022"/>
                <a:gd name="connsiteY8" fmla="*/ 1004309 h 1325394"/>
                <a:gd name="connsiteX9" fmla="*/ 3528210 w 3812022"/>
                <a:gd name="connsiteY9" fmla="*/ 1113467 h 1325394"/>
                <a:gd name="connsiteX10" fmla="*/ 3528210 w 3812022"/>
                <a:gd name="connsiteY10" fmla="*/ 1166183 h 1325394"/>
                <a:gd name="connsiteX11" fmla="*/ 3528210 w 3812022"/>
                <a:gd name="connsiteY11" fmla="*/ 1258302 h 1325394"/>
                <a:gd name="connsiteX12" fmla="*/ 3467508 w 3812022"/>
                <a:gd name="connsiteY12" fmla="*/ 1325394 h 1325394"/>
                <a:gd name="connsiteX13" fmla="*/ 3260373 w 3812022"/>
                <a:gd name="connsiteY13" fmla="*/ 1211443 h 1325394"/>
                <a:gd name="connsiteX14" fmla="*/ 3440351 w 3812022"/>
                <a:gd name="connsiteY14" fmla="*/ 1243925 h 1325394"/>
                <a:gd name="connsiteX15" fmla="*/ 3440351 w 3812022"/>
                <a:gd name="connsiteY15" fmla="*/ 1117727 h 1325394"/>
                <a:gd name="connsiteX16" fmla="*/ 3310959 w 3812022"/>
                <a:gd name="connsiteY16" fmla="*/ 1173105 h 1325394"/>
                <a:gd name="connsiteX17" fmla="*/ 3234282 w 3812022"/>
                <a:gd name="connsiteY17" fmla="*/ 1164053 h 1325394"/>
                <a:gd name="connsiteX18" fmla="*/ 3234282 w 3812022"/>
                <a:gd name="connsiteY18" fmla="*/ 1163814 h 1325394"/>
                <a:gd name="connsiteX19" fmla="*/ 3234814 w 3812022"/>
                <a:gd name="connsiteY19" fmla="*/ 1164053 h 1325394"/>
                <a:gd name="connsiteX20" fmla="*/ 3234814 w 3812022"/>
                <a:gd name="connsiteY20" fmla="*/ 1082051 h 1325394"/>
                <a:gd name="connsiteX21" fmla="*/ 3234282 w 3812022"/>
                <a:gd name="connsiteY21" fmla="*/ 1082322 h 1325394"/>
                <a:gd name="connsiteX22" fmla="*/ 3234282 w 3812022"/>
                <a:gd name="connsiteY22" fmla="*/ 1082051 h 1325394"/>
                <a:gd name="connsiteX23" fmla="*/ 3391896 w 3812022"/>
                <a:gd name="connsiteY23" fmla="*/ 1031465 h 1325394"/>
                <a:gd name="connsiteX24" fmla="*/ 3429169 w 3812022"/>
                <a:gd name="connsiteY24" fmla="*/ 1002179 h 1325394"/>
                <a:gd name="connsiteX25" fmla="*/ 3580394 w 3812022"/>
                <a:gd name="connsiteY25" fmla="*/ 994192 h 1325394"/>
                <a:gd name="connsiteX26" fmla="*/ 3644824 w 3812022"/>
                <a:gd name="connsiteY26" fmla="*/ 1024543 h 1325394"/>
                <a:gd name="connsiteX27" fmla="*/ 3528743 w 3812022"/>
                <a:gd name="connsiteY27" fmla="*/ 1113467 h 1325394"/>
                <a:gd name="connsiteX28" fmla="*/ 3528743 w 3812022"/>
                <a:gd name="connsiteY28" fmla="*/ 1004309 h 1325394"/>
                <a:gd name="connsiteX29" fmla="*/ 3580394 w 3812022"/>
                <a:gd name="connsiteY29" fmla="*/ 994192 h 1325394"/>
                <a:gd name="connsiteX30" fmla="*/ 2529346 w 3812022"/>
                <a:gd name="connsiteY30" fmla="*/ 901606 h 1325394"/>
                <a:gd name="connsiteX31" fmla="*/ 2547916 w 3812022"/>
                <a:gd name="connsiteY31" fmla="*/ 909528 h 1325394"/>
                <a:gd name="connsiteX32" fmla="*/ 2608619 w 3812022"/>
                <a:gd name="connsiteY32" fmla="*/ 977152 h 1325394"/>
                <a:gd name="connsiteX33" fmla="*/ 2718842 w 3812022"/>
                <a:gd name="connsiteY33" fmla="*/ 1051700 h 1325394"/>
                <a:gd name="connsiteX34" fmla="*/ 2803506 w 3812022"/>
                <a:gd name="connsiteY34" fmla="*/ 1057557 h 1325394"/>
                <a:gd name="connsiteX35" fmla="*/ 2668256 w 3812022"/>
                <a:gd name="connsiteY35" fmla="*/ 1154468 h 1325394"/>
                <a:gd name="connsiteX36" fmla="*/ 2629918 w 3812022"/>
                <a:gd name="connsiteY36" fmla="*/ 1145416 h 1325394"/>
                <a:gd name="connsiteX37" fmla="*/ 2608619 w 3812022"/>
                <a:gd name="connsiteY37" fmla="*/ 1124649 h 1325394"/>
                <a:gd name="connsiteX38" fmla="*/ 2518629 w 3812022"/>
                <a:gd name="connsiteY38" fmla="*/ 951061 h 1325394"/>
                <a:gd name="connsiteX39" fmla="*/ 2517565 w 3812022"/>
                <a:gd name="connsiteY39" fmla="*/ 903670 h 1325394"/>
                <a:gd name="connsiteX40" fmla="*/ 2529346 w 3812022"/>
                <a:gd name="connsiteY40" fmla="*/ 901606 h 1325394"/>
                <a:gd name="connsiteX41" fmla="*/ 1595483 w 3812022"/>
                <a:gd name="connsiteY41" fmla="*/ 881273 h 1325394"/>
                <a:gd name="connsiteX42" fmla="*/ 1578801 w 3812022"/>
                <a:gd name="connsiteY42" fmla="*/ 881839 h 1325394"/>
                <a:gd name="connsiteX43" fmla="*/ 1563892 w 3812022"/>
                <a:gd name="connsiteY43" fmla="*/ 881839 h 1325394"/>
                <a:gd name="connsiteX44" fmla="*/ 1552710 w 3812022"/>
                <a:gd name="connsiteY44" fmla="*/ 890358 h 1325394"/>
                <a:gd name="connsiteX45" fmla="*/ 1529281 w 3812022"/>
                <a:gd name="connsiteY45" fmla="*/ 1001647 h 1325394"/>
                <a:gd name="connsiteX46" fmla="*/ 1552710 w 3812022"/>
                <a:gd name="connsiteY46" fmla="*/ 992595 h 1325394"/>
                <a:gd name="connsiteX47" fmla="*/ 1578801 w 3812022"/>
                <a:gd name="connsiteY47" fmla="*/ 977685 h 1325394"/>
                <a:gd name="connsiteX48" fmla="*/ 1630452 w 3812022"/>
                <a:gd name="connsiteY48" fmla="*/ 922307 h 1325394"/>
                <a:gd name="connsiteX49" fmla="*/ 1595483 w 3812022"/>
                <a:gd name="connsiteY49" fmla="*/ 881273 h 1325394"/>
                <a:gd name="connsiteX50" fmla="*/ 578273 w 3812022"/>
                <a:gd name="connsiteY50" fmla="*/ 855746 h 1325394"/>
                <a:gd name="connsiteX51" fmla="*/ 576143 w 3812022"/>
                <a:gd name="connsiteY51" fmla="*/ 870122 h 1325394"/>
                <a:gd name="connsiteX52" fmla="*/ 577208 w 3812022"/>
                <a:gd name="connsiteY52" fmla="*/ 885032 h 1325394"/>
                <a:gd name="connsiteX53" fmla="*/ 577208 w 3812022"/>
                <a:gd name="connsiteY53" fmla="*/ 899409 h 1325394"/>
                <a:gd name="connsiteX54" fmla="*/ 583065 w 3812022"/>
                <a:gd name="connsiteY54" fmla="*/ 911656 h 1325394"/>
                <a:gd name="connsiteX55" fmla="*/ 609157 w 3812022"/>
                <a:gd name="connsiteY55" fmla="*/ 921773 h 1325394"/>
                <a:gd name="connsiteX56" fmla="*/ 610222 w 3812022"/>
                <a:gd name="connsiteY56" fmla="*/ 922838 h 1325394"/>
                <a:gd name="connsiteX57" fmla="*/ 610222 w 3812022"/>
                <a:gd name="connsiteY57" fmla="*/ 869058 h 1325394"/>
                <a:gd name="connsiteX58" fmla="*/ 609157 w 3812022"/>
                <a:gd name="connsiteY58" fmla="*/ 866928 h 1325394"/>
                <a:gd name="connsiteX59" fmla="*/ 578273 w 3812022"/>
                <a:gd name="connsiteY59" fmla="*/ 855746 h 1325394"/>
                <a:gd name="connsiteX60" fmla="*/ 3589446 w 3812022"/>
                <a:gd name="connsiteY60" fmla="*/ 757771 h 1325394"/>
                <a:gd name="connsiteX61" fmla="*/ 3566017 w 3812022"/>
                <a:gd name="connsiteY61" fmla="*/ 760965 h 1325394"/>
                <a:gd name="connsiteX62" fmla="*/ 3528743 w 3812022"/>
                <a:gd name="connsiteY62" fmla="*/ 790252 h 1325394"/>
                <a:gd name="connsiteX63" fmla="*/ 3528743 w 3812022"/>
                <a:gd name="connsiteY63" fmla="*/ 790784 h 1325394"/>
                <a:gd name="connsiteX64" fmla="*/ 3469105 w 3812022"/>
                <a:gd name="connsiteY64" fmla="*/ 863734 h 1325394"/>
                <a:gd name="connsiteX65" fmla="*/ 3528743 w 3812022"/>
                <a:gd name="connsiteY65" fmla="*/ 824331 h 1325394"/>
                <a:gd name="connsiteX66" fmla="*/ 3589446 w 3812022"/>
                <a:gd name="connsiteY66" fmla="*/ 757771 h 1325394"/>
                <a:gd name="connsiteX67" fmla="*/ 600104 w 3812022"/>
                <a:gd name="connsiteY67" fmla="*/ 741795 h 1325394"/>
                <a:gd name="connsiteX68" fmla="*/ 601169 w 3812022"/>
                <a:gd name="connsiteY68" fmla="*/ 782796 h 1325394"/>
                <a:gd name="connsiteX69" fmla="*/ 609157 w 3812022"/>
                <a:gd name="connsiteY69" fmla="*/ 785991 h 1325394"/>
                <a:gd name="connsiteX70" fmla="*/ 616079 w 3812022"/>
                <a:gd name="connsiteY70" fmla="*/ 790250 h 1325394"/>
                <a:gd name="connsiteX71" fmla="*/ 620339 w 3812022"/>
                <a:gd name="connsiteY71" fmla="*/ 749782 h 1325394"/>
                <a:gd name="connsiteX72" fmla="*/ 609157 w 3812022"/>
                <a:gd name="connsiteY72" fmla="*/ 742860 h 1325394"/>
                <a:gd name="connsiteX73" fmla="*/ 600104 w 3812022"/>
                <a:gd name="connsiteY73" fmla="*/ 741795 h 1325394"/>
                <a:gd name="connsiteX74" fmla="*/ 3661538 w 3812022"/>
                <a:gd name="connsiteY74" fmla="*/ 687708 h 1325394"/>
                <a:gd name="connsiteX75" fmla="*/ 3722566 w 3812022"/>
                <a:gd name="connsiteY75" fmla="*/ 730614 h 1325394"/>
                <a:gd name="connsiteX76" fmla="*/ 3618732 w 3812022"/>
                <a:gd name="connsiteY76" fmla="*/ 834448 h 1325394"/>
                <a:gd name="connsiteX77" fmla="*/ 3528743 w 3812022"/>
                <a:gd name="connsiteY77" fmla="*/ 887163 h 1325394"/>
                <a:gd name="connsiteX78" fmla="*/ 3402545 w 3812022"/>
                <a:gd name="connsiteY78" fmla="*/ 978217 h 1325394"/>
                <a:gd name="connsiteX79" fmla="*/ 3385506 w 3812022"/>
                <a:gd name="connsiteY79" fmla="*/ 977152 h 1325394"/>
                <a:gd name="connsiteX80" fmla="*/ 3460053 w 3812022"/>
                <a:gd name="connsiteY80" fmla="*/ 875981 h 1325394"/>
                <a:gd name="connsiteX81" fmla="*/ 3455793 w 3812022"/>
                <a:gd name="connsiteY81" fmla="*/ 867994 h 1325394"/>
                <a:gd name="connsiteX82" fmla="*/ 3356752 w 3812022"/>
                <a:gd name="connsiteY82" fmla="*/ 919644 h 1325394"/>
                <a:gd name="connsiteX83" fmla="*/ 3263568 w 3812022"/>
                <a:gd name="connsiteY83" fmla="*/ 925502 h 1325394"/>
                <a:gd name="connsiteX84" fmla="*/ 3238542 w 3812022"/>
                <a:gd name="connsiteY84" fmla="*/ 916450 h 1325394"/>
                <a:gd name="connsiteX85" fmla="*/ 3249724 w 3812022"/>
                <a:gd name="connsiteY85" fmla="*/ 890358 h 1325394"/>
                <a:gd name="connsiteX86" fmla="*/ 3509574 w 3812022"/>
                <a:gd name="connsiteY86" fmla="*/ 757771 h 1325394"/>
                <a:gd name="connsiteX87" fmla="*/ 3528743 w 3812022"/>
                <a:gd name="connsiteY87" fmla="*/ 746588 h 1325394"/>
                <a:gd name="connsiteX88" fmla="*/ 3634706 w 3812022"/>
                <a:gd name="connsiteY88" fmla="*/ 690146 h 1325394"/>
                <a:gd name="connsiteX89" fmla="*/ 3661538 w 3812022"/>
                <a:gd name="connsiteY89" fmla="*/ 687708 h 1325394"/>
                <a:gd name="connsiteX90" fmla="*/ 3106487 w 3812022"/>
                <a:gd name="connsiteY90" fmla="*/ 648612 h 1325394"/>
                <a:gd name="connsiteX91" fmla="*/ 3233749 w 3812022"/>
                <a:gd name="connsiteY91" fmla="*/ 667781 h 1325394"/>
                <a:gd name="connsiteX92" fmla="*/ 3234814 w 3812022"/>
                <a:gd name="connsiteY92" fmla="*/ 665652 h 1325394"/>
                <a:gd name="connsiteX93" fmla="*/ 3234814 w 3812022"/>
                <a:gd name="connsiteY93" fmla="*/ 750848 h 1325394"/>
                <a:gd name="connsiteX94" fmla="*/ 3225762 w 3812022"/>
                <a:gd name="connsiteY94" fmla="*/ 789187 h 1325394"/>
                <a:gd name="connsiteX95" fmla="*/ 3208723 w 3812022"/>
                <a:gd name="connsiteY95" fmla="*/ 792382 h 1325394"/>
                <a:gd name="connsiteX96" fmla="*/ 3106487 w 3812022"/>
                <a:gd name="connsiteY96" fmla="*/ 661924 h 1325394"/>
                <a:gd name="connsiteX97" fmla="*/ 3106487 w 3812022"/>
                <a:gd name="connsiteY97" fmla="*/ 651807 h 1325394"/>
                <a:gd name="connsiteX98" fmla="*/ 3106487 w 3812022"/>
                <a:gd name="connsiteY98" fmla="*/ 648612 h 1325394"/>
                <a:gd name="connsiteX99" fmla="*/ 1575074 w 3812022"/>
                <a:gd name="connsiteY99" fmla="*/ 608144 h 1325394"/>
                <a:gd name="connsiteX100" fmla="*/ 1552710 w 3812022"/>
                <a:gd name="connsiteY100" fmla="*/ 616131 h 1325394"/>
                <a:gd name="connsiteX101" fmla="*/ 1527684 w 3812022"/>
                <a:gd name="connsiteY101" fmla="*/ 671509 h 1325394"/>
                <a:gd name="connsiteX102" fmla="*/ 1552710 w 3812022"/>
                <a:gd name="connsiteY102" fmla="*/ 655535 h 1325394"/>
                <a:gd name="connsiteX103" fmla="*/ 1575074 w 3812022"/>
                <a:gd name="connsiteY103" fmla="*/ 608144 h 1325394"/>
                <a:gd name="connsiteX104" fmla="*/ 2635775 w 3812022"/>
                <a:gd name="connsiteY104" fmla="*/ 472893 h 1325394"/>
                <a:gd name="connsiteX105" fmla="*/ 2689556 w 3812022"/>
                <a:gd name="connsiteY105" fmla="*/ 508037 h 1325394"/>
                <a:gd name="connsiteX106" fmla="*/ 2608619 w 3812022"/>
                <a:gd name="connsiteY106" fmla="*/ 661392 h 1325394"/>
                <a:gd name="connsiteX107" fmla="*/ 2608619 w 3812022"/>
                <a:gd name="connsiteY107" fmla="*/ 553830 h 1325394"/>
                <a:gd name="connsiteX108" fmla="*/ 2635775 w 3812022"/>
                <a:gd name="connsiteY108" fmla="*/ 472893 h 1325394"/>
                <a:gd name="connsiteX109" fmla="*/ 1655479 w 3812022"/>
                <a:gd name="connsiteY109" fmla="*/ 448932 h 1325394"/>
                <a:gd name="connsiteX110" fmla="*/ 1578801 w 3812022"/>
                <a:gd name="connsiteY110" fmla="*/ 495257 h 1325394"/>
                <a:gd name="connsiteX111" fmla="*/ 1552710 w 3812022"/>
                <a:gd name="connsiteY111" fmla="*/ 523480 h 1325394"/>
                <a:gd name="connsiteX112" fmla="*/ 1542061 w 3812022"/>
                <a:gd name="connsiteY112" fmla="*/ 562351 h 1325394"/>
                <a:gd name="connsiteX113" fmla="*/ 1552177 w 3812022"/>
                <a:gd name="connsiteY113" fmla="*/ 558091 h 1325394"/>
                <a:gd name="connsiteX114" fmla="*/ 1578269 w 3812022"/>
                <a:gd name="connsiteY114" fmla="*/ 545844 h 1325394"/>
                <a:gd name="connsiteX115" fmla="*/ 1642699 w 3812022"/>
                <a:gd name="connsiteY115" fmla="*/ 481413 h 1325394"/>
                <a:gd name="connsiteX116" fmla="*/ 1667726 w 3812022"/>
                <a:gd name="connsiteY116" fmla="*/ 461179 h 1325394"/>
                <a:gd name="connsiteX117" fmla="*/ 1666661 w 3812022"/>
                <a:gd name="connsiteY117" fmla="*/ 449997 h 1325394"/>
                <a:gd name="connsiteX118" fmla="*/ 1655479 w 3812022"/>
                <a:gd name="connsiteY118" fmla="*/ 448932 h 1325394"/>
                <a:gd name="connsiteX119" fmla="*/ 3171982 w 3812022"/>
                <a:gd name="connsiteY119" fmla="*/ 389826 h 1325394"/>
                <a:gd name="connsiteX120" fmla="*/ 3189021 w 3812022"/>
                <a:gd name="connsiteY120" fmla="*/ 403138 h 1325394"/>
                <a:gd name="connsiteX121" fmla="*/ 3234814 w 3812022"/>
                <a:gd name="connsiteY121" fmla="*/ 454789 h 1325394"/>
                <a:gd name="connsiteX122" fmla="*/ 3313621 w 3812022"/>
                <a:gd name="connsiteY122" fmla="*/ 520285 h 1325394"/>
                <a:gd name="connsiteX123" fmla="*/ 3234814 w 3812022"/>
                <a:gd name="connsiteY123" fmla="*/ 600156 h 1325394"/>
                <a:gd name="connsiteX124" fmla="*/ 3233749 w 3812022"/>
                <a:gd name="connsiteY124" fmla="*/ 600156 h 1325394"/>
                <a:gd name="connsiteX125" fmla="*/ 3230554 w 3812022"/>
                <a:gd name="connsiteY125" fmla="*/ 538389 h 1325394"/>
                <a:gd name="connsiteX126" fmla="*/ 3171982 w 3812022"/>
                <a:gd name="connsiteY126" fmla="*/ 389826 h 1325394"/>
                <a:gd name="connsiteX127" fmla="*/ 2558565 w 3812022"/>
                <a:gd name="connsiteY127" fmla="*/ 235940 h 1325394"/>
                <a:gd name="connsiteX128" fmla="*/ 2599034 w 3812022"/>
                <a:gd name="connsiteY128" fmla="*/ 279603 h 1325394"/>
                <a:gd name="connsiteX129" fmla="*/ 2550578 w 3812022"/>
                <a:gd name="connsiteY129" fmla="*/ 565545 h 1325394"/>
                <a:gd name="connsiteX130" fmla="*/ 2551643 w 3812022"/>
                <a:gd name="connsiteY130" fmla="*/ 586845 h 1325394"/>
                <a:gd name="connsiteX131" fmla="*/ 2608086 w 3812022"/>
                <a:gd name="connsiteY131" fmla="*/ 553298 h 1325394"/>
                <a:gd name="connsiteX132" fmla="*/ 2608086 w 3812022"/>
                <a:gd name="connsiteY132" fmla="*/ 660327 h 1325394"/>
                <a:gd name="connsiteX133" fmla="*/ 2497863 w 3812022"/>
                <a:gd name="connsiteY133" fmla="*/ 743394 h 1325394"/>
                <a:gd name="connsiteX134" fmla="*/ 2447277 w 3812022"/>
                <a:gd name="connsiteY134" fmla="*/ 890891 h 1325394"/>
                <a:gd name="connsiteX135" fmla="*/ 2113411 w 3812022"/>
                <a:gd name="connsiteY135" fmla="*/ 1193339 h 1325394"/>
                <a:gd name="connsiteX136" fmla="*/ 2110217 w 3812022"/>
                <a:gd name="connsiteY136" fmla="*/ 1183222 h 1325394"/>
                <a:gd name="connsiteX137" fmla="*/ 2114476 w 3812022"/>
                <a:gd name="connsiteY137" fmla="*/ 1174170 h 1325394"/>
                <a:gd name="connsiteX138" fmla="*/ 2394562 w 3812022"/>
                <a:gd name="connsiteY138" fmla="*/ 811551 h 1325394"/>
                <a:gd name="connsiteX139" fmla="*/ 2393497 w 3812022"/>
                <a:gd name="connsiteY139" fmla="*/ 801434 h 1325394"/>
                <a:gd name="connsiteX140" fmla="*/ 2250259 w 3812022"/>
                <a:gd name="connsiteY140" fmla="*/ 827526 h 1325394"/>
                <a:gd name="connsiteX141" fmla="*/ 2286467 w 3812022"/>
                <a:gd name="connsiteY141" fmla="*/ 748719 h 1325394"/>
                <a:gd name="connsiteX142" fmla="*/ 2433965 w 3812022"/>
                <a:gd name="connsiteY142" fmla="*/ 653937 h 1325394"/>
                <a:gd name="connsiteX143" fmla="*/ 2525019 w 3812022"/>
                <a:gd name="connsiteY143" fmla="*/ 300370 h 1325394"/>
                <a:gd name="connsiteX144" fmla="*/ 2558565 w 3812022"/>
                <a:gd name="connsiteY144" fmla="*/ 235940 h 1325394"/>
                <a:gd name="connsiteX145" fmla="*/ 3528210 w 3812022"/>
                <a:gd name="connsiteY145" fmla="*/ 194459 h 1325394"/>
                <a:gd name="connsiteX146" fmla="*/ 3528210 w 3812022"/>
                <a:gd name="connsiteY146" fmla="*/ 484076 h 1325394"/>
                <a:gd name="connsiteX147" fmla="*/ 3528743 w 3812022"/>
                <a:gd name="connsiteY147" fmla="*/ 483543 h 1325394"/>
                <a:gd name="connsiteX148" fmla="*/ 3528743 w 3812022"/>
                <a:gd name="connsiteY148" fmla="*/ 484076 h 1325394"/>
                <a:gd name="connsiteX149" fmla="*/ 3495197 w 3812022"/>
                <a:gd name="connsiteY149" fmla="*/ 562883 h 1325394"/>
                <a:gd name="connsiteX150" fmla="*/ 3517161 w 3812022"/>
                <a:gd name="connsiteY150" fmla="*/ 553165 h 1325394"/>
                <a:gd name="connsiteX151" fmla="*/ 3528210 w 3812022"/>
                <a:gd name="connsiteY151" fmla="*/ 540085 h 1325394"/>
                <a:gd name="connsiteX152" fmla="*/ 3528210 w 3812022"/>
                <a:gd name="connsiteY152" fmla="*/ 656599 h 1325394"/>
                <a:gd name="connsiteX153" fmla="*/ 3528743 w 3812022"/>
                <a:gd name="connsiteY153" fmla="*/ 656327 h 1325394"/>
                <a:gd name="connsiteX154" fmla="*/ 3528743 w 3812022"/>
                <a:gd name="connsiteY154" fmla="*/ 656599 h 1325394"/>
                <a:gd name="connsiteX155" fmla="*/ 3406273 w 3812022"/>
                <a:gd name="connsiteY155" fmla="*/ 719432 h 1325394"/>
                <a:gd name="connsiteX156" fmla="*/ 3403078 w 3812022"/>
                <a:gd name="connsiteY156" fmla="*/ 707185 h 1325394"/>
                <a:gd name="connsiteX157" fmla="*/ 3496262 w 3812022"/>
                <a:gd name="connsiteY157" fmla="*/ 620391 h 1325394"/>
                <a:gd name="connsiteX158" fmla="*/ 3394026 w 3812022"/>
                <a:gd name="connsiteY158" fmla="*/ 629443 h 1325394"/>
                <a:gd name="connsiteX159" fmla="*/ 3246529 w 3812022"/>
                <a:gd name="connsiteY159" fmla="*/ 710380 h 1325394"/>
                <a:gd name="connsiteX160" fmla="*/ 3235347 w 3812022"/>
                <a:gd name="connsiteY160" fmla="*/ 750848 h 1325394"/>
                <a:gd name="connsiteX161" fmla="*/ 3235347 w 3812022"/>
                <a:gd name="connsiteY161" fmla="*/ 665652 h 1325394"/>
                <a:gd name="connsiteX162" fmla="*/ 3367934 w 3812022"/>
                <a:gd name="connsiteY162" fmla="*/ 560753 h 1325394"/>
                <a:gd name="connsiteX163" fmla="*/ 3370064 w 3812022"/>
                <a:gd name="connsiteY163" fmla="*/ 524544 h 1325394"/>
                <a:gd name="connsiteX164" fmla="*/ 3419585 w 3812022"/>
                <a:gd name="connsiteY164" fmla="*/ 520285 h 1325394"/>
                <a:gd name="connsiteX165" fmla="*/ 3511704 w 3812022"/>
                <a:gd name="connsiteY165" fmla="*/ 329123 h 1325394"/>
                <a:gd name="connsiteX166" fmla="*/ 3411598 w 3812022"/>
                <a:gd name="connsiteY166" fmla="*/ 341370 h 1325394"/>
                <a:gd name="connsiteX167" fmla="*/ 3447806 w 3812022"/>
                <a:gd name="connsiteY167" fmla="*/ 282798 h 1325394"/>
                <a:gd name="connsiteX168" fmla="*/ 52315 w 3812022"/>
                <a:gd name="connsiteY168" fmla="*/ 184090 h 1325394"/>
                <a:gd name="connsiteX169" fmla="*/ 88391 w 3812022"/>
                <a:gd name="connsiteY169" fmla="*/ 188017 h 1325394"/>
                <a:gd name="connsiteX170" fmla="*/ 158146 w 3812022"/>
                <a:gd name="connsiteY170" fmla="*/ 272682 h 1325394"/>
                <a:gd name="connsiteX171" fmla="*/ 137912 w 3812022"/>
                <a:gd name="connsiteY171" fmla="*/ 296111 h 1325394"/>
                <a:gd name="connsiteX172" fmla="*/ 102768 w 3812022"/>
                <a:gd name="connsiteY172" fmla="*/ 308358 h 1325394"/>
                <a:gd name="connsiteX173" fmla="*/ 88391 w 3812022"/>
                <a:gd name="connsiteY173" fmla="*/ 309423 h 1325394"/>
                <a:gd name="connsiteX174" fmla="*/ 81469 w 3812022"/>
                <a:gd name="connsiteY174" fmla="*/ 309423 h 1325394"/>
                <a:gd name="connsiteX175" fmla="*/ 65494 w 3812022"/>
                <a:gd name="connsiteY175" fmla="*/ 299306 h 1325394"/>
                <a:gd name="connsiteX176" fmla="*/ 18636 w 3812022"/>
                <a:gd name="connsiteY176" fmla="*/ 186952 h 1325394"/>
                <a:gd name="connsiteX177" fmla="*/ 52315 w 3812022"/>
                <a:gd name="connsiteY177" fmla="*/ 184090 h 1325394"/>
                <a:gd name="connsiteX178" fmla="*/ 697548 w 3812022"/>
                <a:gd name="connsiteY178" fmla="*/ 95897 h 1325394"/>
                <a:gd name="connsiteX179" fmla="*/ 698613 w 3812022"/>
                <a:gd name="connsiteY179" fmla="*/ 166717 h 1325394"/>
                <a:gd name="connsiteX180" fmla="*/ 712990 w 3812022"/>
                <a:gd name="connsiteY180" fmla="*/ 157665 h 1325394"/>
                <a:gd name="connsiteX181" fmla="*/ 727367 w 3812022"/>
                <a:gd name="connsiteY181" fmla="*/ 144353 h 1325394"/>
                <a:gd name="connsiteX182" fmla="*/ 712990 w 3812022"/>
                <a:gd name="connsiteY182" fmla="*/ 99092 h 1325394"/>
                <a:gd name="connsiteX183" fmla="*/ 697548 w 3812022"/>
                <a:gd name="connsiteY183" fmla="*/ 95897 h 1325394"/>
                <a:gd name="connsiteX184" fmla="*/ 1785205 w 3812022"/>
                <a:gd name="connsiteY184" fmla="*/ 42774 h 1325394"/>
                <a:gd name="connsiteX185" fmla="*/ 1825341 w 3812022"/>
                <a:gd name="connsiteY185" fmla="*/ 84183 h 1325394"/>
                <a:gd name="connsiteX186" fmla="*/ 1779015 w 3812022"/>
                <a:gd name="connsiteY186" fmla="*/ 158730 h 1325394"/>
                <a:gd name="connsiteX187" fmla="*/ 1835458 w 3812022"/>
                <a:gd name="connsiteY187" fmla="*/ 118262 h 1325394"/>
                <a:gd name="connsiteX188" fmla="*/ 1895628 w 3812022"/>
                <a:gd name="connsiteY188" fmla="*/ 150211 h 1325394"/>
                <a:gd name="connsiteX189" fmla="*/ 1895628 w 3812022"/>
                <a:gd name="connsiteY189" fmla="*/ 158198 h 1325394"/>
                <a:gd name="connsiteX190" fmla="*/ 1873264 w 3812022"/>
                <a:gd name="connsiteY190" fmla="*/ 191744 h 1325394"/>
                <a:gd name="connsiteX191" fmla="*/ 1646959 w 3812022"/>
                <a:gd name="connsiteY191" fmla="*/ 304097 h 1325394"/>
                <a:gd name="connsiteX192" fmla="*/ 1578269 w 3812022"/>
                <a:gd name="connsiteY192" fmla="*/ 388761 h 1325394"/>
                <a:gd name="connsiteX193" fmla="*/ 1552177 w 3812022"/>
                <a:gd name="connsiteY193" fmla="*/ 408996 h 1325394"/>
                <a:gd name="connsiteX194" fmla="*/ 1536203 w 3812022"/>
                <a:gd name="connsiteY194" fmla="*/ 450529 h 1325394"/>
                <a:gd name="connsiteX195" fmla="*/ 1552177 w 3812022"/>
                <a:gd name="connsiteY195" fmla="*/ 446269 h 1325394"/>
                <a:gd name="connsiteX196" fmla="*/ 1578269 w 3812022"/>
                <a:gd name="connsiteY196" fmla="*/ 432957 h 1325394"/>
                <a:gd name="connsiteX197" fmla="*/ 1765170 w 3812022"/>
                <a:gd name="connsiteY197" fmla="*/ 431892 h 1325394"/>
                <a:gd name="connsiteX198" fmla="*/ 1742807 w 3812022"/>
                <a:gd name="connsiteY198" fmla="*/ 521882 h 1325394"/>
                <a:gd name="connsiteX199" fmla="*/ 1578269 w 3812022"/>
                <a:gd name="connsiteY199" fmla="*/ 711978 h 1325394"/>
                <a:gd name="connsiteX200" fmla="*/ 1552177 w 3812022"/>
                <a:gd name="connsiteY200" fmla="*/ 732212 h 1325394"/>
                <a:gd name="connsiteX201" fmla="*/ 1552177 w 3812022"/>
                <a:gd name="connsiteY201" fmla="*/ 744459 h 1325394"/>
                <a:gd name="connsiteX202" fmla="*/ 1578269 w 3812022"/>
                <a:gd name="connsiteY202" fmla="*/ 737537 h 1325394"/>
                <a:gd name="connsiteX203" fmla="*/ 1734819 w 3812022"/>
                <a:gd name="connsiteY203" fmla="*/ 654470 h 1325394"/>
                <a:gd name="connsiteX204" fmla="*/ 1767300 w 3812022"/>
                <a:gd name="connsiteY204" fmla="*/ 708250 h 1325394"/>
                <a:gd name="connsiteX205" fmla="*/ 1648024 w 3812022"/>
                <a:gd name="connsiteY205" fmla="*/ 823266 h 1325394"/>
                <a:gd name="connsiteX206" fmla="*/ 1726832 w 3812022"/>
                <a:gd name="connsiteY206" fmla="*/ 893021 h 1325394"/>
                <a:gd name="connsiteX207" fmla="*/ 1578269 w 3812022"/>
                <a:gd name="connsiteY207" fmla="*/ 1037323 h 1325394"/>
                <a:gd name="connsiteX208" fmla="*/ 1552177 w 3812022"/>
                <a:gd name="connsiteY208" fmla="*/ 1054362 h 1325394"/>
                <a:gd name="connsiteX209" fmla="*/ 1528749 w 3812022"/>
                <a:gd name="connsiteY209" fmla="*/ 1070337 h 1325394"/>
                <a:gd name="connsiteX210" fmla="*/ 1518631 w 3812022"/>
                <a:gd name="connsiteY210" fmla="*/ 1185352 h 1325394"/>
                <a:gd name="connsiteX211" fmla="*/ 1521826 w 3812022"/>
                <a:gd name="connsiteY211" fmla="*/ 1284393 h 1325394"/>
                <a:gd name="connsiteX212" fmla="*/ 1499462 w 3812022"/>
                <a:gd name="connsiteY212" fmla="*/ 1313680 h 1325394"/>
                <a:gd name="connsiteX213" fmla="*/ 1437694 w 3812022"/>
                <a:gd name="connsiteY213" fmla="*/ 1117727 h 1325394"/>
                <a:gd name="connsiteX214" fmla="*/ 1380187 w 3812022"/>
                <a:gd name="connsiteY214" fmla="*/ 1071402 h 1325394"/>
                <a:gd name="connsiteX215" fmla="*/ 1437694 w 3812022"/>
                <a:gd name="connsiteY215" fmla="*/ 1051167 h 1325394"/>
                <a:gd name="connsiteX216" fmla="*/ 1434500 w 3812022"/>
                <a:gd name="connsiteY216" fmla="*/ 916982 h 1325394"/>
                <a:gd name="connsiteX217" fmla="*/ 1285938 w 3812022"/>
                <a:gd name="connsiteY217" fmla="*/ 1011764 h 1325394"/>
                <a:gd name="connsiteX218" fmla="*/ 1167727 w 3812022"/>
                <a:gd name="connsiteY218" fmla="*/ 1035193 h 1325394"/>
                <a:gd name="connsiteX219" fmla="*/ 1169857 w 3812022"/>
                <a:gd name="connsiteY219" fmla="*/ 1024011 h 1325394"/>
                <a:gd name="connsiteX220" fmla="*/ 1422253 w 3812022"/>
                <a:gd name="connsiteY220" fmla="*/ 824863 h 1325394"/>
                <a:gd name="connsiteX221" fmla="*/ 1397226 w 3812022"/>
                <a:gd name="connsiteY221" fmla="*/ 814746 h 1325394"/>
                <a:gd name="connsiteX222" fmla="*/ 1397226 w 3812022"/>
                <a:gd name="connsiteY222" fmla="*/ 802499 h 1325394"/>
                <a:gd name="connsiteX223" fmla="*/ 1427577 w 3812022"/>
                <a:gd name="connsiteY223" fmla="*/ 779070 h 1325394"/>
                <a:gd name="connsiteX224" fmla="*/ 1435565 w 3812022"/>
                <a:gd name="connsiteY224" fmla="*/ 692276 h 1325394"/>
                <a:gd name="connsiteX225" fmla="*/ 1289133 w 3812022"/>
                <a:gd name="connsiteY225" fmla="*/ 782265 h 1325394"/>
                <a:gd name="connsiteX226" fmla="*/ 1153883 w 3812022"/>
                <a:gd name="connsiteY226" fmla="*/ 833916 h 1325394"/>
                <a:gd name="connsiteX227" fmla="*/ 1156013 w 3812022"/>
                <a:gd name="connsiteY227" fmla="*/ 808889 h 1325394"/>
                <a:gd name="connsiteX228" fmla="*/ 1263041 w 3812022"/>
                <a:gd name="connsiteY228" fmla="*/ 748186 h 1325394"/>
                <a:gd name="connsiteX229" fmla="*/ 1306704 w 3812022"/>
                <a:gd name="connsiteY229" fmla="*/ 656067 h 1325394"/>
                <a:gd name="connsiteX230" fmla="*/ 1323744 w 3812022"/>
                <a:gd name="connsiteY230" fmla="*/ 676302 h 1325394"/>
                <a:gd name="connsiteX231" fmla="*/ 1440889 w 3812022"/>
                <a:gd name="connsiteY231" fmla="*/ 435620 h 1325394"/>
                <a:gd name="connsiteX232" fmla="*/ 1523956 w 3812022"/>
                <a:gd name="connsiteY232" fmla="*/ 343501 h 1325394"/>
                <a:gd name="connsiteX233" fmla="*/ 1376459 w 3812022"/>
                <a:gd name="connsiteY233" fmla="*/ 458516 h 1325394"/>
                <a:gd name="connsiteX234" fmla="*/ 1348238 w 3812022"/>
                <a:gd name="connsiteY234" fmla="*/ 446269 h 1325394"/>
                <a:gd name="connsiteX235" fmla="*/ 1161337 w 3812022"/>
                <a:gd name="connsiteY235" fmla="*/ 469698 h 1325394"/>
                <a:gd name="connsiteX236" fmla="*/ 1161337 w 3812022"/>
                <a:gd name="connsiteY236" fmla="*/ 459581 h 1325394"/>
                <a:gd name="connsiteX237" fmla="*/ 1337056 w 3812022"/>
                <a:gd name="connsiteY237" fmla="*/ 376514 h 1325394"/>
                <a:gd name="connsiteX238" fmla="*/ 1363147 w 3812022"/>
                <a:gd name="connsiteY238" fmla="*/ 194406 h 1325394"/>
                <a:gd name="connsiteX239" fmla="*/ 1453136 w 3812022"/>
                <a:gd name="connsiteY239" fmla="*/ 312617 h 1325394"/>
                <a:gd name="connsiteX240" fmla="*/ 1552177 w 3812022"/>
                <a:gd name="connsiteY240" fmla="*/ 273213 h 1325394"/>
                <a:gd name="connsiteX241" fmla="*/ 1578269 w 3812022"/>
                <a:gd name="connsiteY241" fmla="*/ 263096 h 1325394"/>
                <a:gd name="connsiteX242" fmla="*/ 1596374 w 3812022"/>
                <a:gd name="connsiteY242" fmla="*/ 256174 h 1325394"/>
                <a:gd name="connsiteX243" fmla="*/ 1760911 w 3812022"/>
                <a:gd name="connsiteY243" fmla="*/ 45844 h 1325394"/>
                <a:gd name="connsiteX244" fmla="*/ 1785205 w 3812022"/>
                <a:gd name="connsiteY244" fmla="*/ 42774 h 1325394"/>
                <a:gd name="connsiteX245" fmla="*/ 677122 w 3812022"/>
                <a:gd name="connsiteY245" fmla="*/ 5334 h 1325394"/>
                <a:gd name="connsiteX246" fmla="*/ 708198 w 3812022"/>
                <a:gd name="connsiteY246" fmla="*/ 55428 h 1325394"/>
                <a:gd name="connsiteX247" fmla="*/ 712458 w 3812022"/>
                <a:gd name="connsiteY247" fmla="*/ 55428 h 1325394"/>
                <a:gd name="connsiteX248" fmla="*/ 836526 w 3812022"/>
                <a:gd name="connsiteY248" fmla="*/ 143288 h 1325394"/>
                <a:gd name="connsiteX249" fmla="*/ 712458 w 3812022"/>
                <a:gd name="connsiteY249" fmla="*/ 269485 h 1325394"/>
                <a:gd name="connsiteX250" fmla="*/ 690094 w 3812022"/>
                <a:gd name="connsiteY250" fmla="*/ 280667 h 1325394"/>
                <a:gd name="connsiteX251" fmla="*/ 668794 w 3812022"/>
                <a:gd name="connsiteY251" fmla="*/ 420177 h 1325394"/>
                <a:gd name="connsiteX252" fmla="*/ 666664 w 3812022"/>
                <a:gd name="connsiteY252" fmla="*/ 435086 h 1325394"/>
                <a:gd name="connsiteX253" fmla="*/ 662405 w 3812022"/>
                <a:gd name="connsiteY253" fmla="*/ 440944 h 1325394"/>
                <a:gd name="connsiteX254" fmla="*/ 608624 w 3812022"/>
                <a:gd name="connsiteY254" fmla="*/ 524011 h 1325394"/>
                <a:gd name="connsiteX255" fmla="*/ 579338 w 3812022"/>
                <a:gd name="connsiteY255" fmla="*/ 591636 h 1325394"/>
                <a:gd name="connsiteX256" fmla="*/ 608624 w 3812022"/>
                <a:gd name="connsiteY256" fmla="*/ 570336 h 1325394"/>
                <a:gd name="connsiteX257" fmla="*/ 712458 w 3812022"/>
                <a:gd name="connsiteY257" fmla="*/ 512829 h 1325394"/>
                <a:gd name="connsiteX258" fmla="*/ 716718 w 3812022"/>
                <a:gd name="connsiteY258" fmla="*/ 511764 h 1325394"/>
                <a:gd name="connsiteX259" fmla="*/ 712458 w 3812022"/>
                <a:gd name="connsiteY259" fmla="*/ 579389 h 1325394"/>
                <a:gd name="connsiteX260" fmla="*/ 660807 w 3812022"/>
                <a:gd name="connsiteY260" fmla="*/ 645949 h 1325394"/>
                <a:gd name="connsiteX261" fmla="*/ 704471 w 3812022"/>
                <a:gd name="connsiteY261" fmla="*/ 713573 h 1325394"/>
                <a:gd name="connsiteX262" fmla="*/ 710328 w 3812022"/>
                <a:gd name="connsiteY262" fmla="*/ 1175233 h 1325394"/>
                <a:gd name="connsiteX263" fmla="*/ 625663 w 3812022"/>
                <a:gd name="connsiteY263" fmla="*/ 1217832 h 1325394"/>
                <a:gd name="connsiteX264" fmla="*/ 608624 w 3812022"/>
                <a:gd name="connsiteY264" fmla="*/ 1200792 h 1325394"/>
                <a:gd name="connsiteX265" fmla="*/ 561233 w 3812022"/>
                <a:gd name="connsiteY265" fmla="*/ 1090569 h 1325394"/>
                <a:gd name="connsiteX266" fmla="*/ 608624 w 3812022"/>
                <a:gd name="connsiteY266" fmla="*/ 1105479 h 1325394"/>
                <a:gd name="connsiteX267" fmla="*/ 610754 w 3812022"/>
                <a:gd name="connsiteY267" fmla="*/ 1105479 h 1325394"/>
                <a:gd name="connsiteX268" fmla="*/ 608624 w 3812022"/>
                <a:gd name="connsiteY268" fmla="*/ 1008567 h 1325394"/>
                <a:gd name="connsiteX269" fmla="*/ 606494 w 3812022"/>
                <a:gd name="connsiteY269" fmla="*/ 1005372 h 1325394"/>
                <a:gd name="connsiteX270" fmla="*/ 555909 w 3812022"/>
                <a:gd name="connsiteY270" fmla="*/ 972891 h 1325394"/>
                <a:gd name="connsiteX271" fmla="*/ 543662 w 3812022"/>
                <a:gd name="connsiteY271" fmla="*/ 973956 h 1325394"/>
                <a:gd name="connsiteX272" fmla="*/ 518635 w 3812022"/>
                <a:gd name="connsiteY272" fmla="*/ 1072997 h 1325394"/>
                <a:gd name="connsiteX273" fmla="*/ 449945 w 3812022"/>
                <a:gd name="connsiteY273" fmla="*/ 1246586 h 1325394"/>
                <a:gd name="connsiteX274" fmla="*/ 419594 w 3812022"/>
                <a:gd name="connsiteY274" fmla="*/ 1188013 h 1325394"/>
                <a:gd name="connsiteX275" fmla="*/ 500531 w 3812022"/>
                <a:gd name="connsiteY275" fmla="*/ 866928 h 1325394"/>
                <a:gd name="connsiteX276" fmla="*/ 542064 w 3812022"/>
                <a:gd name="connsiteY276" fmla="*/ 734340 h 1325394"/>
                <a:gd name="connsiteX277" fmla="*/ 438230 w 3812022"/>
                <a:gd name="connsiteY277" fmla="*/ 730080 h 1325394"/>
                <a:gd name="connsiteX278" fmla="*/ 439296 w 3812022"/>
                <a:gd name="connsiteY278" fmla="*/ 709846 h 1325394"/>
                <a:gd name="connsiteX279" fmla="*/ 487751 w 3812022"/>
                <a:gd name="connsiteY279" fmla="*/ 504841 h 1325394"/>
                <a:gd name="connsiteX280" fmla="*/ 494673 w 3812022"/>
                <a:gd name="connsiteY280" fmla="*/ 487802 h 1325394"/>
                <a:gd name="connsiteX281" fmla="*/ 520765 w 3812022"/>
                <a:gd name="connsiteY281" fmla="*/ 410060 h 1325394"/>
                <a:gd name="connsiteX282" fmla="*/ 410542 w 3812022"/>
                <a:gd name="connsiteY282" fmla="*/ 492062 h 1325394"/>
                <a:gd name="connsiteX283" fmla="*/ 317358 w 3812022"/>
                <a:gd name="connsiteY283" fmla="*/ 562882 h 1325394"/>
                <a:gd name="connsiteX284" fmla="*/ 217251 w 3812022"/>
                <a:gd name="connsiteY284" fmla="*/ 666715 h 1325394"/>
                <a:gd name="connsiteX285" fmla="*/ 155484 w 3812022"/>
                <a:gd name="connsiteY285" fmla="*/ 1054893 h 1325394"/>
                <a:gd name="connsiteX286" fmla="*/ 136314 w 3812022"/>
                <a:gd name="connsiteY286" fmla="*/ 1180026 h 1325394"/>
                <a:gd name="connsiteX287" fmla="*/ 100106 w 3812022"/>
                <a:gd name="connsiteY287" fmla="*/ 1312613 h 1325394"/>
                <a:gd name="connsiteX288" fmla="*/ 87859 w 3812022"/>
                <a:gd name="connsiteY288" fmla="*/ 1305691 h 1325394"/>
                <a:gd name="connsiteX289" fmla="*/ 21299 w 3812022"/>
                <a:gd name="connsiteY289" fmla="*/ 1256170 h 1325394"/>
                <a:gd name="connsiteX290" fmla="*/ 1064 w 3812022"/>
                <a:gd name="connsiteY290" fmla="*/ 1121985 h 1325394"/>
                <a:gd name="connsiteX291" fmla="*/ 2129 w 3812022"/>
                <a:gd name="connsiteY291" fmla="*/ 1009632 h 1325394"/>
                <a:gd name="connsiteX292" fmla="*/ 6389 w 3812022"/>
                <a:gd name="connsiteY292" fmla="*/ 796640 h 1325394"/>
                <a:gd name="connsiteX293" fmla="*/ 4259 w 3812022"/>
                <a:gd name="connsiteY293" fmla="*/ 718898 h 1325394"/>
                <a:gd name="connsiteX294" fmla="*/ 0 w 3812022"/>
                <a:gd name="connsiteY294" fmla="*/ 639026 h 1325394"/>
                <a:gd name="connsiteX295" fmla="*/ 0 w 3812022"/>
                <a:gd name="connsiteY295" fmla="*/ 632104 h 1325394"/>
                <a:gd name="connsiteX296" fmla="*/ 65495 w 3812022"/>
                <a:gd name="connsiteY296" fmla="*/ 504841 h 1325394"/>
                <a:gd name="connsiteX297" fmla="*/ 87859 w 3812022"/>
                <a:gd name="connsiteY297" fmla="*/ 536258 h 1325394"/>
                <a:gd name="connsiteX298" fmla="*/ 116080 w 3812022"/>
                <a:gd name="connsiteY298" fmla="*/ 617195 h 1325394"/>
                <a:gd name="connsiteX299" fmla="*/ 144302 w 3812022"/>
                <a:gd name="connsiteY299" fmla="*/ 775874 h 1325394"/>
                <a:gd name="connsiteX300" fmla="*/ 165601 w 3812022"/>
                <a:gd name="connsiteY300" fmla="*/ 702924 h 1325394"/>
                <a:gd name="connsiteX301" fmla="*/ 223109 w 3812022"/>
                <a:gd name="connsiteY301" fmla="*/ 498984 h 1325394"/>
                <a:gd name="connsiteX302" fmla="*/ 339189 w 3812022"/>
                <a:gd name="connsiteY302" fmla="*/ 424437 h 1325394"/>
                <a:gd name="connsiteX303" fmla="*/ 536207 w 3812022"/>
                <a:gd name="connsiteY303" fmla="*/ 310486 h 1325394"/>
                <a:gd name="connsiteX304" fmla="*/ 609157 w 3812022"/>
                <a:gd name="connsiteY304" fmla="*/ 91105 h 1325394"/>
                <a:gd name="connsiteX305" fmla="*/ 656547 w 3812022"/>
                <a:gd name="connsiteY305" fmla="*/ 8038 h 1325394"/>
                <a:gd name="connsiteX306" fmla="*/ 677122 w 3812022"/>
                <a:gd name="connsiteY306" fmla="*/ 5334 h 1325394"/>
                <a:gd name="connsiteX307" fmla="*/ 3645157 w 3812022"/>
                <a:gd name="connsiteY307" fmla="*/ 983 h 1325394"/>
                <a:gd name="connsiteX308" fmla="*/ 3704994 w 3812022"/>
                <a:gd name="connsiteY308" fmla="*/ 31467 h 1325394"/>
                <a:gd name="connsiteX309" fmla="*/ 3640564 w 3812022"/>
                <a:gd name="connsiteY309" fmla="*/ 159795 h 1325394"/>
                <a:gd name="connsiteX310" fmla="*/ 3543652 w 3812022"/>
                <a:gd name="connsiteY310" fmla="*/ 268953 h 1325394"/>
                <a:gd name="connsiteX311" fmla="*/ 3544718 w 3812022"/>
                <a:gd name="connsiteY311" fmla="*/ 279070 h 1325394"/>
                <a:gd name="connsiteX312" fmla="*/ 3621394 w 3812022"/>
                <a:gd name="connsiteY312" fmla="*/ 334448 h 1325394"/>
                <a:gd name="connsiteX313" fmla="*/ 3587849 w 3812022"/>
                <a:gd name="connsiteY313" fmla="*/ 419112 h 1325394"/>
                <a:gd name="connsiteX314" fmla="*/ 3812022 w 3812022"/>
                <a:gd name="connsiteY314" fmla="*/ 414853 h 1325394"/>
                <a:gd name="connsiteX315" fmla="*/ 3812022 w 3812022"/>
                <a:gd name="connsiteY315" fmla="*/ 421242 h 1325394"/>
                <a:gd name="connsiteX316" fmla="*/ 3812022 w 3812022"/>
                <a:gd name="connsiteY316" fmla="*/ 443606 h 1325394"/>
                <a:gd name="connsiteX317" fmla="*/ 3680500 w 3812022"/>
                <a:gd name="connsiteY317" fmla="*/ 594299 h 1325394"/>
                <a:gd name="connsiteX318" fmla="*/ 3654409 w 3812022"/>
                <a:gd name="connsiteY318" fmla="*/ 611339 h 1325394"/>
                <a:gd name="connsiteX319" fmla="*/ 3588713 w 3812022"/>
                <a:gd name="connsiteY319" fmla="*/ 625782 h 1325394"/>
                <a:gd name="connsiteX320" fmla="*/ 3528743 w 3812022"/>
                <a:gd name="connsiteY320" fmla="*/ 656327 h 1325394"/>
                <a:gd name="connsiteX321" fmla="*/ 3528743 w 3812022"/>
                <a:gd name="connsiteY321" fmla="*/ 539454 h 1325394"/>
                <a:gd name="connsiteX322" fmla="*/ 3528210 w 3812022"/>
                <a:gd name="connsiteY322" fmla="*/ 540085 h 1325394"/>
                <a:gd name="connsiteX323" fmla="*/ 3528210 w 3812022"/>
                <a:gd name="connsiteY323" fmla="*/ 539454 h 1325394"/>
                <a:gd name="connsiteX324" fmla="*/ 3607018 w 3812022"/>
                <a:gd name="connsiteY324" fmla="*/ 543714 h 1325394"/>
                <a:gd name="connsiteX325" fmla="*/ 3715111 w 3812022"/>
                <a:gd name="connsiteY325" fmla="*/ 446801 h 1325394"/>
                <a:gd name="connsiteX326" fmla="*/ 3537263 w 3812022"/>
                <a:gd name="connsiteY326" fmla="*/ 475024 h 1325394"/>
                <a:gd name="connsiteX327" fmla="*/ 3528743 w 3812022"/>
                <a:gd name="connsiteY327" fmla="*/ 483543 h 1325394"/>
                <a:gd name="connsiteX328" fmla="*/ 3528743 w 3812022"/>
                <a:gd name="connsiteY328" fmla="*/ 193873 h 1325394"/>
                <a:gd name="connsiteX329" fmla="*/ 3528210 w 3812022"/>
                <a:gd name="connsiteY329" fmla="*/ 194459 h 1325394"/>
                <a:gd name="connsiteX330" fmla="*/ 3528210 w 3812022"/>
                <a:gd name="connsiteY330" fmla="*/ 193873 h 1325394"/>
                <a:gd name="connsiteX331" fmla="*/ 3608082 w 3812022"/>
                <a:gd name="connsiteY331" fmla="*/ 30402 h 1325394"/>
                <a:gd name="connsiteX332" fmla="*/ 3645157 w 3812022"/>
                <a:gd name="connsiteY332" fmla="*/ 983 h 13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3812022" h="1325394">
                  <a:moveTo>
                    <a:pt x="3528743" y="1166183"/>
                  </a:moveTo>
                  <a:cubicBezTo>
                    <a:pt x="3531938" y="1169377"/>
                    <a:pt x="3534601" y="1174170"/>
                    <a:pt x="3537795" y="1178430"/>
                  </a:cubicBezTo>
                  <a:cubicBezTo>
                    <a:pt x="3538860" y="1199729"/>
                    <a:pt x="3537795" y="1230080"/>
                    <a:pt x="3528743" y="1258302"/>
                  </a:cubicBezTo>
                  <a:close/>
                  <a:moveTo>
                    <a:pt x="3234282" y="1082322"/>
                  </a:moveTo>
                  <a:lnTo>
                    <a:pt x="3234282" y="1163814"/>
                  </a:lnTo>
                  <a:lnTo>
                    <a:pt x="3194545" y="1145948"/>
                  </a:lnTo>
                  <a:cubicBezTo>
                    <a:pt x="3184361" y="1137428"/>
                    <a:pt x="3178371" y="1125980"/>
                    <a:pt x="3179436" y="1110272"/>
                  </a:cubicBezTo>
                  <a:close/>
                  <a:moveTo>
                    <a:pt x="3429169" y="1002179"/>
                  </a:moveTo>
                  <a:cubicBezTo>
                    <a:pt x="3447274" y="1016556"/>
                    <a:pt x="3489872" y="1011231"/>
                    <a:pt x="3528210" y="1004309"/>
                  </a:cubicBezTo>
                  <a:lnTo>
                    <a:pt x="3528210" y="1113467"/>
                  </a:lnTo>
                  <a:cubicBezTo>
                    <a:pt x="3515964" y="1125714"/>
                    <a:pt x="3513834" y="1141688"/>
                    <a:pt x="3528210" y="1166183"/>
                  </a:cubicBezTo>
                  <a:lnTo>
                    <a:pt x="3528210" y="1258302"/>
                  </a:lnTo>
                  <a:cubicBezTo>
                    <a:pt x="3519691" y="1290250"/>
                    <a:pt x="3500522" y="1318472"/>
                    <a:pt x="3467508" y="1325394"/>
                  </a:cubicBezTo>
                  <a:cubicBezTo>
                    <a:pt x="3423844" y="1313147"/>
                    <a:pt x="3233217" y="1258834"/>
                    <a:pt x="3260373" y="1211443"/>
                  </a:cubicBezTo>
                  <a:cubicBezTo>
                    <a:pt x="3304036" y="1210378"/>
                    <a:pt x="3374324" y="1252977"/>
                    <a:pt x="3440351" y="1243925"/>
                  </a:cubicBezTo>
                  <a:cubicBezTo>
                    <a:pt x="3461650" y="1213573"/>
                    <a:pt x="3451534" y="1144883"/>
                    <a:pt x="3440351" y="1117727"/>
                  </a:cubicBezTo>
                  <a:cubicBezTo>
                    <a:pt x="3378584" y="1119857"/>
                    <a:pt x="3357284" y="1157130"/>
                    <a:pt x="3310959" y="1173105"/>
                  </a:cubicBezTo>
                  <a:cubicBezTo>
                    <a:pt x="3288595" y="1170975"/>
                    <a:pt x="3259308" y="1169910"/>
                    <a:pt x="3234282" y="1164053"/>
                  </a:cubicBezTo>
                  <a:lnTo>
                    <a:pt x="3234282" y="1163814"/>
                  </a:lnTo>
                  <a:lnTo>
                    <a:pt x="3234814" y="1164053"/>
                  </a:lnTo>
                  <a:lnTo>
                    <a:pt x="3234814" y="1082051"/>
                  </a:lnTo>
                  <a:lnTo>
                    <a:pt x="3234282" y="1082322"/>
                  </a:lnTo>
                  <a:lnTo>
                    <a:pt x="3234282" y="1082051"/>
                  </a:lnTo>
                  <a:cubicBezTo>
                    <a:pt x="3283802" y="1061816"/>
                    <a:pt x="3340245" y="1046907"/>
                    <a:pt x="3391896" y="1031465"/>
                  </a:cubicBezTo>
                  <a:cubicBezTo>
                    <a:pt x="3415325" y="1013361"/>
                    <a:pt x="3380714" y="997919"/>
                    <a:pt x="3429169" y="1002179"/>
                  </a:cubicBezTo>
                  <a:close/>
                  <a:moveTo>
                    <a:pt x="3580394" y="994192"/>
                  </a:moveTo>
                  <a:cubicBezTo>
                    <a:pt x="3600628" y="1000049"/>
                    <a:pt x="3616603" y="1004309"/>
                    <a:pt x="3644824" y="1024543"/>
                  </a:cubicBezTo>
                  <a:cubicBezTo>
                    <a:pt x="3645889" y="1077258"/>
                    <a:pt x="3560159" y="1084181"/>
                    <a:pt x="3528743" y="1113467"/>
                  </a:cubicBezTo>
                  <a:lnTo>
                    <a:pt x="3528743" y="1004309"/>
                  </a:lnTo>
                  <a:cubicBezTo>
                    <a:pt x="3547913" y="1001114"/>
                    <a:pt x="3567082" y="996321"/>
                    <a:pt x="3580394" y="994192"/>
                  </a:cubicBezTo>
                  <a:close/>
                  <a:moveTo>
                    <a:pt x="2529346" y="901606"/>
                  </a:moveTo>
                  <a:cubicBezTo>
                    <a:pt x="2533006" y="901673"/>
                    <a:pt x="2537799" y="903404"/>
                    <a:pt x="2547916" y="909528"/>
                  </a:cubicBezTo>
                  <a:cubicBezTo>
                    <a:pt x="2555903" y="927632"/>
                    <a:pt x="2579332" y="953723"/>
                    <a:pt x="2608619" y="977152"/>
                  </a:cubicBezTo>
                  <a:cubicBezTo>
                    <a:pt x="2644827" y="1008569"/>
                    <a:pt x="2689556" y="1038920"/>
                    <a:pt x="2718842" y="1051700"/>
                  </a:cubicBezTo>
                  <a:cubicBezTo>
                    <a:pt x="2747063" y="1053829"/>
                    <a:pt x="2775285" y="1055959"/>
                    <a:pt x="2803506" y="1057557"/>
                  </a:cubicBezTo>
                  <a:cubicBezTo>
                    <a:pt x="2804571" y="1095895"/>
                    <a:pt x="2702335" y="1149676"/>
                    <a:pt x="2668256" y="1154468"/>
                  </a:cubicBezTo>
                  <a:cubicBezTo>
                    <a:pt x="2656009" y="1151273"/>
                    <a:pt x="2642165" y="1147546"/>
                    <a:pt x="2629918" y="1145416"/>
                  </a:cubicBezTo>
                  <a:cubicBezTo>
                    <a:pt x="2622463" y="1139559"/>
                    <a:pt x="2615541" y="1132637"/>
                    <a:pt x="2608619" y="1124649"/>
                  </a:cubicBezTo>
                  <a:cubicBezTo>
                    <a:pt x="2568150" y="1077259"/>
                    <a:pt x="2533539" y="993659"/>
                    <a:pt x="2518629" y="951061"/>
                  </a:cubicBezTo>
                  <a:cubicBezTo>
                    <a:pt x="2517565" y="935087"/>
                    <a:pt x="2517565" y="919645"/>
                    <a:pt x="2517565" y="903670"/>
                  </a:cubicBezTo>
                  <a:cubicBezTo>
                    <a:pt x="2523156" y="903137"/>
                    <a:pt x="2525685" y="901540"/>
                    <a:pt x="2529346" y="901606"/>
                  </a:cubicBezTo>
                  <a:close/>
                  <a:moveTo>
                    <a:pt x="1595483" y="881273"/>
                  </a:moveTo>
                  <a:cubicBezTo>
                    <a:pt x="1591148" y="880907"/>
                    <a:pt x="1585857" y="881306"/>
                    <a:pt x="1578801" y="881839"/>
                  </a:cubicBezTo>
                  <a:cubicBezTo>
                    <a:pt x="1575074" y="881839"/>
                    <a:pt x="1569750" y="881839"/>
                    <a:pt x="1563892" y="881839"/>
                  </a:cubicBezTo>
                  <a:cubicBezTo>
                    <a:pt x="1559632" y="883969"/>
                    <a:pt x="1555905" y="887164"/>
                    <a:pt x="1552710" y="890358"/>
                  </a:cubicBezTo>
                  <a:cubicBezTo>
                    <a:pt x="1518099" y="915917"/>
                    <a:pt x="1528216" y="955321"/>
                    <a:pt x="1529281" y="1001647"/>
                  </a:cubicBezTo>
                  <a:cubicBezTo>
                    <a:pt x="1535671" y="999517"/>
                    <a:pt x="1543658" y="996854"/>
                    <a:pt x="1552710" y="992595"/>
                  </a:cubicBezTo>
                  <a:cubicBezTo>
                    <a:pt x="1560697" y="987802"/>
                    <a:pt x="1569750" y="983542"/>
                    <a:pt x="1578801" y="977685"/>
                  </a:cubicBezTo>
                  <a:cubicBezTo>
                    <a:pt x="1602231" y="962776"/>
                    <a:pt x="1624595" y="943606"/>
                    <a:pt x="1630452" y="922307"/>
                  </a:cubicBezTo>
                  <a:cubicBezTo>
                    <a:pt x="1612881" y="890358"/>
                    <a:pt x="1608488" y="882371"/>
                    <a:pt x="1595483" y="881273"/>
                  </a:cubicBezTo>
                  <a:close/>
                  <a:moveTo>
                    <a:pt x="578273" y="855746"/>
                  </a:moveTo>
                  <a:lnTo>
                    <a:pt x="576143" y="870122"/>
                  </a:lnTo>
                  <a:lnTo>
                    <a:pt x="577208" y="885032"/>
                  </a:lnTo>
                  <a:lnTo>
                    <a:pt x="577208" y="899409"/>
                  </a:lnTo>
                  <a:lnTo>
                    <a:pt x="583065" y="911656"/>
                  </a:lnTo>
                  <a:lnTo>
                    <a:pt x="609157" y="921773"/>
                  </a:lnTo>
                  <a:lnTo>
                    <a:pt x="610222" y="922838"/>
                  </a:lnTo>
                  <a:cubicBezTo>
                    <a:pt x="609157" y="905266"/>
                    <a:pt x="609157" y="887162"/>
                    <a:pt x="610222" y="869058"/>
                  </a:cubicBezTo>
                  <a:cubicBezTo>
                    <a:pt x="610222" y="867993"/>
                    <a:pt x="609157" y="867993"/>
                    <a:pt x="609157" y="866928"/>
                  </a:cubicBezTo>
                  <a:cubicBezTo>
                    <a:pt x="601169" y="862668"/>
                    <a:pt x="585727" y="855746"/>
                    <a:pt x="578273" y="855746"/>
                  </a:cubicBezTo>
                  <a:close/>
                  <a:moveTo>
                    <a:pt x="3589446" y="757771"/>
                  </a:moveTo>
                  <a:cubicBezTo>
                    <a:pt x="3581458" y="757771"/>
                    <a:pt x="3573471" y="759900"/>
                    <a:pt x="3566017" y="760965"/>
                  </a:cubicBezTo>
                  <a:cubicBezTo>
                    <a:pt x="3558030" y="766823"/>
                    <a:pt x="3544718" y="778005"/>
                    <a:pt x="3528743" y="790252"/>
                  </a:cubicBezTo>
                  <a:lnTo>
                    <a:pt x="3528743" y="790784"/>
                  </a:lnTo>
                  <a:cubicBezTo>
                    <a:pt x="3500522" y="815278"/>
                    <a:pt x="3468041" y="846695"/>
                    <a:pt x="3469105" y="863734"/>
                  </a:cubicBezTo>
                  <a:cubicBezTo>
                    <a:pt x="3482417" y="853617"/>
                    <a:pt x="3506379" y="840305"/>
                    <a:pt x="3528743" y="824331"/>
                  </a:cubicBezTo>
                  <a:cubicBezTo>
                    <a:pt x="3560159" y="803031"/>
                    <a:pt x="3590511" y="779070"/>
                    <a:pt x="3589446" y="757771"/>
                  </a:cubicBezTo>
                  <a:close/>
                  <a:moveTo>
                    <a:pt x="600104" y="741795"/>
                  </a:moveTo>
                  <a:cubicBezTo>
                    <a:pt x="595845" y="756704"/>
                    <a:pt x="592650" y="779068"/>
                    <a:pt x="601169" y="782796"/>
                  </a:cubicBezTo>
                  <a:cubicBezTo>
                    <a:pt x="602234" y="782796"/>
                    <a:pt x="605962" y="783861"/>
                    <a:pt x="609157" y="785991"/>
                  </a:cubicBezTo>
                  <a:cubicBezTo>
                    <a:pt x="611819" y="788121"/>
                    <a:pt x="615014" y="790250"/>
                    <a:pt x="616079" y="790250"/>
                  </a:cubicBezTo>
                  <a:cubicBezTo>
                    <a:pt x="617144" y="785991"/>
                    <a:pt x="622469" y="755639"/>
                    <a:pt x="620339" y="749782"/>
                  </a:cubicBezTo>
                  <a:cubicBezTo>
                    <a:pt x="619274" y="748717"/>
                    <a:pt x="613416" y="744990"/>
                    <a:pt x="609157" y="742860"/>
                  </a:cubicBezTo>
                  <a:cubicBezTo>
                    <a:pt x="604364" y="741795"/>
                    <a:pt x="602234" y="740730"/>
                    <a:pt x="600104" y="741795"/>
                  </a:cubicBezTo>
                  <a:close/>
                  <a:moveTo>
                    <a:pt x="3661538" y="687708"/>
                  </a:moveTo>
                  <a:cubicBezTo>
                    <a:pt x="3691615" y="686285"/>
                    <a:pt x="3726559" y="691077"/>
                    <a:pt x="3722566" y="730614"/>
                  </a:cubicBezTo>
                  <a:cubicBezTo>
                    <a:pt x="3692214" y="743926"/>
                    <a:pt x="3640564" y="808356"/>
                    <a:pt x="3618732" y="834448"/>
                  </a:cubicBezTo>
                  <a:cubicBezTo>
                    <a:pt x="3587316" y="850954"/>
                    <a:pt x="3558030" y="869059"/>
                    <a:pt x="3528743" y="887163"/>
                  </a:cubicBezTo>
                  <a:cubicBezTo>
                    <a:pt x="3484547" y="915385"/>
                    <a:pt x="3443014" y="945736"/>
                    <a:pt x="3402545" y="978217"/>
                  </a:cubicBezTo>
                  <a:cubicBezTo>
                    <a:pt x="3396688" y="977152"/>
                    <a:pt x="3391363" y="977152"/>
                    <a:pt x="3385506" y="977152"/>
                  </a:cubicBezTo>
                  <a:cubicBezTo>
                    <a:pt x="3384441" y="944671"/>
                    <a:pt x="3435026" y="899410"/>
                    <a:pt x="3460053" y="875981"/>
                  </a:cubicBezTo>
                  <a:cubicBezTo>
                    <a:pt x="3464846" y="871189"/>
                    <a:pt x="3462716" y="864799"/>
                    <a:pt x="3455793" y="867994"/>
                  </a:cubicBezTo>
                  <a:cubicBezTo>
                    <a:pt x="3422247" y="884501"/>
                    <a:pt x="3398286" y="922839"/>
                    <a:pt x="3356752" y="919644"/>
                  </a:cubicBezTo>
                  <a:cubicBezTo>
                    <a:pt x="3325336" y="921242"/>
                    <a:pt x="3293920" y="923372"/>
                    <a:pt x="3263568" y="925502"/>
                  </a:cubicBezTo>
                  <a:cubicBezTo>
                    <a:pt x="3251854" y="924437"/>
                    <a:pt x="3251854" y="924437"/>
                    <a:pt x="3238542" y="916450"/>
                  </a:cubicBezTo>
                  <a:cubicBezTo>
                    <a:pt x="3237476" y="898345"/>
                    <a:pt x="3238542" y="900475"/>
                    <a:pt x="3249724" y="890358"/>
                  </a:cubicBezTo>
                  <a:cubicBezTo>
                    <a:pt x="3333855" y="850954"/>
                    <a:pt x="3421714" y="797174"/>
                    <a:pt x="3509574" y="757771"/>
                  </a:cubicBezTo>
                  <a:cubicBezTo>
                    <a:pt x="3516496" y="754576"/>
                    <a:pt x="3522886" y="749783"/>
                    <a:pt x="3528743" y="746588"/>
                  </a:cubicBezTo>
                  <a:cubicBezTo>
                    <a:pt x="3563887" y="727419"/>
                    <a:pt x="3598498" y="709315"/>
                    <a:pt x="3634706" y="690146"/>
                  </a:cubicBezTo>
                  <a:cubicBezTo>
                    <a:pt x="3642028" y="689347"/>
                    <a:pt x="3651513" y="688182"/>
                    <a:pt x="3661538" y="687708"/>
                  </a:cubicBezTo>
                  <a:close/>
                  <a:moveTo>
                    <a:pt x="3106487" y="648612"/>
                  </a:moveTo>
                  <a:cubicBezTo>
                    <a:pt x="3152812" y="647547"/>
                    <a:pt x="3159202" y="700263"/>
                    <a:pt x="3233749" y="667781"/>
                  </a:cubicBezTo>
                  <a:cubicBezTo>
                    <a:pt x="3233749" y="666716"/>
                    <a:pt x="3234814" y="665652"/>
                    <a:pt x="3234814" y="665652"/>
                  </a:cubicBezTo>
                  <a:lnTo>
                    <a:pt x="3234814" y="750848"/>
                  </a:lnTo>
                  <a:cubicBezTo>
                    <a:pt x="3232684" y="765758"/>
                    <a:pt x="3228957" y="780135"/>
                    <a:pt x="3225762" y="789187"/>
                  </a:cubicBezTo>
                  <a:cubicBezTo>
                    <a:pt x="3219905" y="790252"/>
                    <a:pt x="3214580" y="791317"/>
                    <a:pt x="3208723" y="792382"/>
                  </a:cubicBezTo>
                  <a:cubicBezTo>
                    <a:pt x="3145890" y="762030"/>
                    <a:pt x="3108617" y="714640"/>
                    <a:pt x="3106487" y="661924"/>
                  </a:cubicBezTo>
                  <a:lnTo>
                    <a:pt x="3106487" y="651807"/>
                  </a:lnTo>
                  <a:cubicBezTo>
                    <a:pt x="3106487" y="650742"/>
                    <a:pt x="3106487" y="649677"/>
                    <a:pt x="3106487" y="648612"/>
                  </a:cubicBezTo>
                  <a:close/>
                  <a:moveTo>
                    <a:pt x="1575074" y="608144"/>
                  </a:moveTo>
                  <a:cubicBezTo>
                    <a:pt x="1566022" y="610274"/>
                    <a:pt x="1558567" y="612936"/>
                    <a:pt x="1552710" y="616131"/>
                  </a:cubicBezTo>
                  <a:cubicBezTo>
                    <a:pt x="1533541" y="625184"/>
                    <a:pt x="1526618" y="640625"/>
                    <a:pt x="1527684" y="671509"/>
                  </a:cubicBezTo>
                  <a:cubicBezTo>
                    <a:pt x="1533541" y="670444"/>
                    <a:pt x="1543658" y="663522"/>
                    <a:pt x="1552710" y="655535"/>
                  </a:cubicBezTo>
                  <a:cubicBezTo>
                    <a:pt x="1567087" y="640625"/>
                    <a:pt x="1581997" y="621456"/>
                    <a:pt x="1575074" y="608144"/>
                  </a:cubicBezTo>
                  <a:close/>
                  <a:moveTo>
                    <a:pt x="2635775" y="472893"/>
                  </a:moveTo>
                  <a:cubicBezTo>
                    <a:pt x="2661867" y="492062"/>
                    <a:pt x="2661867" y="492062"/>
                    <a:pt x="2689556" y="508037"/>
                  </a:cubicBezTo>
                  <a:cubicBezTo>
                    <a:pt x="2720972" y="548505"/>
                    <a:pt x="2667191" y="610274"/>
                    <a:pt x="2608619" y="661392"/>
                  </a:cubicBezTo>
                  <a:lnTo>
                    <a:pt x="2608619" y="553830"/>
                  </a:lnTo>
                  <a:cubicBezTo>
                    <a:pt x="2619801" y="526674"/>
                    <a:pt x="2619801" y="490997"/>
                    <a:pt x="2635775" y="472893"/>
                  </a:cubicBezTo>
                  <a:close/>
                  <a:moveTo>
                    <a:pt x="1655479" y="448932"/>
                  </a:moveTo>
                  <a:cubicBezTo>
                    <a:pt x="1629387" y="465971"/>
                    <a:pt x="1601166" y="478218"/>
                    <a:pt x="1578801" y="495257"/>
                  </a:cubicBezTo>
                  <a:cubicBezTo>
                    <a:pt x="1568685" y="503246"/>
                    <a:pt x="1558567" y="512298"/>
                    <a:pt x="1552710" y="523480"/>
                  </a:cubicBezTo>
                  <a:cubicBezTo>
                    <a:pt x="1545788" y="534662"/>
                    <a:pt x="1542593" y="547441"/>
                    <a:pt x="1542061" y="562351"/>
                  </a:cubicBezTo>
                  <a:cubicBezTo>
                    <a:pt x="1545255" y="561286"/>
                    <a:pt x="1548983" y="560221"/>
                    <a:pt x="1552177" y="558091"/>
                  </a:cubicBezTo>
                  <a:cubicBezTo>
                    <a:pt x="1561230" y="554896"/>
                    <a:pt x="1570282" y="550104"/>
                    <a:pt x="1578269" y="545844"/>
                  </a:cubicBezTo>
                  <a:cubicBezTo>
                    <a:pt x="1604361" y="532000"/>
                    <a:pt x="1626725" y="514960"/>
                    <a:pt x="1642699" y="481413"/>
                  </a:cubicBezTo>
                  <a:cubicBezTo>
                    <a:pt x="1656544" y="473426"/>
                    <a:pt x="1656544" y="473426"/>
                    <a:pt x="1667726" y="461179"/>
                  </a:cubicBezTo>
                  <a:cubicBezTo>
                    <a:pt x="1666661" y="456919"/>
                    <a:pt x="1666661" y="452127"/>
                    <a:pt x="1666661" y="449997"/>
                  </a:cubicBezTo>
                  <a:cubicBezTo>
                    <a:pt x="1662401" y="448932"/>
                    <a:pt x="1658673" y="448932"/>
                    <a:pt x="1655479" y="448932"/>
                  </a:cubicBezTo>
                  <a:close/>
                  <a:moveTo>
                    <a:pt x="3171982" y="389826"/>
                  </a:moveTo>
                  <a:cubicBezTo>
                    <a:pt x="3177839" y="394086"/>
                    <a:pt x="3183164" y="398878"/>
                    <a:pt x="3189021" y="403138"/>
                  </a:cubicBezTo>
                  <a:cubicBezTo>
                    <a:pt x="3195411" y="419112"/>
                    <a:pt x="3213515" y="436684"/>
                    <a:pt x="3234814" y="454789"/>
                  </a:cubicBezTo>
                  <a:cubicBezTo>
                    <a:pt x="3261971" y="478751"/>
                    <a:pt x="3292322" y="501115"/>
                    <a:pt x="3313621" y="520285"/>
                  </a:cubicBezTo>
                  <a:cubicBezTo>
                    <a:pt x="3315751" y="575130"/>
                    <a:pt x="3283270" y="591104"/>
                    <a:pt x="3234814" y="600156"/>
                  </a:cubicBezTo>
                  <a:lnTo>
                    <a:pt x="3233749" y="600156"/>
                  </a:lnTo>
                  <a:cubicBezTo>
                    <a:pt x="3231619" y="578857"/>
                    <a:pt x="3231619" y="558623"/>
                    <a:pt x="3230554" y="538389"/>
                  </a:cubicBezTo>
                  <a:cubicBezTo>
                    <a:pt x="3204463" y="506973"/>
                    <a:pt x="3123526" y="421242"/>
                    <a:pt x="3171982" y="389826"/>
                  </a:cubicBezTo>
                  <a:close/>
                  <a:moveTo>
                    <a:pt x="2558565" y="235940"/>
                  </a:moveTo>
                  <a:cubicBezTo>
                    <a:pt x="2573475" y="244992"/>
                    <a:pt x="2588917" y="248187"/>
                    <a:pt x="2599034" y="279603"/>
                  </a:cubicBezTo>
                  <a:cubicBezTo>
                    <a:pt x="2586787" y="368527"/>
                    <a:pt x="2575605" y="468633"/>
                    <a:pt x="2550578" y="565545"/>
                  </a:cubicBezTo>
                  <a:cubicBezTo>
                    <a:pt x="2550578" y="572467"/>
                    <a:pt x="2550578" y="578858"/>
                    <a:pt x="2551643" y="586845"/>
                  </a:cubicBezTo>
                  <a:cubicBezTo>
                    <a:pt x="2584125" y="586845"/>
                    <a:pt x="2599034" y="571934"/>
                    <a:pt x="2608086" y="553298"/>
                  </a:cubicBezTo>
                  <a:lnTo>
                    <a:pt x="2608086" y="660327"/>
                  </a:lnTo>
                  <a:cubicBezTo>
                    <a:pt x="2562825" y="698665"/>
                    <a:pt x="2513305" y="731147"/>
                    <a:pt x="2497863" y="743394"/>
                  </a:cubicBezTo>
                  <a:cubicBezTo>
                    <a:pt x="2480823" y="791849"/>
                    <a:pt x="2464317" y="841370"/>
                    <a:pt x="2447277" y="890891"/>
                  </a:cubicBezTo>
                  <a:cubicBezTo>
                    <a:pt x="2350898" y="1040517"/>
                    <a:pt x="2280077" y="1158728"/>
                    <a:pt x="2113411" y="1193339"/>
                  </a:cubicBezTo>
                  <a:cubicBezTo>
                    <a:pt x="2112346" y="1190144"/>
                    <a:pt x="2111281" y="1186417"/>
                    <a:pt x="2110217" y="1183222"/>
                  </a:cubicBezTo>
                  <a:cubicBezTo>
                    <a:pt x="2111281" y="1180027"/>
                    <a:pt x="2112346" y="1176300"/>
                    <a:pt x="2114476" y="1174170"/>
                  </a:cubicBezTo>
                  <a:cubicBezTo>
                    <a:pt x="2253986" y="1123584"/>
                    <a:pt x="2366873" y="964905"/>
                    <a:pt x="2394562" y="811551"/>
                  </a:cubicBezTo>
                  <a:cubicBezTo>
                    <a:pt x="2393497" y="808356"/>
                    <a:pt x="2393497" y="804629"/>
                    <a:pt x="2393497" y="801434"/>
                  </a:cubicBezTo>
                  <a:cubicBezTo>
                    <a:pt x="2341846" y="808356"/>
                    <a:pt x="2295520" y="826461"/>
                    <a:pt x="2250259" y="827526"/>
                  </a:cubicBezTo>
                  <a:cubicBezTo>
                    <a:pt x="2159204" y="774810"/>
                    <a:pt x="2212985" y="762031"/>
                    <a:pt x="2286467" y="748719"/>
                  </a:cubicBezTo>
                  <a:cubicBezTo>
                    <a:pt x="2337054" y="723692"/>
                    <a:pt x="2387639" y="694938"/>
                    <a:pt x="2433965" y="653937"/>
                  </a:cubicBezTo>
                  <a:cubicBezTo>
                    <a:pt x="2470174" y="535726"/>
                    <a:pt x="2509577" y="416450"/>
                    <a:pt x="2525019" y="300370"/>
                  </a:cubicBezTo>
                  <a:cubicBezTo>
                    <a:pt x="2546318" y="276941"/>
                    <a:pt x="2513837" y="252979"/>
                    <a:pt x="2558565" y="235940"/>
                  </a:cubicBezTo>
                  <a:close/>
                  <a:moveTo>
                    <a:pt x="3528210" y="194459"/>
                  </a:moveTo>
                  <a:lnTo>
                    <a:pt x="3528210" y="484076"/>
                  </a:lnTo>
                  <a:lnTo>
                    <a:pt x="3528743" y="483543"/>
                  </a:lnTo>
                  <a:lnTo>
                    <a:pt x="3528743" y="484076"/>
                  </a:lnTo>
                  <a:cubicBezTo>
                    <a:pt x="3508509" y="505375"/>
                    <a:pt x="3468041" y="540519"/>
                    <a:pt x="3495197" y="562883"/>
                  </a:cubicBezTo>
                  <a:cubicBezTo>
                    <a:pt x="3505314" y="561285"/>
                    <a:pt x="3512103" y="557558"/>
                    <a:pt x="3517161" y="553165"/>
                  </a:cubicBezTo>
                  <a:lnTo>
                    <a:pt x="3528210" y="540085"/>
                  </a:lnTo>
                  <a:lnTo>
                    <a:pt x="3528210" y="656599"/>
                  </a:lnTo>
                  <a:lnTo>
                    <a:pt x="3528743" y="656327"/>
                  </a:lnTo>
                  <a:lnTo>
                    <a:pt x="3528743" y="656599"/>
                  </a:lnTo>
                  <a:cubicBezTo>
                    <a:pt x="3488274" y="681626"/>
                    <a:pt x="3448871" y="708250"/>
                    <a:pt x="3406273" y="719432"/>
                  </a:cubicBezTo>
                  <a:cubicBezTo>
                    <a:pt x="3405208" y="715172"/>
                    <a:pt x="3403078" y="711445"/>
                    <a:pt x="3403078" y="707185"/>
                  </a:cubicBezTo>
                  <a:cubicBezTo>
                    <a:pt x="3430235" y="686951"/>
                    <a:pt x="3492002" y="651807"/>
                    <a:pt x="3496262" y="620391"/>
                  </a:cubicBezTo>
                  <a:cubicBezTo>
                    <a:pt x="3436624" y="593234"/>
                    <a:pt x="3443547" y="596962"/>
                    <a:pt x="3394026" y="629443"/>
                  </a:cubicBezTo>
                  <a:cubicBezTo>
                    <a:pt x="3321076" y="652872"/>
                    <a:pt x="3292855" y="661924"/>
                    <a:pt x="3246529" y="710380"/>
                  </a:cubicBezTo>
                  <a:cubicBezTo>
                    <a:pt x="3242269" y="722627"/>
                    <a:pt x="3238542" y="737536"/>
                    <a:pt x="3235347" y="750848"/>
                  </a:cubicBezTo>
                  <a:lnTo>
                    <a:pt x="3235347" y="665652"/>
                  </a:lnTo>
                  <a:cubicBezTo>
                    <a:pt x="3275815" y="624118"/>
                    <a:pt x="3325336" y="599092"/>
                    <a:pt x="3367934" y="560753"/>
                  </a:cubicBezTo>
                  <a:cubicBezTo>
                    <a:pt x="3368999" y="548506"/>
                    <a:pt x="3368999" y="535726"/>
                    <a:pt x="3370064" y="524544"/>
                  </a:cubicBezTo>
                  <a:cubicBezTo>
                    <a:pt x="3386039" y="523479"/>
                    <a:pt x="3402545" y="522414"/>
                    <a:pt x="3419585" y="520285"/>
                  </a:cubicBezTo>
                  <a:cubicBezTo>
                    <a:pt x="3457923" y="476621"/>
                    <a:pt x="3518626" y="380774"/>
                    <a:pt x="3511704" y="329123"/>
                  </a:cubicBezTo>
                  <a:cubicBezTo>
                    <a:pt x="3474430" y="329123"/>
                    <a:pt x="3438754" y="354150"/>
                    <a:pt x="3411598" y="341370"/>
                  </a:cubicBezTo>
                  <a:cubicBezTo>
                    <a:pt x="3410532" y="301967"/>
                    <a:pt x="3417455" y="305162"/>
                    <a:pt x="3447806" y="282798"/>
                  </a:cubicBezTo>
                  <a:close/>
                  <a:moveTo>
                    <a:pt x="52315" y="184090"/>
                  </a:moveTo>
                  <a:cubicBezTo>
                    <a:pt x="64296" y="184023"/>
                    <a:pt x="76676" y="185088"/>
                    <a:pt x="88391" y="188017"/>
                  </a:cubicBezTo>
                  <a:cubicBezTo>
                    <a:pt x="129925" y="196004"/>
                    <a:pt x="167198" y="221030"/>
                    <a:pt x="158146" y="272682"/>
                  </a:cubicBezTo>
                  <a:cubicBezTo>
                    <a:pt x="156016" y="288124"/>
                    <a:pt x="149094" y="290254"/>
                    <a:pt x="137912" y="296111"/>
                  </a:cubicBezTo>
                  <a:cubicBezTo>
                    <a:pt x="125132" y="301436"/>
                    <a:pt x="113950" y="306228"/>
                    <a:pt x="102768" y="308358"/>
                  </a:cubicBezTo>
                  <a:cubicBezTo>
                    <a:pt x="98508" y="309423"/>
                    <a:pt x="92651" y="309423"/>
                    <a:pt x="88391" y="309423"/>
                  </a:cubicBezTo>
                  <a:cubicBezTo>
                    <a:pt x="85729" y="309423"/>
                    <a:pt x="83599" y="309423"/>
                    <a:pt x="81469" y="309423"/>
                  </a:cubicBezTo>
                  <a:cubicBezTo>
                    <a:pt x="75612" y="306228"/>
                    <a:pt x="69754" y="303566"/>
                    <a:pt x="65494" y="299306"/>
                  </a:cubicBezTo>
                  <a:cubicBezTo>
                    <a:pt x="29286" y="271617"/>
                    <a:pt x="10117" y="229550"/>
                    <a:pt x="18636" y="186952"/>
                  </a:cubicBezTo>
                  <a:cubicBezTo>
                    <a:pt x="28753" y="185354"/>
                    <a:pt x="40334" y="184156"/>
                    <a:pt x="52315" y="184090"/>
                  </a:cubicBezTo>
                  <a:close/>
                  <a:moveTo>
                    <a:pt x="697548" y="95897"/>
                  </a:moveTo>
                  <a:cubicBezTo>
                    <a:pt x="698613" y="118261"/>
                    <a:pt x="698613" y="141690"/>
                    <a:pt x="698613" y="166717"/>
                  </a:cubicBezTo>
                  <a:cubicBezTo>
                    <a:pt x="703938" y="163522"/>
                    <a:pt x="708730" y="160859"/>
                    <a:pt x="712990" y="157665"/>
                  </a:cubicBezTo>
                  <a:cubicBezTo>
                    <a:pt x="717250" y="154470"/>
                    <a:pt x="721510" y="150210"/>
                    <a:pt x="727367" y="144353"/>
                  </a:cubicBezTo>
                  <a:cubicBezTo>
                    <a:pt x="727367" y="122521"/>
                    <a:pt x="723107" y="107079"/>
                    <a:pt x="712990" y="99092"/>
                  </a:cubicBezTo>
                  <a:cubicBezTo>
                    <a:pt x="708198" y="96962"/>
                    <a:pt x="703938" y="95897"/>
                    <a:pt x="697548" y="95897"/>
                  </a:cubicBezTo>
                  <a:close/>
                  <a:moveTo>
                    <a:pt x="1785205" y="42774"/>
                  </a:moveTo>
                  <a:cubicBezTo>
                    <a:pt x="1804873" y="40852"/>
                    <a:pt x="1812561" y="45445"/>
                    <a:pt x="1825341" y="84183"/>
                  </a:cubicBezTo>
                  <a:cubicBezTo>
                    <a:pt x="1816289" y="113469"/>
                    <a:pt x="1785937" y="129444"/>
                    <a:pt x="1779015" y="158730"/>
                  </a:cubicBezTo>
                  <a:cubicBezTo>
                    <a:pt x="1800314" y="148613"/>
                    <a:pt x="1820548" y="141691"/>
                    <a:pt x="1835458" y="118262"/>
                  </a:cubicBezTo>
                  <a:cubicBezTo>
                    <a:pt x="1858887" y="111339"/>
                    <a:pt x="1892966" y="127314"/>
                    <a:pt x="1895628" y="150211"/>
                  </a:cubicBezTo>
                  <a:lnTo>
                    <a:pt x="1895628" y="158198"/>
                  </a:lnTo>
                  <a:cubicBezTo>
                    <a:pt x="1893498" y="168315"/>
                    <a:pt x="1887641" y="179497"/>
                    <a:pt x="1873264" y="191744"/>
                  </a:cubicBezTo>
                  <a:cubicBezTo>
                    <a:pt x="1795522" y="219433"/>
                    <a:pt x="1708728" y="253512"/>
                    <a:pt x="1646959" y="304097"/>
                  </a:cubicBezTo>
                  <a:cubicBezTo>
                    <a:pt x="1623530" y="332319"/>
                    <a:pt x="1600633" y="360540"/>
                    <a:pt x="1578269" y="388761"/>
                  </a:cubicBezTo>
                  <a:cubicBezTo>
                    <a:pt x="1564425" y="398879"/>
                    <a:pt x="1556438" y="404736"/>
                    <a:pt x="1552177" y="408996"/>
                  </a:cubicBezTo>
                  <a:cubicBezTo>
                    <a:pt x="1544190" y="418048"/>
                    <a:pt x="1543126" y="424438"/>
                    <a:pt x="1536203" y="450529"/>
                  </a:cubicBezTo>
                  <a:cubicBezTo>
                    <a:pt x="1540996" y="449464"/>
                    <a:pt x="1546320" y="448399"/>
                    <a:pt x="1552177" y="446269"/>
                  </a:cubicBezTo>
                  <a:cubicBezTo>
                    <a:pt x="1560165" y="443074"/>
                    <a:pt x="1569217" y="438815"/>
                    <a:pt x="1578269" y="432957"/>
                  </a:cubicBezTo>
                  <a:cubicBezTo>
                    <a:pt x="1645894" y="395684"/>
                    <a:pt x="1747066" y="322734"/>
                    <a:pt x="1765170" y="431892"/>
                  </a:cubicBezTo>
                  <a:cubicBezTo>
                    <a:pt x="1802444" y="468101"/>
                    <a:pt x="1780080" y="479283"/>
                    <a:pt x="1742807" y="521882"/>
                  </a:cubicBezTo>
                  <a:cubicBezTo>
                    <a:pt x="1680505" y="573533"/>
                    <a:pt x="1641102" y="655535"/>
                    <a:pt x="1578269" y="711978"/>
                  </a:cubicBezTo>
                  <a:cubicBezTo>
                    <a:pt x="1570282" y="719965"/>
                    <a:pt x="1561230" y="726355"/>
                    <a:pt x="1552177" y="732212"/>
                  </a:cubicBezTo>
                  <a:cubicBezTo>
                    <a:pt x="1552177" y="735407"/>
                    <a:pt x="1552177" y="740199"/>
                    <a:pt x="1552177" y="744459"/>
                  </a:cubicBezTo>
                  <a:cubicBezTo>
                    <a:pt x="1559100" y="744459"/>
                    <a:pt x="1568152" y="741797"/>
                    <a:pt x="1578269" y="737537"/>
                  </a:cubicBezTo>
                  <a:cubicBezTo>
                    <a:pt x="1624595" y="718900"/>
                    <a:pt x="1705533" y="668847"/>
                    <a:pt x="1734819" y="654470"/>
                  </a:cubicBezTo>
                  <a:cubicBezTo>
                    <a:pt x="1760378" y="662990"/>
                    <a:pt x="1767300" y="669912"/>
                    <a:pt x="1767300" y="708250"/>
                  </a:cubicBezTo>
                  <a:cubicBezTo>
                    <a:pt x="1722572" y="744459"/>
                    <a:pt x="1679440" y="774810"/>
                    <a:pt x="1648024" y="823266"/>
                  </a:cubicBezTo>
                  <a:cubicBezTo>
                    <a:pt x="1648024" y="866929"/>
                    <a:pt x="1683168" y="866929"/>
                    <a:pt x="1726832" y="893021"/>
                  </a:cubicBezTo>
                  <a:cubicBezTo>
                    <a:pt x="1753988" y="933489"/>
                    <a:pt x="1649089" y="994724"/>
                    <a:pt x="1578269" y="1037323"/>
                  </a:cubicBezTo>
                  <a:cubicBezTo>
                    <a:pt x="1569217" y="1043180"/>
                    <a:pt x="1560165" y="1048505"/>
                    <a:pt x="1552177" y="1054362"/>
                  </a:cubicBezTo>
                  <a:cubicBezTo>
                    <a:pt x="1542061" y="1060219"/>
                    <a:pt x="1534606" y="1066077"/>
                    <a:pt x="1528749" y="1070337"/>
                  </a:cubicBezTo>
                  <a:cubicBezTo>
                    <a:pt x="1524489" y="1079389"/>
                    <a:pt x="1524489" y="1079389"/>
                    <a:pt x="1518631" y="1185352"/>
                  </a:cubicBezTo>
                  <a:cubicBezTo>
                    <a:pt x="1518631" y="1217833"/>
                    <a:pt x="1520761" y="1250847"/>
                    <a:pt x="1521826" y="1284393"/>
                  </a:cubicBezTo>
                  <a:cubicBezTo>
                    <a:pt x="1521826" y="1296641"/>
                    <a:pt x="1512774" y="1310485"/>
                    <a:pt x="1499462" y="1313680"/>
                  </a:cubicBezTo>
                  <a:cubicBezTo>
                    <a:pt x="1444617" y="1265224"/>
                    <a:pt x="1447812" y="1175235"/>
                    <a:pt x="1437694" y="1117727"/>
                  </a:cubicBezTo>
                  <a:cubicBezTo>
                    <a:pt x="1387109" y="1109740"/>
                    <a:pt x="1384446" y="1111870"/>
                    <a:pt x="1380187" y="1071402"/>
                  </a:cubicBezTo>
                  <a:cubicBezTo>
                    <a:pt x="1410538" y="1064479"/>
                    <a:pt x="1410538" y="1064479"/>
                    <a:pt x="1437694" y="1051167"/>
                  </a:cubicBezTo>
                  <a:cubicBezTo>
                    <a:pt x="1451539" y="1021881"/>
                    <a:pt x="1442487" y="936152"/>
                    <a:pt x="1434500" y="916982"/>
                  </a:cubicBezTo>
                  <a:cubicBezTo>
                    <a:pt x="1383914" y="918047"/>
                    <a:pt x="1327471" y="990465"/>
                    <a:pt x="1285938" y="1011764"/>
                  </a:cubicBezTo>
                  <a:cubicBezTo>
                    <a:pt x="1239612" y="1064479"/>
                    <a:pt x="1219378" y="1061284"/>
                    <a:pt x="1167727" y="1035193"/>
                  </a:cubicBezTo>
                  <a:cubicBezTo>
                    <a:pt x="1168792" y="1030933"/>
                    <a:pt x="1169857" y="1027206"/>
                    <a:pt x="1169857" y="1024011"/>
                  </a:cubicBezTo>
                  <a:cubicBezTo>
                    <a:pt x="1220975" y="1004842"/>
                    <a:pt x="1411070" y="886631"/>
                    <a:pt x="1422253" y="824863"/>
                  </a:cubicBezTo>
                  <a:cubicBezTo>
                    <a:pt x="1408408" y="822733"/>
                    <a:pt x="1408408" y="822733"/>
                    <a:pt x="1397226" y="814746"/>
                  </a:cubicBezTo>
                  <a:cubicBezTo>
                    <a:pt x="1397226" y="810486"/>
                    <a:pt x="1397226" y="805694"/>
                    <a:pt x="1397226" y="802499"/>
                  </a:cubicBezTo>
                  <a:cubicBezTo>
                    <a:pt x="1406278" y="795045"/>
                    <a:pt x="1417460" y="787057"/>
                    <a:pt x="1427577" y="779070"/>
                  </a:cubicBezTo>
                  <a:cubicBezTo>
                    <a:pt x="1435565" y="760966"/>
                    <a:pt x="1443552" y="703458"/>
                    <a:pt x="1435565" y="692276"/>
                  </a:cubicBezTo>
                  <a:cubicBezTo>
                    <a:pt x="1378057" y="692276"/>
                    <a:pt x="1354628" y="803564"/>
                    <a:pt x="1289133" y="782265"/>
                  </a:cubicBezTo>
                  <a:cubicBezTo>
                    <a:pt x="1253989" y="803564"/>
                    <a:pt x="1192221" y="854150"/>
                    <a:pt x="1153883" y="833916"/>
                  </a:cubicBezTo>
                  <a:cubicBezTo>
                    <a:pt x="1153883" y="824863"/>
                    <a:pt x="1154948" y="816876"/>
                    <a:pt x="1156013" y="808889"/>
                  </a:cubicBezTo>
                  <a:cubicBezTo>
                    <a:pt x="1188494" y="793447"/>
                    <a:pt x="1216715" y="771615"/>
                    <a:pt x="1263041" y="748186"/>
                  </a:cubicBezTo>
                  <a:cubicBezTo>
                    <a:pt x="1285405" y="708783"/>
                    <a:pt x="1263041" y="666184"/>
                    <a:pt x="1306704" y="656067"/>
                  </a:cubicBezTo>
                  <a:cubicBezTo>
                    <a:pt x="1312562" y="662990"/>
                    <a:pt x="1316822" y="669379"/>
                    <a:pt x="1323744" y="676302"/>
                  </a:cubicBezTo>
                  <a:cubicBezTo>
                    <a:pt x="1436630" y="675237"/>
                    <a:pt x="1438759" y="507505"/>
                    <a:pt x="1440889" y="435620"/>
                  </a:cubicBezTo>
                  <a:cubicBezTo>
                    <a:pt x="1463254" y="394086"/>
                    <a:pt x="1518099" y="401009"/>
                    <a:pt x="1523956" y="343501"/>
                  </a:cubicBezTo>
                  <a:cubicBezTo>
                    <a:pt x="1433967" y="356280"/>
                    <a:pt x="1443019" y="445204"/>
                    <a:pt x="1376459" y="458516"/>
                  </a:cubicBezTo>
                  <a:cubicBezTo>
                    <a:pt x="1366342" y="454256"/>
                    <a:pt x="1357290" y="450529"/>
                    <a:pt x="1348238" y="446269"/>
                  </a:cubicBezTo>
                  <a:cubicBezTo>
                    <a:pt x="1270496" y="446269"/>
                    <a:pt x="1234287" y="529337"/>
                    <a:pt x="1161337" y="469698"/>
                  </a:cubicBezTo>
                  <a:cubicBezTo>
                    <a:pt x="1161337" y="466503"/>
                    <a:pt x="1161337" y="462776"/>
                    <a:pt x="1161337" y="459581"/>
                  </a:cubicBezTo>
                  <a:cubicBezTo>
                    <a:pt x="1269431" y="405801"/>
                    <a:pt x="1269431" y="405801"/>
                    <a:pt x="1337056" y="376514"/>
                  </a:cubicBezTo>
                  <a:cubicBezTo>
                    <a:pt x="1385511" y="333916"/>
                    <a:pt x="1353030" y="247122"/>
                    <a:pt x="1363147" y="194406"/>
                  </a:cubicBezTo>
                  <a:cubicBezTo>
                    <a:pt x="1417993" y="193341"/>
                    <a:pt x="1415863" y="282265"/>
                    <a:pt x="1453136" y="312617"/>
                  </a:cubicBezTo>
                  <a:cubicBezTo>
                    <a:pt x="1485617" y="299305"/>
                    <a:pt x="1518631" y="285460"/>
                    <a:pt x="1552177" y="273213"/>
                  </a:cubicBezTo>
                  <a:cubicBezTo>
                    <a:pt x="1561230" y="270018"/>
                    <a:pt x="1569217" y="266291"/>
                    <a:pt x="1578269" y="263096"/>
                  </a:cubicBezTo>
                  <a:cubicBezTo>
                    <a:pt x="1584126" y="260434"/>
                    <a:pt x="1590516" y="258304"/>
                    <a:pt x="1596374" y="256174"/>
                  </a:cubicBezTo>
                  <a:cubicBezTo>
                    <a:pt x="1649622" y="190147"/>
                    <a:pt x="1705533" y="112404"/>
                    <a:pt x="1760911" y="45844"/>
                  </a:cubicBezTo>
                  <a:cubicBezTo>
                    <a:pt x="1770762" y="44779"/>
                    <a:pt x="1778649" y="43415"/>
                    <a:pt x="1785205" y="42774"/>
                  </a:cubicBezTo>
                  <a:close/>
                  <a:moveTo>
                    <a:pt x="677122" y="5334"/>
                  </a:moveTo>
                  <a:cubicBezTo>
                    <a:pt x="695418" y="7505"/>
                    <a:pt x="706600" y="24278"/>
                    <a:pt x="708198" y="55428"/>
                  </a:cubicBezTo>
                  <a:cubicBezTo>
                    <a:pt x="710328" y="55428"/>
                    <a:pt x="711393" y="55428"/>
                    <a:pt x="712458" y="55428"/>
                  </a:cubicBezTo>
                  <a:cubicBezTo>
                    <a:pt x="749731" y="57558"/>
                    <a:pt x="810434" y="104949"/>
                    <a:pt x="836526" y="143288"/>
                  </a:cubicBezTo>
                  <a:cubicBezTo>
                    <a:pt x="831733" y="191743"/>
                    <a:pt x="761978" y="242329"/>
                    <a:pt x="712458" y="269485"/>
                  </a:cubicBezTo>
                  <a:cubicBezTo>
                    <a:pt x="703406" y="273745"/>
                    <a:pt x="697016" y="277472"/>
                    <a:pt x="690094" y="280667"/>
                  </a:cubicBezTo>
                  <a:cubicBezTo>
                    <a:pt x="638443" y="327526"/>
                    <a:pt x="659742" y="366929"/>
                    <a:pt x="668794" y="420177"/>
                  </a:cubicBezTo>
                  <a:cubicBezTo>
                    <a:pt x="670924" y="428164"/>
                    <a:pt x="670924" y="429229"/>
                    <a:pt x="666664" y="435086"/>
                  </a:cubicBezTo>
                  <a:cubicBezTo>
                    <a:pt x="665599" y="437749"/>
                    <a:pt x="663470" y="439879"/>
                    <a:pt x="662405" y="440944"/>
                  </a:cubicBezTo>
                  <a:cubicBezTo>
                    <a:pt x="645898" y="465438"/>
                    <a:pt x="624599" y="494724"/>
                    <a:pt x="608624" y="524011"/>
                  </a:cubicBezTo>
                  <a:cubicBezTo>
                    <a:pt x="596377" y="546375"/>
                    <a:pt x="585195" y="569271"/>
                    <a:pt x="579338" y="591636"/>
                  </a:cubicBezTo>
                  <a:cubicBezTo>
                    <a:pt x="589455" y="584713"/>
                    <a:pt x="598507" y="577259"/>
                    <a:pt x="608624" y="570336"/>
                  </a:cubicBezTo>
                  <a:cubicBezTo>
                    <a:pt x="640573" y="545310"/>
                    <a:pt x="674119" y="521881"/>
                    <a:pt x="712458" y="512829"/>
                  </a:cubicBezTo>
                  <a:cubicBezTo>
                    <a:pt x="713523" y="511764"/>
                    <a:pt x="714588" y="511764"/>
                    <a:pt x="716718" y="511764"/>
                  </a:cubicBezTo>
                  <a:cubicBezTo>
                    <a:pt x="743874" y="531998"/>
                    <a:pt x="731627" y="555959"/>
                    <a:pt x="712458" y="579389"/>
                  </a:cubicBezTo>
                  <a:cubicBezTo>
                    <a:pt x="693288" y="603350"/>
                    <a:pt x="666664" y="626779"/>
                    <a:pt x="660807" y="645949"/>
                  </a:cubicBezTo>
                  <a:cubicBezTo>
                    <a:pt x="666132" y="664053"/>
                    <a:pt x="697548" y="660858"/>
                    <a:pt x="704471" y="713573"/>
                  </a:cubicBezTo>
                  <a:cubicBezTo>
                    <a:pt x="667729" y="863200"/>
                    <a:pt x="684236" y="1013360"/>
                    <a:pt x="710328" y="1175233"/>
                  </a:cubicBezTo>
                  <a:cubicBezTo>
                    <a:pt x="702341" y="1210910"/>
                    <a:pt x="652820" y="1217832"/>
                    <a:pt x="625663" y="1217832"/>
                  </a:cubicBezTo>
                  <a:cubicBezTo>
                    <a:pt x="619806" y="1213040"/>
                    <a:pt x="614481" y="1207715"/>
                    <a:pt x="608624" y="1200792"/>
                  </a:cubicBezTo>
                  <a:cubicBezTo>
                    <a:pt x="581468" y="1169376"/>
                    <a:pt x="558038" y="1116661"/>
                    <a:pt x="561233" y="1090569"/>
                  </a:cubicBezTo>
                  <a:cubicBezTo>
                    <a:pt x="592650" y="1103349"/>
                    <a:pt x="594247" y="1104414"/>
                    <a:pt x="608624" y="1105479"/>
                  </a:cubicBezTo>
                  <a:cubicBezTo>
                    <a:pt x="608624" y="1105479"/>
                    <a:pt x="609689" y="1105479"/>
                    <a:pt x="610754" y="1105479"/>
                  </a:cubicBezTo>
                  <a:cubicBezTo>
                    <a:pt x="620871" y="1076192"/>
                    <a:pt x="617676" y="1029866"/>
                    <a:pt x="608624" y="1008567"/>
                  </a:cubicBezTo>
                  <a:cubicBezTo>
                    <a:pt x="607559" y="1007502"/>
                    <a:pt x="606494" y="1006437"/>
                    <a:pt x="606494" y="1005372"/>
                  </a:cubicBezTo>
                  <a:cubicBezTo>
                    <a:pt x="572948" y="994190"/>
                    <a:pt x="567091" y="994190"/>
                    <a:pt x="555909" y="972891"/>
                  </a:cubicBezTo>
                  <a:cubicBezTo>
                    <a:pt x="551649" y="972891"/>
                    <a:pt x="546856" y="972891"/>
                    <a:pt x="543662" y="973956"/>
                  </a:cubicBezTo>
                  <a:cubicBezTo>
                    <a:pt x="534609" y="995255"/>
                    <a:pt x="531947" y="1026672"/>
                    <a:pt x="518635" y="1072997"/>
                  </a:cubicBezTo>
                  <a:cubicBezTo>
                    <a:pt x="514375" y="1104946"/>
                    <a:pt x="518635" y="1256703"/>
                    <a:pt x="449945" y="1246586"/>
                  </a:cubicBezTo>
                  <a:cubicBezTo>
                    <a:pt x="417464" y="1219429"/>
                    <a:pt x="420659" y="1221559"/>
                    <a:pt x="419594" y="1188013"/>
                  </a:cubicBezTo>
                  <a:cubicBezTo>
                    <a:pt x="441958" y="1074062"/>
                    <a:pt x="465387" y="975021"/>
                    <a:pt x="500531" y="866928"/>
                  </a:cubicBezTo>
                  <a:cubicBezTo>
                    <a:pt x="503726" y="815277"/>
                    <a:pt x="529817" y="776939"/>
                    <a:pt x="542064" y="734340"/>
                  </a:cubicBezTo>
                  <a:cubicBezTo>
                    <a:pt x="499998" y="734340"/>
                    <a:pt x="463257" y="778536"/>
                    <a:pt x="438230" y="730080"/>
                  </a:cubicBezTo>
                  <a:cubicBezTo>
                    <a:pt x="438230" y="723158"/>
                    <a:pt x="438230" y="716768"/>
                    <a:pt x="439296" y="709846"/>
                  </a:cubicBezTo>
                  <a:cubicBezTo>
                    <a:pt x="497868" y="644351"/>
                    <a:pt x="505855" y="583648"/>
                    <a:pt x="487751" y="504841"/>
                  </a:cubicBezTo>
                  <a:cubicBezTo>
                    <a:pt x="486686" y="498984"/>
                    <a:pt x="492543" y="492062"/>
                    <a:pt x="494673" y="487802"/>
                  </a:cubicBezTo>
                  <a:cubicBezTo>
                    <a:pt x="508518" y="462775"/>
                    <a:pt x="528752" y="433489"/>
                    <a:pt x="520765" y="410060"/>
                  </a:cubicBezTo>
                  <a:cubicBezTo>
                    <a:pt x="481361" y="410060"/>
                    <a:pt x="436633" y="468633"/>
                    <a:pt x="410542" y="492062"/>
                  </a:cubicBezTo>
                  <a:cubicBezTo>
                    <a:pt x="350904" y="535725"/>
                    <a:pt x="344514" y="545842"/>
                    <a:pt x="317358" y="562882"/>
                  </a:cubicBezTo>
                  <a:cubicBezTo>
                    <a:pt x="230563" y="587908"/>
                    <a:pt x="229498" y="586843"/>
                    <a:pt x="217251" y="666715"/>
                  </a:cubicBezTo>
                  <a:cubicBezTo>
                    <a:pt x="223109" y="787056"/>
                    <a:pt x="199147" y="934553"/>
                    <a:pt x="155484" y="1054893"/>
                  </a:cubicBezTo>
                  <a:cubicBezTo>
                    <a:pt x="148561" y="1096959"/>
                    <a:pt x="143237" y="1138492"/>
                    <a:pt x="136314" y="1180026"/>
                  </a:cubicBezTo>
                  <a:cubicBezTo>
                    <a:pt x="136314" y="1218897"/>
                    <a:pt x="147496" y="1292379"/>
                    <a:pt x="100106" y="1312613"/>
                  </a:cubicBezTo>
                  <a:cubicBezTo>
                    <a:pt x="95846" y="1309951"/>
                    <a:pt x="91054" y="1307821"/>
                    <a:pt x="87859" y="1305691"/>
                  </a:cubicBezTo>
                  <a:cubicBezTo>
                    <a:pt x="58572" y="1289717"/>
                    <a:pt x="38338" y="1276405"/>
                    <a:pt x="21299" y="1256170"/>
                  </a:cubicBezTo>
                  <a:cubicBezTo>
                    <a:pt x="9052" y="1192805"/>
                    <a:pt x="9052" y="1192805"/>
                    <a:pt x="1064" y="1121985"/>
                  </a:cubicBezTo>
                  <a:cubicBezTo>
                    <a:pt x="1064" y="1084179"/>
                    <a:pt x="2129" y="1045841"/>
                    <a:pt x="2129" y="1009632"/>
                  </a:cubicBezTo>
                  <a:cubicBezTo>
                    <a:pt x="4259" y="937215"/>
                    <a:pt x="5324" y="866395"/>
                    <a:pt x="6389" y="796640"/>
                  </a:cubicBezTo>
                  <a:cubicBezTo>
                    <a:pt x="5324" y="770549"/>
                    <a:pt x="5324" y="744990"/>
                    <a:pt x="4259" y="718898"/>
                  </a:cubicBezTo>
                  <a:cubicBezTo>
                    <a:pt x="2129" y="692807"/>
                    <a:pt x="0" y="666183"/>
                    <a:pt x="0" y="639026"/>
                  </a:cubicBezTo>
                  <a:lnTo>
                    <a:pt x="0" y="632104"/>
                  </a:lnTo>
                  <a:cubicBezTo>
                    <a:pt x="0" y="576726"/>
                    <a:pt x="12779" y="526141"/>
                    <a:pt x="65495" y="504841"/>
                  </a:cubicBezTo>
                  <a:cubicBezTo>
                    <a:pt x="76677" y="510166"/>
                    <a:pt x="82001" y="521881"/>
                    <a:pt x="87859" y="536258"/>
                  </a:cubicBezTo>
                  <a:cubicBezTo>
                    <a:pt x="95846" y="559687"/>
                    <a:pt x="100106" y="590038"/>
                    <a:pt x="116080" y="617195"/>
                  </a:cubicBezTo>
                  <a:cubicBezTo>
                    <a:pt x="177848" y="637429"/>
                    <a:pt x="144302" y="715171"/>
                    <a:pt x="144302" y="775874"/>
                  </a:cubicBezTo>
                  <a:cubicBezTo>
                    <a:pt x="157614" y="754574"/>
                    <a:pt x="162406" y="724223"/>
                    <a:pt x="165601" y="702924"/>
                  </a:cubicBezTo>
                  <a:cubicBezTo>
                    <a:pt x="173588" y="601220"/>
                    <a:pt x="165601" y="565544"/>
                    <a:pt x="223109" y="498984"/>
                  </a:cubicBezTo>
                  <a:cubicBezTo>
                    <a:pt x="258252" y="476087"/>
                    <a:pt x="313098" y="445736"/>
                    <a:pt x="339189" y="424437"/>
                  </a:cubicBezTo>
                  <a:cubicBezTo>
                    <a:pt x="521830" y="322733"/>
                    <a:pt x="521830" y="322733"/>
                    <a:pt x="536207" y="310486"/>
                  </a:cubicBezTo>
                  <a:cubicBezTo>
                    <a:pt x="577740" y="245524"/>
                    <a:pt x="584130" y="161924"/>
                    <a:pt x="609157" y="91105"/>
                  </a:cubicBezTo>
                  <a:cubicBezTo>
                    <a:pt x="619274" y="60753"/>
                    <a:pt x="634183" y="31467"/>
                    <a:pt x="656547" y="8038"/>
                  </a:cubicBezTo>
                  <a:cubicBezTo>
                    <a:pt x="664135" y="5509"/>
                    <a:pt x="671024" y="4610"/>
                    <a:pt x="677122" y="5334"/>
                  </a:cubicBezTo>
                  <a:close/>
                  <a:moveTo>
                    <a:pt x="3645157" y="983"/>
                  </a:moveTo>
                  <a:cubicBezTo>
                    <a:pt x="3663860" y="4710"/>
                    <a:pt x="3686358" y="18421"/>
                    <a:pt x="3704994" y="31467"/>
                  </a:cubicBezTo>
                  <a:cubicBezTo>
                    <a:pt x="3740138" y="88975"/>
                    <a:pt x="3691682" y="112404"/>
                    <a:pt x="3640564" y="159795"/>
                  </a:cubicBezTo>
                  <a:cubicBezTo>
                    <a:pt x="3611278" y="197068"/>
                    <a:pt x="3580926" y="237537"/>
                    <a:pt x="3543652" y="268953"/>
                  </a:cubicBezTo>
                  <a:cubicBezTo>
                    <a:pt x="3543652" y="271083"/>
                    <a:pt x="3544718" y="275875"/>
                    <a:pt x="3544718" y="279070"/>
                  </a:cubicBezTo>
                  <a:cubicBezTo>
                    <a:pt x="3595303" y="289187"/>
                    <a:pt x="3619265" y="274810"/>
                    <a:pt x="3621394" y="334448"/>
                  </a:cubicBezTo>
                  <a:cubicBezTo>
                    <a:pt x="3606485" y="359475"/>
                    <a:pt x="3580926" y="382904"/>
                    <a:pt x="3587849" y="419112"/>
                  </a:cubicBezTo>
                  <a:cubicBezTo>
                    <a:pt x="3663460" y="393021"/>
                    <a:pt x="3731086" y="354682"/>
                    <a:pt x="3812022" y="414853"/>
                  </a:cubicBezTo>
                  <a:cubicBezTo>
                    <a:pt x="3812022" y="416450"/>
                    <a:pt x="3812022" y="419112"/>
                    <a:pt x="3812022" y="421242"/>
                  </a:cubicBezTo>
                  <a:lnTo>
                    <a:pt x="3812022" y="443606"/>
                  </a:lnTo>
                  <a:cubicBezTo>
                    <a:pt x="3804035" y="511232"/>
                    <a:pt x="3718306" y="538389"/>
                    <a:pt x="3680500" y="594299"/>
                  </a:cubicBezTo>
                  <a:cubicBezTo>
                    <a:pt x="3671448" y="598559"/>
                    <a:pt x="3662396" y="604416"/>
                    <a:pt x="3654409" y="611339"/>
                  </a:cubicBezTo>
                  <a:cubicBezTo>
                    <a:pt x="3631245" y="611871"/>
                    <a:pt x="3609547" y="617462"/>
                    <a:pt x="3588713" y="625782"/>
                  </a:cubicBezTo>
                  <a:lnTo>
                    <a:pt x="3528743" y="656327"/>
                  </a:lnTo>
                  <a:lnTo>
                    <a:pt x="3528743" y="539454"/>
                  </a:lnTo>
                  <a:lnTo>
                    <a:pt x="3528210" y="540085"/>
                  </a:lnTo>
                  <a:lnTo>
                    <a:pt x="3528210" y="539454"/>
                  </a:lnTo>
                  <a:cubicBezTo>
                    <a:pt x="3539393" y="525077"/>
                    <a:pt x="3549510" y="514427"/>
                    <a:pt x="3607018" y="543714"/>
                  </a:cubicBezTo>
                  <a:cubicBezTo>
                    <a:pt x="3662396" y="536791"/>
                    <a:pt x="3687954" y="488336"/>
                    <a:pt x="3715111" y="446801"/>
                  </a:cubicBezTo>
                  <a:cubicBezTo>
                    <a:pt x="3702864" y="404203"/>
                    <a:pt x="3566549" y="469165"/>
                    <a:pt x="3537263" y="475024"/>
                  </a:cubicBezTo>
                  <a:lnTo>
                    <a:pt x="3528743" y="483543"/>
                  </a:lnTo>
                  <a:lnTo>
                    <a:pt x="3528743" y="193873"/>
                  </a:lnTo>
                  <a:lnTo>
                    <a:pt x="3528210" y="194459"/>
                  </a:lnTo>
                  <a:lnTo>
                    <a:pt x="3528210" y="193873"/>
                  </a:lnTo>
                  <a:cubicBezTo>
                    <a:pt x="3574537" y="146483"/>
                    <a:pt x="3615005" y="96962"/>
                    <a:pt x="3608082" y="30402"/>
                  </a:cubicBezTo>
                  <a:cubicBezTo>
                    <a:pt x="3611543" y="3512"/>
                    <a:pt x="3626453" y="-2745"/>
                    <a:pt x="3645157" y="983"/>
                  </a:cubicBezTo>
                  <a:close/>
                </a:path>
              </a:pathLst>
            </a:custGeom>
            <a:solidFill>
              <a:srgbClr val="81308C"/>
            </a:solidFill>
            <a:ln w="5325" cap="flat">
              <a:noFill/>
              <a:prstDash val="solid"/>
              <a:miter/>
            </a:ln>
          </p:spPr>
          <p:txBody>
            <a:bodyPr rtlCol="0" anchor="ctr"/>
            <a:lstStyle/>
            <a:p>
              <a:endParaRPr lang="zh-CN" altLang="en-US"/>
            </a:p>
          </p:txBody>
        </p:sp>
        <p:sp>
          <p:nvSpPr>
            <p:cNvPr id="47" name="îṥlîḋê"/>
            <p:cNvSpPr/>
            <p:nvPr userDrawn="1"/>
          </p:nvSpPr>
          <p:spPr>
            <a:xfrm>
              <a:off x="4486927" y="4159426"/>
              <a:ext cx="3700885" cy="373260"/>
            </a:xfrm>
            <a:custGeom>
              <a:avLst/>
              <a:gdLst>
                <a:gd name="connsiteX0" fmla="*/ 2873364 w 3817880"/>
                <a:gd name="connsiteY0" fmla="*/ 329175 h 420659"/>
                <a:gd name="connsiteX1" fmla="*/ 2873364 w 3817880"/>
                <a:gd name="connsiteY1" fmla="*/ 302019 h 420659"/>
                <a:gd name="connsiteX2" fmla="*/ 2893598 w 3817880"/>
                <a:gd name="connsiteY2" fmla="*/ 304149 h 420659"/>
                <a:gd name="connsiteX3" fmla="*/ 2926080 w 3817880"/>
                <a:gd name="connsiteY3" fmla="*/ 298291 h 420659"/>
                <a:gd name="connsiteX4" fmla="*/ 2962288 w 3817880"/>
                <a:gd name="connsiteY4" fmla="*/ 278057 h 420659"/>
                <a:gd name="connsiteX5" fmla="*/ 2962288 w 3817880"/>
                <a:gd name="connsiteY5" fmla="*/ 303084 h 420659"/>
                <a:gd name="connsiteX6" fmla="*/ 2921820 w 3817880"/>
                <a:gd name="connsiteY6" fmla="*/ 322253 h 420659"/>
                <a:gd name="connsiteX7" fmla="*/ 2880286 w 3817880"/>
                <a:gd name="connsiteY7" fmla="*/ 329175 h 420659"/>
                <a:gd name="connsiteX8" fmla="*/ 2873364 w 3817880"/>
                <a:gd name="connsiteY8" fmla="*/ 329175 h 420659"/>
                <a:gd name="connsiteX9" fmla="*/ 2873364 w 3817880"/>
                <a:gd name="connsiteY9" fmla="*/ 329175 h 420659"/>
                <a:gd name="connsiteX10" fmla="*/ 2873364 w 3817880"/>
                <a:gd name="connsiteY10" fmla="*/ 209367 h 420659"/>
                <a:gd name="connsiteX11" fmla="*/ 2873364 w 3817880"/>
                <a:gd name="connsiteY11" fmla="*/ 191263 h 420659"/>
                <a:gd name="connsiteX12" fmla="*/ 2922885 w 3817880"/>
                <a:gd name="connsiteY12" fmla="*/ 191263 h 420659"/>
                <a:gd name="connsiteX13" fmla="*/ 2922885 w 3817880"/>
                <a:gd name="connsiteY13" fmla="*/ 184341 h 420659"/>
                <a:gd name="connsiteX14" fmla="*/ 2911703 w 3817880"/>
                <a:gd name="connsiteY14" fmla="*/ 143872 h 420659"/>
                <a:gd name="connsiteX15" fmla="*/ 2878156 w 3817880"/>
                <a:gd name="connsiteY15" fmla="*/ 128963 h 420659"/>
                <a:gd name="connsiteX16" fmla="*/ 2873897 w 3817880"/>
                <a:gd name="connsiteY16" fmla="*/ 128963 h 420659"/>
                <a:gd name="connsiteX17" fmla="*/ 2873897 w 3817880"/>
                <a:gd name="connsiteY17" fmla="*/ 109794 h 420659"/>
                <a:gd name="connsiteX18" fmla="*/ 2884014 w 3817880"/>
                <a:gd name="connsiteY18" fmla="*/ 108729 h 420659"/>
                <a:gd name="connsiteX19" fmla="*/ 2941522 w 3817880"/>
                <a:gd name="connsiteY19" fmla="*/ 132158 h 420659"/>
                <a:gd name="connsiteX20" fmla="*/ 2962821 w 3817880"/>
                <a:gd name="connsiteY20" fmla="*/ 194990 h 420659"/>
                <a:gd name="connsiteX21" fmla="*/ 2962821 w 3817880"/>
                <a:gd name="connsiteY21" fmla="*/ 202978 h 420659"/>
                <a:gd name="connsiteX22" fmla="*/ 2962821 w 3817880"/>
                <a:gd name="connsiteY22" fmla="*/ 208835 h 420659"/>
                <a:gd name="connsiteX23" fmla="*/ 2873364 w 3817880"/>
                <a:gd name="connsiteY23" fmla="*/ 208835 h 420659"/>
                <a:gd name="connsiteX24" fmla="*/ 2873364 w 3817880"/>
                <a:gd name="connsiteY24" fmla="*/ 209367 h 420659"/>
                <a:gd name="connsiteX25" fmla="*/ 2994770 w 3817880"/>
                <a:gd name="connsiteY25" fmla="*/ 325448 h 420659"/>
                <a:gd name="connsiteX26" fmla="*/ 2994770 w 3817880"/>
                <a:gd name="connsiteY26" fmla="*/ 309473 h 420659"/>
                <a:gd name="connsiteX27" fmla="*/ 3017134 w 3817880"/>
                <a:gd name="connsiteY27" fmla="*/ 307343 h 420659"/>
                <a:gd name="connsiteX28" fmla="*/ 3025121 w 3817880"/>
                <a:gd name="connsiteY28" fmla="*/ 299356 h 420659"/>
                <a:gd name="connsiteX29" fmla="*/ 3025121 w 3817880"/>
                <a:gd name="connsiteY29" fmla="*/ 141742 h 420659"/>
                <a:gd name="connsiteX30" fmla="*/ 2994770 w 3817880"/>
                <a:gd name="connsiteY30" fmla="*/ 141742 h 420659"/>
                <a:gd name="connsiteX31" fmla="*/ 2994770 w 3817880"/>
                <a:gd name="connsiteY31" fmla="*/ 127365 h 420659"/>
                <a:gd name="connsiteX32" fmla="*/ 3045355 w 3817880"/>
                <a:gd name="connsiteY32" fmla="*/ 112456 h 420659"/>
                <a:gd name="connsiteX33" fmla="*/ 3062395 w 3817880"/>
                <a:gd name="connsiteY33" fmla="*/ 112456 h 420659"/>
                <a:gd name="connsiteX34" fmla="*/ 3062395 w 3817880"/>
                <a:gd name="connsiteY34" fmla="*/ 152924 h 420659"/>
                <a:gd name="connsiteX35" fmla="*/ 3083694 w 3817880"/>
                <a:gd name="connsiteY35" fmla="*/ 131625 h 420659"/>
                <a:gd name="connsiteX36" fmla="*/ 3108720 w 3817880"/>
                <a:gd name="connsiteY36" fmla="*/ 110326 h 420659"/>
                <a:gd name="connsiteX37" fmla="*/ 3112980 w 3817880"/>
                <a:gd name="connsiteY37" fmla="*/ 110326 h 420659"/>
                <a:gd name="connsiteX38" fmla="*/ 3119902 w 3817880"/>
                <a:gd name="connsiteY38" fmla="*/ 109261 h 420659"/>
                <a:gd name="connsiteX39" fmla="*/ 3132149 w 3817880"/>
                <a:gd name="connsiteY39" fmla="*/ 111391 h 420659"/>
                <a:gd name="connsiteX40" fmla="*/ 3145461 w 3817880"/>
                <a:gd name="connsiteY40" fmla="*/ 115651 h 420659"/>
                <a:gd name="connsiteX41" fmla="*/ 3145461 w 3817880"/>
                <a:gd name="connsiteY41" fmla="*/ 152924 h 420659"/>
                <a:gd name="connsiteX42" fmla="*/ 3132149 w 3817880"/>
                <a:gd name="connsiteY42" fmla="*/ 152924 h 420659"/>
                <a:gd name="connsiteX43" fmla="*/ 3122032 w 3817880"/>
                <a:gd name="connsiteY43" fmla="*/ 144937 h 420659"/>
                <a:gd name="connsiteX44" fmla="*/ 3109785 w 3817880"/>
                <a:gd name="connsiteY44" fmla="*/ 142807 h 420659"/>
                <a:gd name="connsiteX45" fmla="*/ 3087421 w 3817880"/>
                <a:gd name="connsiteY45" fmla="*/ 150794 h 420659"/>
                <a:gd name="connsiteX46" fmla="*/ 3062395 w 3817880"/>
                <a:gd name="connsiteY46" fmla="*/ 174223 h 420659"/>
                <a:gd name="connsiteX47" fmla="*/ 3062395 w 3817880"/>
                <a:gd name="connsiteY47" fmla="*/ 299356 h 420659"/>
                <a:gd name="connsiteX48" fmla="*/ 3069317 w 3817880"/>
                <a:gd name="connsiteY48" fmla="*/ 307343 h 420659"/>
                <a:gd name="connsiteX49" fmla="*/ 3099668 w 3817880"/>
                <a:gd name="connsiteY49" fmla="*/ 309473 h 420659"/>
                <a:gd name="connsiteX50" fmla="*/ 3099668 w 3817880"/>
                <a:gd name="connsiteY50" fmla="*/ 325448 h 420659"/>
                <a:gd name="connsiteX51" fmla="*/ 2994770 w 3817880"/>
                <a:gd name="connsiteY51" fmla="*/ 325448 h 420659"/>
                <a:gd name="connsiteX52" fmla="*/ 2994770 w 3817880"/>
                <a:gd name="connsiteY52" fmla="*/ 325448 h 420659"/>
                <a:gd name="connsiteX53" fmla="*/ 3299880 w 3817880"/>
                <a:gd name="connsiteY53" fmla="*/ 119378 h 420659"/>
                <a:gd name="connsiteX54" fmla="*/ 3299880 w 3817880"/>
                <a:gd name="connsiteY54" fmla="*/ 168899 h 420659"/>
                <a:gd name="connsiteX55" fmla="*/ 3277516 w 3817880"/>
                <a:gd name="connsiteY55" fmla="*/ 168899 h 420659"/>
                <a:gd name="connsiteX56" fmla="*/ 3274322 w 3817880"/>
                <a:gd name="connsiteY56" fmla="*/ 138547 h 420659"/>
                <a:gd name="connsiteX57" fmla="*/ 3257282 w 3817880"/>
                <a:gd name="connsiteY57" fmla="*/ 130560 h 420659"/>
                <a:gd name="connsiteX58" fmla="*/ 3241308 w 3817880"/>
                <a:gd name="connsiteY58" fmla="*/ 128430 h 420659"/>
                <a:gd name="connsiteX59" fmla="*/ 3215216 w 3817880"/>
                <a:gd name="connsiteY59" fmla="*/ 137482 h 420659"/>
                <a:gd name="connsiteX60" fmla="*/ 3205099 w 3817880"/>
                <a:gd name="connsiteY60" fmla="*/ 159847 h 420659"/>
                <a:gd name="connsiteX61" fmla="*/ 3213086 w 3817880"/>
                <a:gd name="connsiteY61" fmla="*/ 181146 h 420659"/>
                <a:gd name="connsiteX62" fmla="*/ 3242373 w 3817880"/>
                <a:gd name="connsiteY62" fmla="*/ 200315 h 420659"/>
                <a:gd name="connsiteX63" fmla="*/ 3253555 w 3817880"/>
                <a:gd name="connsiteY63" fmla="*/ 204575 h 420659"/>
                <a:gd name="connsiteX64" fmla="*/ 3288699 w 3817880"/>
                <a:gd name="connsiteY64" fmla="*/ 224809 h 420659"/>
                <a:gd name="connsiteX65" fmla="*/ 3300946 w 3817880"/>
                <a:gd name="connsiteY65" fmla="*/ 241848 h 420659"/>
                <a:gd name="connsiteX66" fmla="*/ 3305205 w 3817880"/>
                <a:gd name="connsiteY66" fmla="*/ 263148 h 420659"/>
                <a:gd name="connsiteX67" fmla="*/ 3283906 w 3817880"/>
                <a:gd name="connsiteY67" fmla="*/ 311603 h 420659"/>
                <a:gd name="connsiteX68" fmla="*/ 3223203 w 3817880"/>
                <a:gd name="connsiteY68" fmla="*/ 328643 h 420659"/>
                <a:gd name="connsiteX69" fmla="*/ 3193917 w 3817880"/>
                <a:gd name="connsiteY69" fmla="*/ 326513 h 420659"/>
                <a:gd name="connsiteX70" fmla="*/ 3166761 w 3817880"/>
                <a:gd name="connsiteY70" fmla="*/ 319591 h 420659"/>
                <a:gd name="connsiteX71" fmla="*/ 3166761 w 3817880"/>
                <a:gd name="connsiteY71" fmla="*/ 262083 h 420659"/>
                <a:gd name="connsiteX72" fmla="*/ 3188060 w 3817880"/>
                <a:gd name="connsiteY72" fmla="*/ 262083 h 420659"/>
                <a:gd name="connsiteX73" fmla="*/ 3192319 w 3817880"/>
                <a:gd name="connsiteY73" fmla="*/ 299356 h 420659"/>
                <a:gd name="connsiteX74" fmla="*/ 3211489 w 3817880"/>
                <a:gd name="connsiteY74" fmla="*/ 307343 h 420659"/>
                <a:gd name="connsiteX75" fmla="*/ 3229593 w 3817880"/>
                <a:gd name="connsiteY75" fmla="*/ 310538 h 420659"/>
                <a:gd name="connsiteX76" fmla="*/ 3259944 w 3817880"/>
                <a:gd name="connsiteY76" fmla="*/ 300421 h 420659"/>
                <a:gd name="connsiteX77" fmla="*/ 3271126 w 3817880"/>
                <a:gd name="connsiteY77" fmla="*/ 274330 h 420659"/>
                <a:gd name="connsiteX78" fmla="*/ 3263139 w 3817880"/>
                <a:gd name="connsiteY78" fmla="*/ 253031 h 420659"/>
                <a:gd name="connsiteX79" fmla="*/ 3225866 w 3817880"/>
                <a:gd name="connsiteY79" fmla="*/ 230666 h 420659"/>
                <a:gd name="connsiteX80" fmla="*/ 3182203 w 3817880"/>
                <a:gd name="connsiteY80" fmla="*/ 203510 h 420659"/>
                <a:gd name="connsiteX81" fmla="*/ 3169955 w 3817880"/>
                <a:gd name="connsiteY81" fmla="*/ 171029 h 420659"/>
                <a:gd name="connsiteX82" fmla="*/ 3190190 w 3817880"/>
                <a:gd name="connsiteY82" fmla="*/ 125768 h 420659"/>
                <a:gd name="connsiteX83" fmla="*/ 3247698 w 3817880"/>
                <a:gd name="connsiteY83" fmla="*/ 108729 h 420659"/>
                <a:gd name="connsiteX84" fmla="*/ 3274854 w 3817880"/>
                <a:gd name="connsiteY84" fmla="*/ 111923 h 420659"/>
                <a:gd name="connsiteX85" fmla="*/ 3299880 w 3817880"/>
                <a:gd name="connsiteY85" fmla="*/ 119378 h 420659"/>
                <a:gd name="connsiteX86" fmla="*/ 3299880 w 3817880"/>
                <a:gd name="connsiteY86" fmla="*/ 119378 h 420659"/>
                <a:gd name="connsiteX87" fmla="*/ 3389870 w 3817880"/>
                <a:gd name="connsiteY87" fmla="*/ 112988 h 420659"/>
                <a:gd name="connsiteX88" fmla="*/ 3406909 w 3817880"/>
                <a:gd name="connsiteY88" fmla="*/ 112988 h 420659"/>
                <a:gd name="connsiteX89" fmla="*/ 3406909 w 3817880"/>
                <a:gd name="connsiteY89" fmla="*/ 299889 h 420659"/>
                <a:gd name="connsiteX90" fmla="*/ 3413831 w 3817880"/>
                <a:gd name="connsiteY90" fmla="*/ 307876 h 420659"/>
                <a:gd name="connsiteX91" fmla="*/ 3437261 w 3817880"/>
                <a:gd name="connsiteY91" fmla="*/ 310006 h 420659"/>
                <a:gd name="connsiteX92" fmla="*/ 3437261 w 3817880"/>
                <a:gd name="connsiteY92" fmla="*/ 325980 h 420659"/>
                <a:gd name="connsiteX93" fmla="*/ 3339284 w 3817880"/>
                <a:gd name="connsiteY93" fmla="*/ 325980 h 420659"/>
                <a:gd name="connsiteX94" fmla="*/ 3339284 w 3817880"/>
                <a:gd name="connsiteY94" fmla="*/ 310006 h 420659"/>
                <a:gd name="connsiteX95" fmla="*/ 3361648 w 3817880"/>
                <a:gd name="connsiteY95" fmla="*/ 307876 h 420659"/>
                <a:gd name="connsiteX96" fmla="*/ 3369635 w 3817880"/>
                <a:gd name="connsiteY96" fmla="*/ 299889 h 420659"/>
                <a:gd name="connsiteX97" fmla="*/ 3369635 w 3817880"/>
                <a:gd name="connsiteY97" fmla="*/ 142275 h 420659"/>
                <a:gd name="connsiteX98" fmla="*/ 3339284 w 3817880"/>
                <a:gd name="connsiteY98" fmla="*/ 142275 h 420659"/>
                <a:gd name="connsiteX99" fmla="*/ 3339284 w 3817880"/>
                <a:gd name="connsiteY99" fmla="*/ 127365 h 420659"/>
                <a:gd name="connsiteX100" fmla="*/ 3389870 w 3817880"/>
                <a:gd name="connsiteY100" fmla="*/ 112988 h 420659"/>
                <a:gd name="connsiteX101" fmla="*/ 3389870 w 3817880"/>
                <a:gd name="connsiteY101" fmla="*/ 112988 h 420659"/>
                <a:gd name="connsiteX102" fmla="*/ 3390934 w 3817880"/>
                <a:gd name="connsiteY102" fmla="*/ 15012 h 420659"/>
                <a:gd name="connsiteX103" fmla="*/ 3409039 w 3817880"/>
                <a:gd name="connsiteY103" fmla="*/ 22999 h 420659"/>
                <a:gd name="connsiteX104" fmla="*/ 3417026 w 3817880"/>
                <a:gd name="connsiteY104" fmla="*/ 41104 h 420659"/>
                <a:gd name="connsiteX105" fmla="*/ 3409039 w 3817880"/>
                <a:gd name="connsiteY105" fmla="*/ 58143 h 420659"/>
                <a:gd name="connsiteX106" fmla="*/ 3390934 w 3817880"/>
                <a:gd name="connsiteY106" fmla="*/ 66130 h 420659"/>
                <a:gd name="connsiteX107" fmla="*/ 3372830 w 3817880"/>
                <a:gd name="connsiteY107" fmla="*/ 58143 h 420659"/>
                <a:gd name="connsiteX108" fmla="*/ 3365908 w 3817880"/>
                <a:gd name="connsiteY108" fmla="*/ 41104 h 420659"/>
                <a:gd name="connsiteX109" fmla="*/ 3372830 w 3817880"/>
                <a:gd name="connsiteY109" fmla="*/ 22999 h 420659"/>
                <a:gd name="connsiteX110" fmla="*/ 3390934 w 3817880"/>
                <a:gd name="connsiteY110" fmla="*/ 15012 h 420659"/>
                <a:gd name="connsiteX111" fmla="*/ 3390934 w 3817880"/>
                <a:gd name="connsiteY111" fmla="*/ 15012 h 420659"/>
                <a:gd name="connsiteX112" fmla="*/ 3484651 w 3817880"/>
                <a:gd name="connsiteY112" fmla="*/ 140677 h 420659"/>
                <a:gd name="connsiteX113" fmla="*/ 3457494 w 3817880"/>
                <a:gd name="connsiteY113" fmla="*/ 140677 h 420659"/>
                <a:gd name="connsiteX114" fmla="*/ 3457494 w 3817880"/>
                <a:gd name="connsiteY114" fmla="*/ 127365 h 420659"/>
                <a:gd name="connsiteX115" fmla="*/ 3485716 w 3817880"/>
                <a:gd name="connsiteY115" fmla="*/ 114053 h 420659"/>
                <a:gd name="connsiteX116" fmla="*/ 3504885 w 3817880"/>
                <a:gd name="connsiteY116" fmla="*/ 73585 h 420659"/>
                <a:gd name="connsiteX117" fmla="*/ 3521924 w 3817880"/>
                <a:gd name="connsiteY117" fmla="*/ 73585 h 420659"/>
                <a:gd name="connsiteX118" fmla="*/ 3521924 w 3817880"/>
                <a:gd name="connsiteY118" fmla="*/ 120975 h 420659"/>
                <a:gd name="connsiteX119" fmla="*/ 3588484 w 3817880"/>
                <a:gd name="connsiteY119" fmla="*/ 120975 h 420659"/>
                <a:gd name="connsiteX120" fmla="*/ 3588484 w 3817880"/>
                <a:gd name="connsiteY120" fmla="*/ 141210 h 420659"/>
                <a:gd name="connsiteX121" fmla="*/ 3521924 w 3817880"/>
                <a:gd name="connsiteY121" fmla="*/ 141210 h 420659"/>
                <a:gd name="connsiteX122" fmla="*/ 3521924 w 3817880"/>
                <a:gd name="connsiteY122" fmla="*/ 256225 h 420659"/>
                <a:gd name="connsiteX123" fmla="*/ 3529912 w 3817880"/>
                <a:gd name="connsiteY123" fmla="*/ 294564 h 420659"/>
                <a:gd name="connsiteX124" fmla="*/ 3558133 w 3817880"/>
                <a:gd name="connsiteY124" fmla="*/ 304681 h 420659"/>
                <a:gd name="connsiteX125" fmla="*/ 3573043 w 3817880"/>
                <a:gd name="connsiteY125" fmla="*/ 303616 h 420659"/>
                <a:gd name="connsiteX126" fmla="*/ 3589017 w 3817880"/>
                <a:gd name="connsiteY126" fmla="*/ 301486 h 420659"/>
                <a:gd name="connsiteX127" fmla="*/ 3589017 w 3817880"/>
                <a:gd name="connsiteY127" fmla="*/ 317461 h 420659"/>
                <a:gd name="connsiteX128" fmla="*/ 3559731 w 3817880"/>
                <a:gd name="connsiteY128" fmla="*/ 325448 h 420659"/>
                <a:gd name="connsiteX129" fmla="*/ 3531509 w 3817880"/>
                <a:gd name="connsiteY129" fmla="*/ 327578 h 420659"/>
                <a:gd name="connsiteX130" fmla="*/ 3495300 w 3817880"/>
                <a:gd name="connsiteY130" fmla="*/ 317461 h 420659"/>
                <a:gd name="connsiteX131" fmla="*/ 3485184 w 3817880"/>
                <a:gd name="connsiteY131" fmla="*/ 282317 h 420659"/>
                <a:gd name="connsiteX132" fmla="*/ 3485184 w 3817880"/>
                <a:gd name="connsiteY132" fmla="*/ 140677 h 420659"/>
                <a:gd name="connsiteX133" fmla="*/ 3484651 w 3817880"/>
                <a:gd name="connsiteY133" fmla="*/ 140677 h 420659"/>
                <a:gd name="connsiteX134" fmla="*/ 3592744 w 3817880"/>
                <a:gd name="connsiteY134" fmla="*/ 114053 h 420659"/>
                <a:gd name="connsiteX135" fmla="*/ 3687526 w 3817880"/>
                <a:gd name="connsiteY135" fmla="*/ 114053 h 420659"/>
                <a:gd name="connsiteX136" fmla="*/ 3687526 w 3817880"/>
                <a:gd name="connsiteY136" fmla="*/ 131093 h 420659"/>
                <a:gd name="connsiteX137" fmla="*/ 3665162 w 3817880"/>
                <a:gd name="connsiteY137" fmla="*/ 132158 h 420659"/>
                <a:gd name="connsiteX138" fmla="*/ 3659304 w 3817880"/>
                <a:gd name="connsiteY138" fmla="*/ 140145 h 420659"/>
                <a:gd name="connsiteX139" fmla="*/ 3712020 w 3817880"/>
                <a:gd name="connsiteY139" fmla="*/ 276460 h 420659"/>
                <a:gd name="connsiteX140" fmla="*/ 3765800 w 3817880"/>
                <a:gd name="connsiteY140" fmla="*/ 140145 h 420659"/>
                <a:gd name="connsiteX141" fmla="*/ 3762606 w 3817880"/>
                <a:gd name="connsiteY141" fmla="*/ 132158 h 420659"/>
                <a:gd name="connsiteX142" fmla="*/ 3739176 w 3817880"/>
                <a:gd name="connsiteY142" fmla="*/ 131093 h 420659"/>
                <a:gd name="connsiteX143" fmla="*/ 3739176 w 3817880"/>
                <a:gd name="connsiteY143" fmla="*/ 114053 h 420659"/>
                <a:gd name="connsiteX144" fmla="*/ 3817984 w 3817880"/>
                <a:gd name="connsiteY144" fmla="*/ 114053 h 420659"/>
                <a:gd name="connsiteX145" fmla="*/ 3817984 w 3817880"/>
                <a:gd name="connsiteY145" fmla="*/ 131093 h 420659"/>
                <a:gd name="connsiteX146" fmla="*/ 3791892 w 3817880"/>
                <a:gd name="connsiteY146" fmla="*/ 134287 h 420659"/>
                <a:gd name="connsiteX147" fmla="*/ 3704033 w 3817880"/>
                <a:gd name="connsiteY147" fmla="*/ 347279 h 420659"/>
                <a:gd name="connsiteX148" fmla="*/ 3671552 w 3817880"/>
                <a:gd name="connsiteY148" fmla="*/ 403722 h 420659"/>
                <a:gd name="connsiteX149" fmla="*/ 3634278 w 3817880"/>
                <a:gd name="connsiteY149" fmla="*/ 420762 h 420659"/>
                <a:gd name="connsiteX150" fmla="*/ 3611914 w 3817880"/>
                <a:gd name="connsiteY150" fmla="*/ 413839 h 420659"/>
                <a:gd name="connsiteX151" fmla="*/ 3603926 w 3817880"/>
                <a:gd name="connsiteY151" fmla="*/ 396800 h 420659"/>
                <a:gd name="connsiteX152" fmla="*/ 3606056 w 3817880"/>
                <a:gd name="connsiteY152" fmla="*/ 384553 h 420659"/>
                <a:gd name="connsiteX153" fmla="*/ 3615108 w 3817880"/>
                <a:gd name="connsiteY153" fmla="*/ 373371 h 420659"/>
                <a:gd name="connsiteX154" fmla="*/ 3656642 w 3817880"/>
                <a:gd name="connsiteY154" fmla="*/ 389345 h 420659"/>
                <a:gd name="connsiteX155" fmla="*/ 3675811 w 3817880"/>
                <a:gd name="connsiteY155" fmla="*/ 362189 h 420659"/>
                <a:gd name="connsiteX156" fmla="*/ 3692851 w 3817880"/>
                <a:gd name="connsiteY156" fmla="*/ 323850 h 420659"/>
                <a:gd name="connsiteX157" fmla="*/ 3618304 w 3817880"/>
                <a:gd name="connsiteY157" fmla="*/ 133755 h 420659"/>
                <a:gd name="connsiteX158" fmla="*/ 3592212 w 3817880"/>
                <a:gd name="connsiteY158" fmla="*/ 131625 h 420659"/>
                <a:gd name="connsiteX159" fmla="*/ 3592212 w 3817880"/>
                <a:gd name="connsiteY159" fmla="*/ 114053 h 420659"/>
                <a:gd name="connsiteX160" fmla="*/ 2548019 w 3817880"/>
                <a:gd name="connsiteY160" fmla="*/ 114053 h 420659"/>
                <a:gd name="connsiteX161" fmla="*/ 2643865 w 3817880"/>
                <a:gd name="connsiteY161" fmla="*/ 114053 h 420659"/>
                <a:gd name="connsiteX162" fmla="*/ 2643865 w 3817880"/>
                <a:gd name="connsiteY162" fmla="*/ 131093 h 420659"/>
                <a:gd name="connsiteX163" fmla="*/ 2620436 w 3817880"/>
                <a:gd name="connsiteY163" fmla="*/ 132158 h 420659"/>
                <a:gd name="connsiteX164" fmla="*/ 2616176 w 3817880"/>
                <a:gd name="connsiteY164" fmla="*/ 140145 h 420659"/>
                <a:gd name="connsiteX165" fmla="*/ 2666762 w 3817880"/>
                <a:gd name="connsiteY165" fmla="*/ 283382 h 420659"/>
                <a:gd name="connsiteX166" fmla="*/ 2723205 w 3817880"/>
                <a:gd name="connsiteY166" fmla="*/ 140145 h 420659"/>
                <a:gd name="connsiteX167" fmla="*/ 2720010 w 3817880"/>
                <a:gd name="connsiteY167" fmla="*/ 132158 h 420659"/>
                <a:gd name="connsiteX168" fmla="*/ 2696581 w 3817880"/>
                <a:gd name="connsiteY168" fmla="*/ 131093 h 420659"/>
                <a:gd name="connsiteX169" fmla="*/ 2696581 w 3817880"/>
                <a:gd name="connsiteY169" fmla="*/ 114053 h 420659"/>
                <a:gd name="connsiteX170" fmla="*/ 2773258 w 3817880"/>
                <a:gd name="connsiteY170" fmla="*/ 114053 h 420659"/>
                <a:gd name="connsiteX171" fmla="*/ 2773258 w 3817880"/>
                <a:gd name="connsiteY171" fmla="*/ 131093 h 420659"/>
                <a:gd name="connsiteX172" fmla="*/ 2748231 w 3817880"/>
                <a:gd name="connsiteY172" fmla="*/ 134287 h 420659"/>
                <a:gd name="connsiteX173" fmla="*/ 2671554 w 3817880"/>
                <a:gd name="connsiteY173" fmla="*/ 325448 h 420659"/>
                <a:gd name="connsiteX174" fmla="*/ 2646528 w 3817880"/>
                <a:gd name="connsiteY174" fmla="*/ 325448 h 420659"/>
                <a:gd name="connsiteX175" fmla="*/ 2575708 w 3817880"/>
                <a:gd name="connsiteY175" fmla="*/ 132690 h 420659"/>
                <a:gd name="connsiteX176" fmla="*/ 2548552 w 3817880"/>
                <a:gd name="connsiteY176" fmla="*/ 130560 h 420659"/>
                <a:gd name="connsiteX177" fmla="*/ 2548552 w 3817880"/>
                <a:gd name="connsiteY177" fmla="*/ 114053 h 420659"/>
                <a:gd name="connsiteX178" fmla="*/ 2548019 w 3817880"/>
                <a:gd name="connsiteY178" fmla="*/ 114053 h 420659"/>
                <a:gd name="connsiteX179" fmla="*/ 2873364 w 3817880"/>
                <a:gd name="connsiteY179" fmla="*/ 110326 h 420659"/>
                <a:gd name="connsiteX180" fmla="*/ 2873364 w 3817880"/>
                <a:gd name="connsiteY180" fmla="*/ 129495 h 420659"/>
                <a:gd name="connsiteX181" fmla="*/ 2839818 w 3817880"/>
                <a:gd name="connsiteY181" fmla="*/ 147599 h 420659"/>
                <a:gd name="connsiteX182" fmla="*/ 2822779 w 3817880"/>
                <a:gd name="connsiteY182" fmla="*/ 191263 h 420659"/>
                <a:gd name="connsiteX183" fmla="*/ 2873364 w 3817880"/>
                <a:gd name="connsiteY183" fmla="*/ 191263 h 420659"/>
                <a:gd name="connsiteX184" fmla="*/ 2873364 w 3817880"/>
                <a:gd name="connsiteY184" fmla="*/ 209367 h 420659"/>
                <a:gd name="connsiteX185" fmla="*/ 2820649 w 3817880"/>
                <a:gd name="connsiteY185" fmla="*/ 209367 h 420659"/>
                <a:gd name="connsiteX186" fmla="*/ 2820649 w 3817880"/>
                <a:gd name="connsiteY186" fmla="*/ 215224 h 420659"/>
                <a:gd name="connsiteX187" fmla="*/ 2839818 w 3817880"/>
                <a:gd name="connsiteY187" fmla="*/ 280719 h 420659"/>
                <a:gd name="connsiteX188" fmla="*/ 2873364 w 3817880"/>
                <a:gd name="connsiteY188" fmla="*/ 302019 h 420659"/>
                <a:gd name="connsiteX189" fmla="*/ 2873364 w 3817880"/>
                <a:gd name="connsiteY189" fmla="*/ 329175 h 420659"/>
                <a:gd name="connsiteX190" fmla="*/ 2808934 w 3817880"/>
                <a:gd name="connsiteY190" fmla="*/ 299889 h 420659"/>
                <a:gd name="connsiteX191" fmla="*/ 2781778 w 3817880"/>
                <a:gd name="connsiteY191" fmla="*/ 221082 h 420659"/>
                <a:gd name="connsiteX192" fmla="*/ 2809999 w 3817880"/>
                <a:gd name="connsiteY192" fmla="*/ 141210 h 420659"/>
                <a:gd name="connsiteX193" fmla="*/ 2873364 w 3817880"/>
                <a:gd name="connsiteY193" fmla="*/ 110326 h 420659"/>
                <a:gd name="connsiteX194" fmla="*/ 2873364 w 3817880"/>
                <a:gd name="connsiteY194" fmla="*/ 110326 h 420659"/>
                <a:gd name="connsiteX195" fmla="*/ 1632686 w 3817880"/>
                <a:gd name="connsiteY195" fmla="*/ 323318 h 420659"/>
                <a:gd name="connsiteX196" fmla="*/ 1632686 w 3817880"/>
                <a:gd name="connsiteY196" fmla="*/ 304149 h 420659"/>
                <a:gd name="connsiteX197" fmla="*/ 1647063 w 3817880"/>
                <a:gd name="connsiteY197" fmla="*/ 299889 h 420659"/>
                <a:gd name="connsiteX198" fmla="*/ 1677414 w 3817880"/>
                <a:gd name="connsiteY198" fmla="*/ 285512 h 420659"/>
                <a:gd name="connsiteX199" fmla="*/ 1677414 w 3817880"/>
                <a:gd name="connsiteY199" fmla="*/ 207237 h 420659"/>
                <a:gd name="connsiteX200" fmla="*/ 1632153 w 3817880"/>
                <a:gd name="connsiteY200" fmla="*/ 222147 h 420659"/>
                <a:gd name="connsiteX201" fmla="*/ 1632153 w 3817880"/>
                <a:gd name="connsiteY201" fmla="*/ 204042 h 420659"/>
                <a:gd name="connsiteX202" fmla="*/ 1677414 w 3817880"/>
                <a:gd name="connsiteY202" fmla="*/ 192860 h 420659"/>
                <a:gd name="connsiteX203" fmla="*/ 1677414 w 3817880"/>
                <a:gd name="connsiteY203" fmla="*/ 178483 h 420659"/>
                <a:gd name="connsiteX204" fmla="*/ 1668362 w 3817880"/>
                <a:gd name="connsiteY204" fmla="*/ 140145 h 420659"/>
                <a:gd name="connsiteX205" fmla="*/ 1636946 w 3817880"/>
                <a:gd name="connsiteY205" fmla="*/ 130028 h 420659"/>
                <a:gd name="connsiteX206" fmla="*/ 1632686 w 3817880"/>
                <a:gd name="connsiteY206" fmla="*/ 130028 h 420659"/>
                <a:gd name="connsiteX207" fmla="*/ 1632686 w 3817880"/>
                <a:gd name="connsiteY207" fmla="*/ 110858 h 420659"/>
                <a:gd name="connsiteX208" fmla="*/ 1648660 w 3817880"/>
                <a:gd name="connsiteY208" fmla="*/ 109794 h 420659"/>
                <a:gd name="connsiteX209" fmla="*/ 1699246 w 3817880"/>
                <a:gd name="connsiteY209" fmla="*/ 125768 h 420659"/>
                <a:gd name="connsiteX210" fmla="*/ 1715220 w 3817880"/>
                <a:gd name="connsiteY210" fmla="*/ 174223 h 420659"/>
                <a:gd name="connsiteX211" fmla="*/ 1715220 w 3817880"/>
                <a:gd name="connsiteY211" fmla="*/ 300421 h 420659"/>
                <a:gd name="connsiteX212" fmla="*/ 1722143 w 3817880"/>
                <a:gd name="connsiteY212" fmla="*/ 308408 h 420659"/>
                <a:gd name="connsiteX213" fmla="*/ 1745572 w 3817880"/>
                <a:gd name="connsiteY213" fmla="*/ 310538 h 420659"/>
                <a:gd name="connsiteX214" fmla="*/ 1745572 w 3817880"/>
                <a:gd name="connsiteY214" fmla="*/ 326513 h 420659"/>
                <a:gd name="connsiteX215" fmla="*/ 1683804 w 3817880"/>
                <a:gd name="connsiteY215" fmla="*/ 326513 h 420659"/>
                <a:gd name="connsiteX216" fmla="*/ 1677947 w 3817880"/>
                <a:gd name="connsiteY216" fmla="*/ 300421 h 420659"/>
                <a:gd name="connsiteX217" fmla="*/ 1638543 w 3817880"/>
                <a:gd name="connsiteY217" fmla="*/ 321720 h 420659"/>
                <a:gd name="connsiteX218" fmla="*/ 1632686 w 3817880"/>
                <a:gd name="connsiteY218" fmla="*/ 323318 h 420659"/>
                <a:gd name="connsiteX219" fmla="*/ 1632686 w 3817880"/>
                <a:gd name="connsiteY219" fmla="*/ 323318 h 420659"/>
                <a:gd name="connsiteX220" fmla="*/ 2494771 w 3817880"/>
                <a:gd name="connsiteY220" fmla="*/ 15012 h 420659"/>
                <a:gd name="connsiteX221" fmla="*/ 2512875 w 3817880"/>
                <a:gd name="connsiteY221" fmla="*/ 22999 h 420659"/>
                <a:gd name="connsiteX222" fmla="*/ 2520862 w 3817880"/>
                <a:gd name="connsiteY222" fmla="*/ 41104 h 420659"/>
                <a:gd name="connsiteX223" fmla="*/ 2512875 w 3817880"/>
                <a:gd name="connsiteY223" fmla="*/ 58143 h 420659"/>
                <a:gd name="connsiteX224" fmla="*/ 2494771 w 3817880"/>
                <a:gd name="connsiteY224" fmla="*/ 66130 h 420659"/>
                <a:gd name="connsiteX225" fmla="*/ 2477731 w 3817880"/>
                <a:gd name="connsiteY225" fmla="*/ 58143 h 420659"/>
                <a:gd name="connsiteX226" fmla="*/ 2469744 w 3817880"/>
                <a:gd name="connsiteY226" fmla="*/ 41104 h 420659"/>
                <a:gd name="connsiteX227" fmla="*/ 2477731 w 3817880"/>
                <a:gd name="connsiteY227" fmla="*/ 22999 h 420659"/>
                <a:gd name="connsiteX228" fmla="*/ 2494771 w 3817880"/>
                <a:gd name="connsiteY228" fmla="*/ 15012 h 420659"/>
                <a:gd name="connsiteX229" fmla="*/ 2494771 w 3817880"/>
                <a:gd name="connsiteY229" fmla="*/ 15012 h 420659"/>
                <a:gd name="connsiteX230" fmla="*/ 2493706 w 3817880"/>
                <a:gd name="connsiteY230" fmla="*/ 112988 h 420659"/>
                <a:gd name="connsiteX231" fmla="*/ 2510745 w 3817880"/>
                <a:gd name="connsiteY231" fmla="*/ 112988 h 420659"/>
                <a:gd name="connsiteX232" fmla="*/ 2510745 w 3817880"/>
                <a:gd name="connsiteY232" fmla="*/ 299889 h 420659"/>
                <a:gd name="connsiteX233" fmla="*/ 2518732 w 3817880"/>
                <a:gd name="connsiteY233" fmla="*/ 307876 h 420659"/>
                <a:gd name="connsiteX234" fmla="*/ 2542162 w 3817880"/>
                <a:gd name="connsiteY234" fmla="*/ 310006 h 420659"/>
                <a:gd name="connsiteX235" fmla="*/ 2542162 w 3817880"/>
                <a:gd name="connsiteY235" fmla="*/ 325980 h 420659"/>
                <a:gd name="connsiteX236" fmla="*/ 2443120 w 3817880"/>
                <a:gd name="connsiteY236" fmla="*/ 325980 h 420659"/>
                <a:gd name="connsiteX237" fmla="*/ 2443120 w 3817880"/>
                <a:gd name="connsiteY237" fmla="*/ 310006 h 420659"/>
                <a:gd name="connsiteX238" fmla="*/ 2466549 w 3817880"/>
                <a:gd name="connsiteY238" fmla="*/ 307876 h 420659"/>
                <a:gd name="connsiteX239" fmla="*/ 2473472 w 3817880"/>
                <a:gd name="connsiteY239" fmla="*/ 299889 h 420659"/>
                <a:gd name="connsiteX240" fmla="*/ 2473472 w 3817880"/>
                <a:gd name="connsiteY240" fmla="*/ 142275 h 420659"/>
                <a:gd name="connsiteX241" fmla="*/ 2443120 w 3817880"/>
                <a:gd name="connsiteY241" fmla="*/ 142275 h 420659"/>
                <a:gd name="connsiteX242" fmla="*/ 2443120 w 3817880"/>
                <a:gd name="connsiteY242" fmla="*/ 127365 h 420659"/>
                <a:gd name="connsiteX243" fmla="*/ 2493706 w 3817880"/>
                <a:gd name="connsiteY243" fmla="*/ 112988 h 420659"/>
                <a:gd name="connsiteX244" fmla="*/ 2493706 w 3817880"/>
                <a:gd name="connsiteY244" fmla="*/ 112988 h 420659"/>
                <a:gd name="connsiteX245" fmla="*/ 2191790 w 3817880"/>
                <a:gd name="connsiteY245" fmla="*/ 325448 h 420659"/>
                <a:gd name="connsiteX246" fmla="*/ 2191790 w 3817880"/>
                <a:gd name="connsiteY246" fmla="*/ 309473 h 420659"/>
                <a:gd name="connsiteX247" fmla="*/ 2215219 w 3817880"/>
                <a:gd name="connsiteY247" fmla="*/ 307343 h 420659"/>
                <a:gd name="connsiteX248" fmla="*/ 2223206 w 3817880"/>
                <a:gd name="connsiteY248" fmla="*/ 299356 h 420659"/>
                <a:gd name="connsiteX249" fmla="*/ 2223206 w 3817880"/>
                <a:gd name="connsiteY249" fmla="*/ 141742 h 420659"/>
                <a:gd name="connsiteX250" fmla="*/ 2191790 w 3817880"/>
                <a:gd name="connsiteY250" fmla="*/ 141742 h 420659"/>
                <a:gd name="connsiteX251" fmla="*/ 2191790 w 3817880"/>
                <a:gd name="connsiteY251" fmla="*/ 127365 h 420659"/>
                <a:gd name="connsiteX252" fmla="*/ 2242376 w 3817880"/>
                <a:gd name="connsiteY252" fmla="*/ 112456 h 420659"/>
                <a:gd name="connsiteX253" fmla="*/ 2259415 w 3817880"/>
                <a:gd name="connsiteY253" fmla="*/ 112456 h 420659"/>
                <a:gd name="connsiteX254" fmla="*/ 2259415 w 3817880"/>
                <a:gd name="connsiteY254" fmla="*/ 135885 h 420659"/>
                <a:gd name="connsiteX255" fmla="*/ 2302013 w 3817880"/>
                <a:gd name="connsiteY255" fmla="*/ 115651 h 420659"/>
                <a:gd name="connsiteX256" fmla="*/ 2330235 w 3817880"/>
                <a:gd name="connsiteY256" fmla="*/ 108729 h 420659"/>
                <a:gd name="connsiteX257" fmla="*/ 2373898 w 3817880"/>
                <a:gd name="connsiteY257" fmla="*/ 126833 h 420659"/>
                <a:gd name="connsiteX258" fmla="*/ 2388275 w 3817880"/>
                <a:gd name="connsiteY258" fmla="*/ 176354 h 420659"/>
                <a:gd name="connsiteX259" fmla="*/ 2388275 w 3817880"/>
                <a:gd name="connsiteY259" fmla="*/ 298824 h 420659"/>
                <a:gd name="connsiteX260" fmla="*/ 2396262 w 3817880"/>
                <a:gd name="connsiteY260" fmla="*/ 306811 h 420659"/>
                <a:gd name="connsiteX261" fmla="*/ 2419691 w 3817880"/>
                <a:gd name="connsiteY261" fmla="*/ 308941 h 420659"/>
                <a:gd name="connsiteX262" fmla="*/ 2419691 w 3817880"/>
                <a:gd name="connsiteY262" fmla="*/ 324915 h 420659"/>
                <a:gd name="connsiteX263" fmla="*/ 2323845 w 3817880"/>
                <a:gd name="connsiteY263" fmla="*/ 324915 h 420659"/>
                <a:gd name="connsiteX264" fmla="*/ 2323845 w 3817880"/>
                <a:gd name="connsiteY264" fmla="*/ 308941 h 420659"/>
                <a:gd name="connsiteX265" fmla="*/ 2344079 w 3817880"/>
                <a:gd name="connsiteY265" fmla="*/ 306811 h 420659"/>
                <a:gd name="connsiteX266" fmla="*/ 2352066 w 3817880"/>
                <a:gd name="connsiteY266" fmla="*/ 298824 h 420659"/>
                <a:gd name="connsiteX267" fmla="*/ 2352066 w 3817880"/>
                <a:gd name="connsiteY267" fmla="*/ 182743 h 420659"/>
                <a:gd name="connsiteX268" fmla="*/ 2341949 w 3817880"/>
                <a:gd name="connsiteY268" fmla="*/ 147599 h 420659"/>
                <a:gd name="connsiteX269" fmla="*/ 2308403 w 3817880"/>
                <a:gd name="connsiteY269" fmla="*/ 137482 h 420659"/>
                <a:gd name="connsiteX270" fmla="*/ 2284974 w 3817880"/>
                <a:gd name="connsiteY270" fmla="*/ 140677 h 420659"/>
                <a:gd name="connsiteX271" fmla="*/ 2258882 w 3817880"/>
                <a:gd name="connsiteY271" fmla="*/ 151859 h 420659"/>
                <a:gd name="connsiteX272" fmla="*/ 2258882 w 3817880"/>
                <a:gd name="connsiteY272" fmla="*/ 298291 h 420659"/>
                <a:gd name="connsiteX273" fmla="*/ 2266870 w 3817880"/>
                <a:gd name="connsiteY273" fmla="*/ 306279 h 420659"/>
                <a:gd name="connsiteX274" fmla="*/ 2287104 w 3817880"/>
                <a:gd name="connsiteY274" fmla="*/ 308408 h 420659"/>
                <a:gd name="connsiteX275" fmla="*/ 2287104 w 3817880"/>
                <a:gd name="connsiteY275" fmla="*/ 324383 h 420659"/>
                <a:gd name="connsiteX276" fmla="*/ 2191790 w 3817880"/>
                <a:gd name="connsiteY276" fmla="*/ 324383 h 420659"/>
                <a:gd name="connsiteX277" fmla="*/ 2191790 w 3817880"/>
                <a:gd name="connsiteY277" fmla="*/ 325448 h 420659"/>
                <a:gd name="connsiteX278" fmla="*/ 1885614 w 3817880"/>
                <a:gd name="connsiteY278" fmla="*/ 31519 h 420659"/>
                <a:gd name="connsiteX279" fmla="*/ 1992642 w 3817880"/>
                <a:gd name="connsiteY279" fmla="*/ 31519 h 420659"/>
                <a:gd name="connsiteX280" fmla="*/ 1992642 w 3817880"/>
                <a:gd name="connsiteY280" fmla="*/ 48558 h 420659"/>
                <a:gd name="connsiteX281" fmla="*/ 1965486 w 3817880"/>
                <a:gd name="connsiteY281" fmla="*/ 50688 h 420659"/>
                <a:gd name="connsiteX282" fmla="*/ 1958563 w 3817880"/>
                <a:gd name="connsiteY282" fmla="*/ 57610 h 420659"/>
                <a:gd name="connsiteX283" fmla="*/ 1958563 w 3817880"/>
                <a:gd name="connsiteY283" fmla="*/ 216289 h 420659"/>
                <a:gd name="connsiteX284" fmla="*/ 1976668 w 3817880"/>
                <a:gd name="connsiteY284" fmla="*/ 282849 h 420659"/>
                <a:gd name="connsiteX285" fmla="*/ 2036306 w 3817880"/>
                <a:gd name="connsiteY285" fmla="*/ 303084 h 420659"/>
                <a:gd name="connsiteX286" fmla="*/ 2095944 w 3817880"/>
                <a:gd name="connsiteY286" fmla="*/ 282849 h 420659"/>
                <a:gd name="connsiteX287" fmla="*/ 2114048 w 3817880"/>
                <a:gd name="connsiteY287" fmla="*/ 216289 h 420659"/>
                <a:gd name="connsiteX288" fmla="*/ 2114048 w 3817880"/>
                <a:gd name="connsiteY288" fmla="*/ 60805 h 420659"/>
                <a:gd name="connsiteX289" fmla="*/ 2106061 w 3817880"/>
                <a:gd name="connsiteY289" fmla="*/ 52818 h 420659"/>
                <a:gd name="connsiteX290" fmla="*/ 2078904 w 3817880"/>
                <a:gd name="connsiteY290" fmla="*/ 48558 h 420659"/>
                <a:gd name="connsiteX291" fmla="*/ 2078904 w 3817880"/>
                <a:gd name="connsiteY291" fmla="*/ 31519 h 420659"/>
                <a:gd name="connsiteX292" fmla="*/ 2172088 w 3817880"/>
                <a:gd name="connsiteY292" fmla="*/ 31519 h 420659"/>
                <a:gd name="connsiteX293" fmla="*/ 2172088 w 3817880"/>
                <a:gd name="connsiteY293" fmla="*/ 48558 h 420659"/>
                <a:gd name="connsiteX294" fmla="*/ 2144932 w 3817880"/>
                <a:gd name="connsiteY294" fmla="*/ 52818 h 420659"/>
                <a:gd name="connsiteX295" fmla="*/ 2136944 w 3817880"/>
                <a:gd name="connsiteY295" fmla="*/ 60805 h 420659"/>
                <a:gd name="connsiteX296" fmla="*/ 2136944 w 3817880"/>
                <a:gd name="connsiteY296" fmla="*/ 219484 h 420659"/>
                <a:gd name="connsiteX297" fmla="*/ 2132685 w 3817880"/>
                <a:gd name="connsiteY297" fmla="*/ 267940 h 420659"/>
                <a:gd name="connsiteX298" fmla="*/ 2118308 w 3817880"/>
                <a:gd name="connsiteY298" fmla="*/ 297226 h 420659"/>
                <a:gd name="connsiteX299" fmla="*/ 2081034 w 3817880"/>
                <a:gd name="connsiteY299" fmla="*/ 320655 h 420659"/>
                <a:gd name="connsiteX300" fmla="*/ 2028319 w 3817880"/>
                <a:gd name="connsiteY300" fmla="*/ 329708 h 420659"/>
                <a:gd name="connsiteX301" fmla="*/ 1974538 w 3817880"/>
                <a:gd name="connsiteY301" fmla="*/ 320655 h 420659"/>
                <a:gd name="connsiteX302" fmla="*/ 1937264 w 3817880"/>
                <a:gd name="connsiteY302" fmla="*/ 297226 h 420659"/>
                <a:gd name="connsiteX303" fmla="*/ 1922888 w 3817880"/>
                <a:gd name="connsiteY303" fmla="*/ 267940 h 420659"/>
                <a:gd name="connsiteX304" fmla="*/ 1918627 w 3817880"/>
                <a:gd name="connsiteY304" fmla="*/ 219484 h 420659"/>
                <a:gd name="connsiteX305" fmla="*/ 1918627 w 3817880"/>
                <a:gd name="connsiteY305" fmla="*/ 57610 h 420659"/>
                <a:gd name="connsiteX306" fmla="*/ 1910640 w 3817880"/>
                <a:gd name="connsiteY306" fmla="*/ 50688 h 420659"/>
                <a:gd name="connsiteX307" fmla="*/ 1885614 w 3817880"/>
                <a:gd name="connsiteY307" fmla="*/ 48558 h 420659"/>
                <a:gd name="connsiteX308" fmla="*/ 1885614 w 3817880"/>
                <a:gd name="connsiteY308" fmla="*/ 31519 h 420659"/>
                <a:gd name="connsiteX309" fmla="*/ 1632686 w 3817880"/>
                <a:gd name="connsiteY309" fmla="*/ 110326 h 420659"/>
                <a:gd name="connsiteX310" fmla="*/ 1632686 w 3817880"/>
                <a:gd name="connsiteY310" fmla="*/ 129495 h 420659"/>
                <a:gd name="connsiteX311" fmla="*/ 1621504 w 3817880"/>
                <a:gd name="connsiteY311" fmla="*/ 130560 h 420659"/>
                <a:gd name="connsiteX312" fmla="*/ 1604464 w 3817880"/>
                <a:gd name="connsiteY312" fmla="*/ 136418 h 420659"/>
                <a:gd name="connsiteX313" fmla="*/ 1604464 w 3817880"/>
                <a:gd name="connsiteY313" fmla="*/ 173691 h 420659"/>
                <a:gd name="connsiteX314" fmla="*/ 1574113 w 3817880"/>
                <a:gd name="connsiteY314" fmla="*/ 173691 h 420659"/>
                <a:gd name="connsiteX315" fmla="*/ 1562931 w 3817880"/>
                <a:gd name="connsiteY315" fmla="*/ 170496 h 420659"/>
                <a:gd name="connsiteX316" fmla="*/ 1560801 w 3817880"/>
                <a:gd name="connsiteY316" fmla="*/ 160379 h 420659"/>
                <a:gd name="connsiteX317" fmla="*/ 1584230 w 3817880"/>
                <a:gd name="connsiteY317" fmla="*/ 124170 h 420659"/>
                <a:gd name="connsiteX318" fmla="*/ 1632686 w 3817880"/>
                <a:gd name="connsiteY318" fmla="*/ 110326 h 420659"/>
                <a:gd name="connsiteX319" fmla="*/ 1632686 w 3817880"/>
                <a:gd name="connsiteY319" fmla="*/ 110326 h 420659"/>
                <a:gd name="connsiteX320" fmla="*/ 1632686 w 3817880"/>
                <a:gd name="connsiteY320" fmla="*/ 204042 h 420659"/>
                <a:gd name="connsiteX321" fmla="*/ 1632686 w 3817880"/>
                <a:gd name="connsiteY321" fmla="*/ 222147 h 420659"/>
                <a:gd name="connsiteX322" fmla="*/ 1605529 w 3817880"/>
                <a:gd name="connsiteY322" fmla="*/ 235459 h 420659"/>
                <a:gd name="connsiteX323" fmla="*/ 1587425 w 3817880"/>
                <a:gd name="connsiteY323" fmla="*/ 269005 h 420659"/>
                <a:gd name="connsiteX324" fmla="*/ 1597542 w 3817880"/>
                <a:gd name="connsiteY324" fmla="*/ 295096 h 420659"/>
                <a:gd name="connsiteX325" fmla="*/ 1623634 w 3817880"/>
                <a:gd name="connsiteY325" fmla="*/ 304149 h 420659"/>
                <a:gd name="connsiteX326" fmla="*/ 1632686 w 3817880"/>
                <a:gd name="connsiteY326" fmla="*/ 304149 h 420659"/>
                <a:gd name="connsiteX327" fmla="*/ 1632686 w 3817880"/>
                <a:gd name="connsiteY327" fmla="*/ 323318 h 420659"/>
                <a:gd name="connsiteX328" fmla="*/ 1605529 w 3817880"/>
                <a:gd name="connsiteY328" fmla="*/ 327578 h 420659"/>
                <a:gd name="connsiteX329" fmla="*/ 1565061 w 3817880"/>
                <a:gd name="connsiteY329" fmla="*/ 313201 h 420659"/>
                <a:gd name="connsiteX330" fmla="*/ 1549087 w 3817880"/>
                <a:gd name="connsiteY330" fmla="*/ 272732 h 420659"/>
                <a:gd name="connsiteX331" fmla="*/ 1572516 w 3817880"/>
                <a:gd name="connsiteY331" fmla="*/ 227471 h 420659"/>
                <a:gd name="connsiteX332" fmla="*/ 1632686 w 3817880"/>
                <a:gd name="connsiteY332" fmla="*/ 204042 h 420659"/>
                <a:gd name="connsiteX333" fmla="*/ 1632686 w 3817880"/>
                <a:gd name="connsiteY333" fmla="*/ 204042 h 420659"/>
                <a:gd name="connsiteX334" fmla="*/ 913306 w 3817880"/>
                <a:gd name="connsiteY334" fmla="*/ 420229 h 420659"/>
                <a:gd name="connsiteX335" fmla="*/ 913306 w 3817880"/>
                <a:gd name="connsiteY335" fmla="*/ 401060 h 420659"/>
                <a:gd name="connsiteX336" fmla="*/ 917565 w 3817880"/>
                <a:gd name="connsiteY336" fmla="*/ 401060 h 420659"/>
                <a:gd name="connsiteX337" fmla="*/ 963891 w 3817880"/>
                <a:gd name="connsiteY337" fmla="*/ 387748 h 420659"/>
                <a:gd name="connsiteX338" fmla="*/ 983061 w 3817880"/>
                <a:gd name="connsiteY338" fmla="*/ 354202 h 420659"/>
                <a:gd name="connsiteX339" fmla="*/ 975073 w 3817880"/>
                <a:gd name="connsiteY339" fmla="*/ 332903 h 420659"/>
                <a:gd name="connsiteX340" fmla="*/ 937800 w 3817880"/>
                <a:gd name="connsiteY340" fmla="*/ 320655 h 420659"/>
                <a:gd name="connsiteX341" fmla="*/ 912773 w 3817880"/>
                <a:gd name="connsiteY341" fmla="*/ 316396 h 420659"/>
                <a:gd name="connsiteX342" fmla="*/ 912773 w 3817880"/>
                <a:gd name="connsiteY342" fmla="*/ 284979 h 420659"/>
                <a:gd name="connsiteX343" fmla="*/ 940995 w 3817880"/>
                <a:gd name="connsiteY343" fmla="*/ 289239 h 420659"/>
                <a:gd name="connsiteX344" fmla="*/ 998502 w 3817880"/>
                <a:gd name="connsiteY344" fmla="*/ 308408 h 420659"/>
                <a:gd name="connsiteX345" fmla="*/ 1015542 w 3817880"/>
                <a:gd name="connsiteY345" fmla="*/ 343552 h 420659"/>
                <a:gd name="connsiteX346" fmla="*/ 1008620 w 3817880"/>
                <a:gd name="connsiteY346" fmla="*/ 369644 h 420659"/>
                <a:gd name="connsiteX347" fmla="*/ 988385 w 3817880"/>
                <a:gd name="connsiteY347" fmla="*/ 393073 h 420659"/>
                <a:gd name="connsiteX348" fmla="*/ 948982 w 3817880"/>
                <a:gd name="connsiteY348" fmla="*/ 414372 h 420659"/>
                <a:gd name="connsiteX349" fmla="*/ 913306 w 3817880"/>
                <a:gd name="connsiteY349" fmla="*/ 420229 h 420659"/>
                <a:gd name="connsiteX350" fmla="*/ 913306 w 3817880"/>
                <a:gd name="connsiteY350" fmla="*/ 420229 h 420659"/>
                <a:gd name="connsiteX351" fmla="*/ 913306 w 3817880"/>
                <a:gd name="connsiteY351" fmla="*/ 252498 h 420659"/>
                <a:gd name="connsiteX352" fmla="*/ 913306 w 3817880"/>
                <a:gd name="connsiteY352" fmla="*/ 234394 h 420659"/>
                <a:gd name="connsiteX353" fmla="*/ 913306 w 3817880"/>
                <a:gd name="connsiteY353" fmla="*/ 234394 h 420659"/>
                <a:gd name="connsiteX354" fmla="*/ 944722 w 3817880"/>
                <a:gd name="connsiteY354" fmla="*/ 219484 h 420659"/>
                <a:gd name="connsiteX355" fmla="*/ 955904 w 3817880"/>
                <a:gd name="connsiteY355" fmla="*/ 181146 h 420659"/>
                <a:gd name="connsiteX356" fmla="*/ 944722 w 3817880"/>
                <a:gd name="connsiteY356" fmla="*/ 141742 h 420659"/>
                <a:gd name="connsiteX357" fmla="*/ 913306 w 3817880"/>
                <a:gd name="connsiteY357" fmla="*/ 127365 h 420659"/>
                <a:gd name="connsiteX358" fmla="*/ 913306 w 3817880"/>
                <a:gd name="connsiteY358" fmla="*/ 127365 h 420659"/>
                <a:gd name="connsiteX359" fmla="*/ 913306 w 3817880"/>
                <a:gd name="connsiteY359" fmla="*/ 110326 h 420659"/>
                <a:gd name="connsiteX360" fmla="*/ 917565 w 3817880"/>
                <a:gd name="connsiteY360" fmla="*/ 109261 h 420659"/>
                <a:gd name="connsiteX361" fmla="*/ 942592 w 3817880"/>
                <a:gd name="connsiteY361" fmla="*/ 112456 h 420659"/>
                <a:gd name="connsiteX362" fmla="*/ 967619 w 3817880"/>
                <a:gd name="connsiteY362" fmla="*/ 122573 h 420659"/>
                <a:gd name="connsiteX363" fmla="*/ 1030451 w 3817880"/>
                <a:gd name="connsiteY363" fmla="*/ 122573 h 420659"/>
                <a:gd name="connsiteX364" fmla="*/ 1030451 w 3817880"/>
                <a:gd name="connsiteY364" fmla="*/ 142807 h 420659"/>
                <a:gd name="connsiteX365" fmla="*/ 981996 w 3817880"/>
                <a:gd name="connsiteY365" fmla="*/ 142807 h 420659"/>
                <a:gd name="connsiteX366" fmla="*/ 991048 w 3817880"/>
                <a:gd name="connsiteY366" fmla="*/ 161976 h 420659"/>
                <a:gd name="connsiteX367" fmla="*/ 994243 w 3817880"/>
                <a:gd name="connsiteY367" fmla="*/ 183276 h 420659"/>
                <a:gd name="connsiteX368" fmla="*/ 970813 w 3817880"/>
                <a:gd name="connsiteY368" fmla="*/ 232796 h 420659"/>
                <a:gd name="connsiteX369" fmla="*/ 913306 w 3817880"/>
                <a:gd name="connsiteY369" fmla="*/ 252498 h 420659"/>
                <a:gd name="connsiteX370" fmla="*/ 913306 w 3817880"/>
                <a:gd name="connsiteY370" fmla="*/ 252498 h 420659"/>
                <a:gd name="connsiteX371" fmla="*/ 1344082 w 3817880"/>
                <a:gd name="connsiteY371" fmla="*/ 109261 h 420659"/>
                <a:gd name="connsiteX372" fmla="*/ 1361121 w 3817880"/>
                <a:gd name="connsiteY372" fmla="*/ 109261 h 420659"/>
                <a:gd name="connsiteX373" fmla="*/ 1361121 w 3817880"/>
                <a:gd name="connsiteY373" fmla="*/ 254628 h 420659"/>
                <a:gd name="connsiteX374" fmla="*/ 1371238 w 3817880"/>
                <a:gd name="connsiteY374" fmla="*/ 290837 h 420659"/>
                <a:gd name="connsiteX375" fmla="*/ 1402655 w 3817880"/>
                <a:gd name="connsiteY375" fmla="*/ 302019 h 420659"/>
                <a:gd name="connsiteX376" fmla="*/ 1427681 w 3817880"/>
                <a:gd name="connsiteY376" fmla="*/ 298824 h 420659"/>
                <a:gd name="connsiteX377" fmla="*/ 1453773 w 3817880"/>
                <a:gd name="connsiteY377" fmla="*/ 288707 h 420659"/>
                <a:gd name="connsiteX378" fmla="*/ 1453773 w 3817880"/>
                <a:gd name="connsiteY378" fmla="*/ 140145 h 420659"/>
                <a:gd name="connsiteX379" fmla="*/ 1422889 w 3817880"/>
                <a:gd name="connsiteY379" fmla="*/ 140145 h 420659"/>
                <a:gd name="connsiteX380" fmla="*/ 1422889 w 3817880"/>
                <a:gd name="connsiteY380" fmla="*/ 126833 h 420659"/>
                <a:gd name="connsiteX381" fmla="*/ 1473474 w 3817880"/>
                <a:gd name="connsiteY381" fmla="*/ 109794 h 420659"/>
                <a:gd name="connsiteX382" fmla="*/ 1490514 w 3817880"/>
                <a:gd name="connsiteY382" fmla="*/ 109794 h 420659"/>
                <a:gd name="connsiteX383" fmla="*/ 1490514 w 3817880"/>
                <a:gd name="connsiteY383" fmla="*/ 299889 h 420659"/>
                <a:gd name="connsiteX384" fmla="*/ 1498501 w 3817880"/>
                <a:gd name="connsiteY384" fmla="*/ 307876 h 420659"/>
                <a:gd name="connsiteX385" fmla="*/ 1518735 w 3817880"/>
                <a:gd name="connsiteY385" fmla="*/ 310006 h 420659"/>
                <a:gd name="connsiteX386" fmla="*/ 1518735 w 3817880"/>
                <a:gd name="connsiteY386" fmla="*/ 325980 h 420659"/>
                <a:gd name="connsiteX387" fmla="*/ 1453240 w 3817880"/>
                <a:gd name="connsiteY387" fmla="*/ 325980 h 420659"/>
                <a:gd name="connsiteX388" fmla="*/ 1453240 w 3817880"/>
                <a:gd name="connsiteY388" fmla="*/ 300954 h 420659"/>
                <a:gd name="connsiteX389" fmla="*/ 1415967 w 3817880"/>
                <a:gd name="connsiteY389" fmla="*/ 322253 h 420659"/>
                <a:gd name="connsiteX390" fmla="*/ 1382421 w 3817880"/>
                <a:gd name="connsiteY390" fmla="*/ 329175 h 420659"/>
                <a:gd name="connsiteX391" fmla="*/ 1339822 w 3817880"/>
                <a:gd name="connsiteY391" fmla="*/ 312136 h 420659"/>
                <a:gd name="connsiteX392" fmla="*/ 1323848 w 3817880"/>
                <a:gd name="connsiteY392" fmla="*/ 262615 h 420659"/>
                <a:gd name="connsiteX393" fmla="*/ 1323848 w 3817880"/>
                <a:gd name="connsiteY393" fmla="*/ 140145 h 420659"/>
                <a:gd name="connsiteX394" fmla="*/ 1292431 w 3817880"/>
                <a:gd name="connsiteY394" fmla="*/ 140145 h 420659"/>
                <a:gd name="connsiteX395" fmla="*/ 1292431 w 3817880"/>
                <a:gd name="connsiteY395" fmla="*/ 126833 h 420659"/>
                <a:gd name="connsiteX396" fmla="*/ 1344082 w 3817880"/>
                <a:gd name="connsiteY396" fmla="*/ 109261 h 420659"/>
                <a:gd name="connsiteX397" fmla="*/ 1344082 w 3817880"/>
                <a:gd name="connsiteY397" fmla="*/ 109261 h 420659"/>
                <a:gd name="connsiteX398" fmla="*/ 1096479 w 3817880"/>
                <a:gd name="connsiteY398" fmla="*/ 2233 h 420659"/>
                <a:gd name="connsiteX399" fmla="*/ 1113518 w 3817880"/>
                <a:gd name="connsiteY399" fmla="*/ 2233 h 420659"/>
                <a:gd name="connsiteX400" fmla="*/ 1113518 w 3817880"/>
                <a:gd name="connsiteY400" fmla="*/ 136418 h 420659"/>
                <a:gd name="connsiteX401" fmla="*/ 1155052 w 3817880"/>
                <a:gd name="connsiteY401" fmla="*/ 116183 h 420659"/>
                <a:gd name="connsiteX402" fmla="*/ 1184338 w 3817880"/>
                <a:gd name="connsiteY402" fmla="*/ 109261 h 420659"/>
                <a:gd name="connsiteX403" fmla="*/ 1228001 w 3817880"/>
                <a:gd name="connsiteY403" fmla="*/ 127365 h 420659"/>
                <a:gd name="connsiteX404" fmla="*/ 1242911 w 3817880"/>
                <a:gd name="connsiteY404" fmla="*/ 176886 h 420659"/>
                <a:gd name="connsiteX405" fmla="*/ 1242911 w 3817880"/>
                <a:gd name="connsiteY405" fmla="*/ 299356 h 420659"/>
                <a:gd name="connsiteX406" fmla="*/ 1250898 w 3817880"/>
                <a:gd name="connsiteY406" fmla="*/ 307343 h 420659"/>
                <a:gd name="connsiteX407" fmla="*/ 1273262 w 3817880"/>
                <a:gd name="connsiteY407" fmla="*/ 309473 h 420659"/>
                <a:gd name="connsiteX408" fmla="*/ 1273262 w 3817880"/>
                <a:gd name="connsiteY408" fmla="*/ 325448 h 420659"/>
                <a:gd name="connsiteX409" fmla="*/ 1178480 w 3817880"/>
                <a:gd name="connsiteY409" fmla="*/ 325448 h 420659"/>
                <a:gd name="connsiteX410" fmla="*/ 1178480 w 3817880"/>
                <a:gd name="connsiteY410" fmla="*/ 309473 h 420659"/>
                <a:gd name="connsiteX411" fmla="*/ 1198715 w 3817880"/>
                <a:gd name="connsiteY411" fmla="*/ 307343 h 420659"/>
                <a:gd name="connsiteX412" fmla="*/ 1205637 w 3817880"/>
                <a:gd name="connsiteY412" fmla="*/ 299356 h 420659"/>
                <a:gd name="connsiteX413" fmla="*/ 1205637 w 3817880"/>
                <a:gd name="connsiteY413" fmla="*/ 183276 h 420659"/>
                <a:gd name="connsiteX414" fmla="*/ 1195520 w 3817880"/>
                <a:gd name="connsiteY414" fmla="*/ 148132 h 420659"/>
                <a:gd name="connsiteX415" fmla="*/ 1161974 w 3817880"/>
                <a:gd name="connsiteY415" fmla="*/ 138015 h 420659"/>
                <a:gd name="connsiteX416" fmla="*/ 1139610 w 3817880"/>
                <a:gd name="connsiteY416" fmla="*/ 141210 h 420659"/>
                <a:gd name="connsiteX417" fmla="*/ 1113518 w 3817880"/>
                <a:gd name="connsiteY417" fmla="*/ 152392 h 420659"/>
                <a:gd name="connsiteX418" fmla="*/ 1113518 w 3817880"/>
                <a:gd name="connsiteY418" fmla="*/ 298824 h 420659"/>
                <a:gd name="connsiteX419" fmla="*/ 1121505 w 3817880"/>
                <a:gd name="connsiteY419" fmla="*/ 306811 h 420659"/>
                <a:gd name="connsiteX420" fmla="*/ 1141740 w 3817880"/>
                <a:gd name="connsiteY420" fmla="*/ 308941 h 420659"/>
                <a:gd name="connsiteX421" fmla="*/ 1141740 w 3817880"/>
                <a:gd name="connsiteY421" fmla="*/ 324915 h 420659"/>
                <a:gd name="connsiteX422" fmla="*/ 1045893 w 3817880"/>
                <a:gd name="connsiteY422" fmla="*/ 324915 h 420659"/>
                <a:gd name="connsiteX423" fmla="*/ 1045893 w 3817880"/>
                <a:gd name="connsiteY423" fmla="*/ 308941 h 420659"/>
                <a:gd name="connsiteX424" fmla="*/ 1069322 w 3817880"/>
                <a:gd name="connsiteY424" fmla="*/ 306811 h 420659"/>
                <a:gd name="connsiteX425" fmla="*/ 1076245 w 3817880"/>
                <a:gd name="connsiteY425" fmla="*/ 298824 h 420659"/>
                <a:gd name="connsiteX426" fmla="*/ 1076245 w 3817880"/>
                <a:gd name="connsiteY426" fmla="*/ 31519 h 420659"/>
                <a:gd name="connsiteX427" fmla="*/ 1042698 w 3817880"/>
                <a:gd name="connsiteY427" fmla="*/ 31519 h 420659"/>
                <a:gd name="connsiteX428" fmla="*/ 1042698 w 3817880"/>
                <a:gd name="connsiteY428" fmla="*/ 18207 h 420659"/>
                <a:gd name="connsiteX429" fmla="*/ 1096479 w 3817880"/>
                <a:gd name="connsiteY429" fmla="*/ 2233 h 420659"/>
                <a:gd name="connsiteX430" fmla="*/ 913306 w 3817880"/>
                <a:gd name="connsiteY430" fmla="*/ 110326 h 420659"/>
                <a:gd name="connsiteX431" fmla="*/ 913306 w 3817880"/>
                <a:gd name="connsiteY431" fmla="*/ 127365 h 420659"/>
                <a:gd name="connsiteX432" fmla="*/ 881889 w 3817880"/>
                <a:gd name="connsiteY432" fmla="*/ 141742 h 420659"/>
                <a:gd name="connsiteX433" fmla="*/ 870707 w 3817880"/>
                <a:gd name="connsiteY433" fmla="*/ 181146 h 420659"/>
                <a:gd name="connsiteX434" fmla="*/ 882954 w 3817880"/>
                <a:gd name="connsiteY434" fmla="*/ 219484 h 420659"/>
                <a:gd name="connsiteX435" fmla="*/ 913306 w 3817880"/>
                <a:gd name="connsiteY435" fmla="*/ 234394 h 420659"/>
                <a:gd name="connsiteX436" fmla="*/ 913306 w 3817880"/>
                <a:gd name="connsiteY436" fmla="*/ 252498 h 420659"/>
                <a:gd name="connsiteX437" fmla="*/ 910111 w 3817880"/>
                <a:gd name="connsiteY437" fmla="*/ 252498 h 420659"/>
                <a:gd name="connsiteX438" fmla="*/ 903189 w 3817880"/>
                <a:gd name="connsiteY438" fmla="*/ 252498 h 420659"/>
                <a:gd name="connsiteX439" fmla="*/ 898929 w 3817880"/>
                <a:gd name="connsiteY439" fmla="*/ 261550 h 420659"/>
                <a:gd name="connsiteX440" fmla="*/ 897864 w 3817880"/>
                <a:gd name="connsiteY440" fmla="*/ 271667 h 420659"/>
                <a:gd name="connsiteX441" fmla="*/ 898929 w 3817880"/>
                <a:gd name="connsiteY441" fmla="*/ 278590 h 420659"/>
                <a:gd name="connsiteX442" fmla="*/ 898929 w 3817880"/>
                <a:gd name="connsiteY442" fmla="*/ 281784 h 420659"/>
                <a:gd name="connsiteX443" fmla="*/ 913838 w 3817880"/>
                <a:gd name="connsiteY443" fmla="*/ 283914 h 420659"/>
                <a:gd name="connsiteX444" fmla="*/ 913838 w 3817880"/>
                <a:gd name="connsiteY444" fmla="*/ 315331 h 420659"/>
                <a:gd name="connsiteX445" fmla="*/ 896799 w 3817880"/>
                <a:gd name="connsiteY445" fmla="*/ 312136 h 420659"/>
                <a:gd name="connsiteX446" fmla="*/ 868577 w 3817880"/>
                <a:gd name="connsiteY446" fmla="*/ 329175 h 420659"/>
                <a:gd name="connsiteX447" fmla="*/ 858460 w 3817880"/>
                <a:gd name="connsiteY447" fmla="*/ 355267 h 420659"/>
                <a:gd name="connsiteX448" fmla="*/ 875500 w 3817880"/>
                <a:gd name="connsiteY448" fmla="*/ 387748 h 420659"/>
                <a:gd name="connsiteX449" fmla="*/ 913838 w 3817880"/>
                <a:gd name="connsiteY449" fmla="*/ 401060 h 420659"/>
                <a:gd name="connsiteX450" fmla="*/ 913838 w 3817880"/>
                <a:gd name="connsiteY450" fmla="*/ 420229 h 420659"/>
                <a:gd name="connsiteX451" fmla="*/ 902656 w 3817880"/>
                <a:gd name="connsiteY451" fmla="*/ 420229 h 420659"/>
                <a:gd name="connsiteX452" fmla="*/ 845148 w 3817880"/>
                <a:gd name="connsiteY452" fmla="*/ 405852 h 420659"/>
                <a:gd name="connsiteX453" fmla="*/ 823849 w 3817880"/>
                <a:gd name="connsiteY453" fmla="*/ 364319 h 420659"/>
                <a:gd name="connsiteX454" fmla="*/ 836096 w 3817880"/>
                <a:gd name="connsiteY454" fmla="*/ 329175 h 420659"/>
                <a:gd name="connsiteX455" fmla="*/ 871240 w 3817880"/>
                <a:gd name="connsiteY455" fmla="*/ 310006 h 420659"/>
                <a:gd name="connsiteX456" fmla="*/ 868045 w 3817880"/>
                <a:gd name="connsiteY456" fmla="*/ 299889 h 420659"/>
                <a:gd name="connsiteX457" fmla="*/ 866980 w 3817880"/>
                <a:gd name="connsiteY457" fmla="*/ 289772 h 420659"/>
                <a:gd name="connsiteX458" fmla="*/ 872837 w 3817880"/>
                <a:gd name="connsiteY458" fmla="*/ 271667 h 420659"/>
                <a:gd name="connsiteX459" fmla="*/ 888812 w 3817880"/>
                <a:gd name="connsiteY459" fmla="*/ 249303 h 420659"/>
                <a:gd name="connsiteX460" fmla="*/ 848343 w 3817880"/>
                <a:gd name="connsiteY460" fmla="*/ 225874 h 420659"/>
                <a:gd name="connsiteX461" fmla="*/ 833966 w 3817880"/>
                <a:gd name="connsiteY461" fmla="*/ 183276 h 420659"/>
                <a:gd name="connsiteX462" fmla="*/ 857395 w 3817880"/>
                <a:gd name="connsiteY462" fmla="*/ 130560 h 420659"/>
                <a:gd name="connsiteX463" fmla="*/ 913306 w 3817880"/>
                <a:gd name="connsiteY463" fmla="*/ 110326 h 420659"/>
                <a:gd name="connsiteX464" fmla="*/ 913306 w 3817880"/>
                <a:gd name="connsiteY464" fmla="*/ 110326 h 420659"/>
                <a:gd name="connsiteX465" fmla="*/ 569856 w 3817880"/>
                <a:gd name="connsiteY465" fmla="*/ 325448 h 420659"/>
                <a:gd name="connsiteX466" fmla="*/ 569856 w 3817880"/>
                <a:gd name="connsiteY466" fmla="*/ 309473 h 420659"/>
                <a:gd name="connsiteX467" fmla="*/ 593285 w 3817880"/>
                <a:gd name="connsiteY467" fmla="*/ 307343 h 420659"/>
                <a:gd name="connsiteX468" fmla="*/ 601272 w 3817880"/>
                <a:gd name="connsiteY468" fmla="*/ 299356 h 420659"/>
                <a:gd name="connsiteX469" fmla="*/ 601272 w 3817880"/>
                <a:gd name="connsiteY469" fmla="*/ 141742 h 420659"/>
                <a:gd name="connsiteX470" fmla="*/ 569856 w 3817880"/>
                <a:gd name="connsiteY470" fmla="*/ 141742 h 420659"/>
                <a:gd name="connsiteX471" fmla="*/ 569856 w 3817880"/>
                <a:gd name="connsiteY471" fmla="*/ 127365 h 420659"/>
                <a:gd name="connsiteX472" fmla="*/ 620442 w 3817880"/>
                <a:gd name="connsiteY472" fmla="*/ 112456 h 420659"/>
                <a:gd name="connsiteX473" fmla="*/ 637481 w 3817880"/>
                <a:gd name="connsiteY473" fmla="*/ 112456 h 420659"/>
                <a:gd name="connsiteX474" fmla="*/ 637481 w 3817880"/>
                <a:gd name="connsiteY474" fmla="*/ 135885 h 420659"/>
                <a:gd name="connsiteX475" fmla="*/ 680079 w 3817880"/>
                <a:gd name="connsiteY475" fmla="*/ 115651 h 420659"/>
                <a:gd name="connsiteX476" fmla="*/ 708301 w 3817880"/>
                <a:gd name="connsiteY476" fmla="*/ 108729 h 420659"/>
                <a:gd name="connsiteX477" fmla="*/ 751964 w 3817880"/>
                <a:gd name="connsiteY477" fmla="*/ 126833 h 420659"/>
                <a:gd name="connsiteX478" fmla="*/ 766341 w 3817880"/>
                <a:gd name="connsiteY478" fmla="*/ 176354 h 420659"/>
                <a:gd name="connsiteX479" fmla="*/ 766341 w 3817880"/>
                <a:gd name="connsiteY479" fmla="*/ 298824 h 420659"/>
                <a:gd name="connsiteX480" fmla="*/ 774328 w 3817880"/>
                <a:gd name="connsiteY480" fmla="*/ 306811 h 420659"/>
                <a:gd name="connsiteX481" fmla="*/ 797757 w 3817880"/>
                <a:gd name="connsiteY481" fmla="*/ 308941 h 420659"/>
                <a:gd name="connsiteX482" fmla="*/ 797757 w 3817880"/>
                <a:gd name="connsiteY482" fmla="*/ 324915 h 420659"/>
                <a:gd name="connsiteX483" fmla="*/ 700846 w 3817880"/>
                <a:gd name="connsiteY483" fmla="*/ 324915 h 420659"/>
                <a:gd name="connsiteX484" fmla="*/ 700846 w 3817880"/>
                <a:gd name="connsiteY484" fmla="*/ 308941 h 420659"/>
                <a:gd name="connsiteX485" fmla="*/ 722145 w 3817880"/>
                <a:gd name="connsiteY485" fmla="*/ 306811 h 420659"/>
                <a:gd name="connsiteX486" fmla="*/ 730133 w 3817880"/>
                <a:gd name="connsiteY486" fmla="*/ 298824 h 420659"/>
                <a:gd name="connsiteX487" fmla="*/ 730133 w 3817880"/>
                <a:gd name="connsiteY487" fmla="*/ 182743 h 420659"/>
                <a:gd name="connsiteX488" fmla="*/ 720015 w 3817880"/>
                <a:gd name="connsiteY488" fmla="*/ 147599 h 420659"/>
                <a:gd name="connsiteX489" fmla="*/ 684872 w 3817880"/>
                <a:gd name="connsiteY489" fmla="*/ 137482 h 420659"/>
                <a:gd name="connsiteX490" fmla="*/ 662508 w 3817880"/>
                <a:gd name="connsiteY490" fmla="*/ 140677 h 420659"/>
                <a:gd name="connsiteX491" fmla="*/ 636416 w 3817880"/>
                <a:gd name="connsiteY491" fmla="*/ 151859 h 420659"/>
                <a:gd name="connsiteX492" fmla="*/ 636416 w 3817880"/>
                <a:gd name="connsiteY492" fmla="*/ 298291 h 420659"/>
                <a:gd name="connsiteX493" fmla="*/ 644403 w 3817880"/>
                <a:gd name="connsiteY493" fmla="*/ 306279 h 420659"/>
                <a:gd name="connsiteX494" fmla="*/ 664637 w 3817880"/>
                <a:gd name="connsiteY494" fmla="*/ 308408 h 420659"/>
                <a:gd name="connsiteX495" fmla="*/ 664637 w 3817880"/>
                <a:gd name="connsiteY495" fmla="*/ 324383 h 420659"/>
                <a:gd name="connsiteX496" fmla="*/ 569856 w 3817880"/>
                <a:gd name="connsiteY496" fmla="*/ 324383 h 420659"/>
                <a:gd name="connsiteX497" fmla="*/ 569856 w 3817880"/>
                <a:gd name="connsiteY497" fmla="*/ 325448 h 420659"/>
                <a:gd name="connsiteX498" fmla="*/ 501166 w 3817880"/>
                <a:gd name="connsiteY498" fmla="*/ 15012 h 420659"/>
                <a:gd name="connsiteX499" fmla="*/ 519270 w 3817880"/>
                <a:gd name="connsiteY499" fmla="*/ 22999 h 420659"/>
                <a:gd name="connsiteX500" fmla="*/ 527258 w 3817880"/>
                <a:gd name="connsiteY500" fmla="*/ 41104 h 420659"/>
                <a:gd name="connsiteX501" fmla="*/ 519270 w 3817880"/>
                <a:gd name="connsiteY501" fmla="*/ 58143 h 420659"/>
                <a:gd name="connsiteX502" fmla="*/ 501166 w 3817880"/>
                <a:gd name="connsiteY502" fmla="*/ 66130 h 420659"/>
                <a:gd name="connsiteX503" fmla="*/ 484127 w 3817880"/>
                <a:gd name="connsiteY503" fmla="*/ 58143 h 420659"/>
                <a:gd name="connsiteX504" fmla="*/ 476140 w 3817880"/>
                <a:gd name="connsiteY504" fmla="*/ 41104 h 420659"/>
                <a:gd name="connsiteX505" fmla="*/ 484127 w 3817880"/>
                <a:gd name="connsiteY505" fmla="*/ 22999 h 420659"/>
                <a:gd name="connsiteX506" fmla="*/ 501166 w 3817880"/>
                <a:gd name="connsiteY506" fmla="*/ 15012 h 420659"/>
                <a:gd name="connsiteX507" fmla="*/ 501166 w 3817880"/>
                <a:gd name="connsiteY507" fmla="*/ 15012 h 420659"/>
                <a:gd name="connsiteX508" fmla="*/ 500101 w 3817880"/>
                <a:gd name="connsiteY508" fmla="*/ 112988 h 420659"/>
                <a:gd name="connsiteX509" fmla="*/ 517141 w 3817880"/>
                <a:gd name="connsiteY509" fmla="*/ 112988 h 420659"/>
                <a:gd name="connsiteX510" fmla="*/ 517141 w 3817880"/>
                <a:gd name="connsiteY510" fmla="*/ 299889 h 420659"/>
                <a:gd name="connsiteX511" fmla="*/ 525128 w 3817880"/>
                <a:gd name="connsiteY511" fmla="*/ 307876 h 420659"/>
                <a:gd name="connsiteX512" fmla="*/ 547492 w 3817880"/>
                <a:gd name="connsiteY512" fmla="*/ 310006 h 420659"/>
                <a:gd name="connsiteX513" fmla="*/ 547492 w 3817880"/>
                <a:gd name="connsiteY513" fmla="*/ 325980 h 420659"/>
                <a:gd name="connsiteX514" fmla="*/ 449516 w 3817880"/>
                <a:gd name="connsiteY514" fmla="*/ 325980 h 420659"/>
                <a:gd name="connsiteX515" fmla="*/ 449516 w 3817880"/>
                <a:gd name="connsiteY515" fmla="*/ 310006 h 420659"/>
                <a:gd name="connsiteX516" fmla="*/ 472945 w 3817880"/>
                <a:gd name="connsiteY516" fmla="*/ 307876 h 420659"/>
                <a:gd name="connsiteX517" fmla="*/ 479867 w 3817880"/>
                <a:gd name="connsiteY517" fmla="*/ 299889 h 420659"/>
                <a:gd name="connsiteX518" fmla="*/ 479867 w 3817880"/>
                <a:gd name="connsiteY518" fmla="*/ 142275 h 420659"/>
                <a:gd name="connsiteX519" fmla="*/ 449516 w 3817880"/>
                <a:gd name="connsiteY519" fmla="*/ 142275 h 420659"/>
                <a:gd name="connsiteX520" fmla="*/ 449516 w 3817880"/>
                <a:gd name="connsiteY520" fmla="*/ 127365 h 420659"/>
                <a:gd name="connsiteX521" fmla="*/ 500101 w 3817880"/>
                <a:gd name="connsiteY521" fmla="*/ 112988 h 420659"/>
                <a:gd name="connsiteX522" fmla="*/ 500101 w 3817880"/>
                <a:gd name="connsiteY522" fmla="*/ 112988 h 420659"/>
                <a:gd name="connsiteX523" fmla="*/ 410112 w 3817880"/>
                <a:gd name="connsiteY523" fmla="*/ 119378 h 420659"/>
                <a:gd name="connsiteX524" fmla="*/ 410112 w 3817880"/>
                <a:gd name="connsiteY524" fmla="*/ 168899 h 420659"/>
                <a:gd name="connsiteX525" fmla="*/ 388813 w 3817880"/>
                <a:gd name="connsiteY525" fmla="*/ 168899 h 420659"/>
                <a:gd name="connsiteX526" fmla="*/ 384553 w 3817880"/>
                <a:gd name="connsiteY526" fmla="*/ 138547 h 420659"/>
                <a:gd name="connsiteX527" fmla="*/ 368579 w 3817880"/>
                <a:gd name="connsiteY527" fmla="*/ 130560 h 420659"/>
                <a:gd name="connsiteX528" fmla="*/ 352604 w 3817880"/>
                <a:gd name="connsiteY528" fmla="*/ 128430 h 420659"/>
                <a:gd name="connsiteX529" fmla="*/ 325448 w 3817880"/>
                <a:gd name="connsiteY529" fmla="*/ 137482 h 420659"/>
                <a:gd name="connsiteX530" fmla="*/ 315331 w 3817880"/>
                <a:gd name="connsiteY530" fmla="*/ 159847 h 420659"/>
                <a:gd name="connsiteX531" fmla="*/ 323318 w 3817880"/>
                <a:gd name="connsiteY531" fmla="*/ 181146 h 420659"/>
                <a:gd name="connsiteX532" fmla="*/ 352604 w 3817880"/>
                <a:gd name="connsiteY532" fmla="*/ 200315 h 420659"/>
                <a:gd name="connsiteX533" fmla="*/ 363786 w 3817880"/>
                <a:gd name="connsiteY533" fmla="*/ 204575 h 420659"/>
                <a:gd name="connsiteX534" fmla="*/ 399995 w 3817880"/>
                <a:gd name="connsiteY534" fmla="*/ 224809 h 420659"/>
                <a:gd name="connsiteX535" fmla="*/ 412242 w 3817880"/>
                <a:gd name="connsiteY535" fmla="*/ 241848 h 420659"/>
                <a:gd name="connsiteX536" fmla="*/ 415437 w 3817880"/>
                <a:gd name="connsiteY536" fmla="*/ 263148 h 420659"/>
                <a:gd name="connsiteX537" fmla="*/ 394138 w 3817880"/>
                <a:gd name="connsiteY537" fmla="*/ 311603 h 420659"/>
                <a:gd name="connsiteX538" fmla="*/ 334500 w 3817880"/>
                <a:gd name="connsiteY538" fmla="*/ 328643 h 420659"/>
                <a:gd name="connsiteX539" fmla="*/ 304149 w 3817880"/>
                <a:gd name="connsiteY539" fmla="*/ 326513 h 420659"/>
                <a:gd name="connsiteX540" fmla="*/ 276992 w 3817880"/>
                <a:gd name="connsiteY540" fmla="*/ 319591 h 420659"/>
                <a:gd name="connsiteX541" fmla="*/ 276992 w 3817880"/>
                <a:gd name="connsiteY541" fmla="*/ 262083 h 420659"/>
                <a:gd name="connsiteX542" fmla="*/ 298291 w 3817880"/>
                <a:gd name="connsiteY542" fmla="*/ 262083 h 420659"/>
                <a:gd name="connsiteX543" fmla="*/ 302551 w 3817880"/>
                <a:gd name="connsiteY543" fmla="*/ 299356 h 420659"/>
                <a:gd name="connsiteX544" fmla="*/ 321720 w 3817880"/>
                <a:gd name="connsiteY544" fmla="*/ 307343 h 420659"/>
                <a:gd name="connsiteX545" fmla="*/ 340890 w 3817880"/>
                <a:gd name="connsiteY545" fmla="*/ 310538 h 420659"/>
                <a:gd name="connsiteX546" fmla="*/ 370176 w 3817880"/>
                <a:gd name="connsiteY546" fmla="*/ 300421 h 420659"/>
                <a:gd name="connsiteX547" fmla="*/ 381358 w 3817880"/>
                <a:gd name="connsiteY547" fmla="*/ 274330 h 420659"/>
                <a:gd name="connsiteX548" fmla="*/ 373371 w 3817880"/>
                <a:gd name="connsiteY548" fmla="*/ 253031 h 420659"/>
                <a:gd name="connsiteX549" fmla="*/ 336097 w 3817880"/>
                <a:gd name="connsiteY549" fmla="*/ 230666 h 420659"/>
                <a:gd name="connsiteX550" fmla="*/ 292434 w 3817880"/>
                <a:gd name="connsiteY550" fmla="*/ 203510 h 420659"/>
                <a:gd name="connsiteX551" fmla="*/ 280187 w 3817880"/>
                <a:gd name="connsiteY551" fmla="*/ 171029 h 420659"/>
                <a:gd name="connsiteX552" fmla="*/ 300421 w 3817880"/>
                <a:gd name="connsiteY552" fmla="*/ 125768 h 420659"/>
                <a:gd name="connsiteX553" fmla="*/ 357929 w 3817880"/>
                <a:gd name="connsiteY553" fmla="*/ 108729 h 420659"/>
                <a:gd name="connsiteX554" fmla="*/ 386150 w 3817880"/>
                <a:gd name="connsiteY554" fmla="*/ 111923 h 420659"/>
                <a:gd name="connsiteX555" fmla="*/ 410112 w 3817880"/>
                <a:gd name="connsiteY555" fmla="*/ 119378 h 420659"/>
                <a:gd name="connsiteX556" fmla="*/ 410112 w 3817880"/>
                <a:gd name="connsiteY556" fmla="*/ 119378 h 420659"/>
                <a:gd name="connsiteX557" fmla="*/ 3297 w 3817880"/>
                <a:gd name="connsiteY557" fmla="*/ 31519 h 420659"/>
                <a:gd name="connsiteX558" fmla="*/ 250901 w 3817880"/>
                <a:gd name="connsiteY558" fmla="*/ 31519 h 420659"/>
                <a:gd name="connsiteX559" fmla="*/ 250901 w 3817880"/>
                <a:gd name="connsiteY559" fmla="*/ 98079 h 420659"/>
                <a:gd name="connsiteX560" fmla="*/ 227471 w 3817880"/>
                <a:gd name="connsiteY560" fmla="*/ 98079 h 420659"/>
                <a:gd name="connsiteX561" fmla="*/ 221614 w 3817880"/>
                <a:gd name="connsiteY561" fmla="*/ 57610 h 420659"/>
                <a:gd name="connsiteX562" fmla="*/ 214692 w 3817880"/>
                <a:gd name="connsiteY562" fmla="*/ 50688 h 420659"/>
                <a:gd name="connsiteX563" fmla="*/ 148132 w 3817880"/>
                <a:gd name="connsiteY563" fmla="*/ 50688 h 420659"/>
                <a:gd name="connsiteX564" fmla="*/ 148132 w 3817880"/>
                <a:gd name="connsiteY564" fmla="*/ 298291 h 420659"/>
                <a:gd name="connsiteX565" fmla="*/ 155054 w 3817880"/>
                <a:gd name="connsiteY565" fmla="*/ 305214 h 420659"/>
                <a:gd name="connsiteX566" fmla="*/ 184341 w 3817880"/>
                <a:gd name="connsiteY566" fmla="*/ 307343 h 420659"/>
                <a:gd name="connsiteX567" fmla="*/ 184341 w 3817880"/>
                <a:gd name="connsiteY567" fmla="*/ 325448 h 420659"/>
                <a:gd name="connsiteX568" fmla="*/ 70390 w 3817880"/>
                <a:gd name="connsiteY568" fmla="*/ 325448 h 420659"/>
                <a:gd name="connsiteX569" fmla="*/ 70390 w 3817880"/>
                <a:gd name="connsiteY569" fmla="*/ 307343 h 420659"/>
                <a:gd name="connsiteX570" fmla="*/ 99676 w 3817880"/>
                <a:gd name="connsiteY570" fmla="*/ 305214 h 420659"/>
                <a:gd name="connsiteX571" fmla="*/ 106598 w 3817880"/>
                <a:gd name="connsiteY571" fmla="*/ 298291 h 420659"/>
                <a:gd name="connsiteX572" fmla="*/ 106598 w 3817880"/>
                <a:gd name="connsiteY572" fmla="*/ 50688 h 420659"/>
                <a:gd name="connsiteX573" fmla="*/ 40039 w 3817880"/>
                <a:gd name="connsiteY573" fmla="*/ 50688 h 420659"/>
                <a:gd name="connsiteX574" fmla="*/ 33116 w 3817880"/>
                <a:gd name="connsiteY574" fmla="*/ 57610 h 420659"/>
                <a:gd name="connsiteX575" fmla="*/ 27259 w 3817880"/>
                <a:gd name="connsiteY575" fmla="*/ 98079 h 420659"/>
                <a:gd name="connsiteX576" fmla="*/ 2233 w 3817880"/>
                <a:gd name="connsiteY576" fmla="*/ 98079 h 420659"/>
                <a:gd name="connsiteX577" fmla="*/ 2233 w 3817880"/>
                <a:gd name="connsiteY577" fmla="*/ 31519 h 4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Lst>
              <a:rect l="l" t="t" r="r" b="b"/>
              <a:pathLst>
                <a:path w="3817880" h="420659">
                  <a:moveTo>
                    <a:pt x="2873364" y="329175"/>
                  </a:moveTo>
                  <a:lnTo>
                    <a:pt x="2873364" y="302019"/>
                  </a:lnTo>
                  <a:cubicBezTo>
                    <a:pt x="2879221" y="303084"/>
                    <a:pt x="2885611" y="304149"/>
                    <a:pt x="2893598" y="304149"/>
                  </a:cubicBezTo>
                  <a:cubicBezTo>
                    <a:pt x="2903715" y="304149"/>
                    <a:pt x="2914898" y="302019"/>
                    <a:pt x="2926080" y="298291"/>
                  </a:cubicBezTo>
                  <a:cubicBezTo>
                    <a:pt x="2937262" y="294031"/>
                    <a:pt x="2949509" y="287109"/>
                    <a:pt x="2962288" y="278057"/>
                  </a:cubicBezTo>
                  <a:lnTo>
                    <a:pt x="2962288" y="303084"/>
                  </a:lnTo>
                  <a:cubicBezTo>
                    <a:pt x="2950041" y="312136"/>
                    <a:pt x="2936197" y="317993"/>
                    <a:pt x="2921820" y="322253"/>
                  </a:cubicBezTo>
                  <a:cubicBezTo>
                    <a:pt x="2908508" y="326513"/>
                    <a:pt x="2893598" y="329175"/>
                    <a:pt x="2880286" y="329175"/>
                  </a:cubicBezTo>
                  <a:cubicBezTo>
                    <a:pt x="2877624" y="329175"/>
                    <a:pt x="2875494" y="329175"/>
                    <a:pt x="2873364" y="329175"/>
                  </a:cubicBezTo>
                  <a:lnTo>
                    <a:pt x="2873364" y="329175"/>
                  </a:lnTo>
                  <a:close/>
                  <a:moveTo>
                    <a:pt x="2873364" y="209367"/>
                  </a:moveTo>
                  <a:lnTo>
                    <a:pt x="2873364" y="191263"/>
                  </a:lnTo>
                  <a:lnTo>
                    <a:pt x="2922885" y="191263"/>
                  </a:lnTo>
                  <a:lnTo>
                    <a:pt x="2922885" y="184341"/>
                  </a:lnTo>
                  <a:cubicBezTo>
                    <a:pt x="2922885" y="166236"/>
                    <a:pt x="2919690" y="152924"/>
                    <a:pt x="2911703" y="143872"/>
                  </a:cubicBezTo>
                  <a:cubicBezTo>
                    <a:pt x="2903715" y="133755"/>
                    <a:pt x="2892533" y="128963"/>
                    <a:pt x="2878156" y="128963"/>
                  </a:cubicBezTo>
                  <a:cubicBezTo>
                    <a:pt x="2876027" y="128963"/>
                    <a:pt x="2874962" y="128963"/>
                    <a:pt x="2873897" y="128963"/>
                  </a:cubicBezTo>
                  <a:lnTo>
                    <a:pt x="2873897" y="109794"/>
                  </a:lnTo>
                  <a:cubicBezTo>
                    <a:pt x="2877091" y="109794"/>
                    <a:pt x="2880819" y="108729"/>
                    <a:pt x="2884014" y="108729"/>
                  </a:cubicBezTo>
                  <a:cubicBezTo>
                    <a:pt x="2909040" y="108729"/>
                    <a:pt x="2927677" y="116716"/>
                    <a:pt x="2941522" y="132158"/>
                  </a:cubicBezTo>
                  <a:cubicBezTo>
                    <a:pt x="2956431" y="148132"/>
                    <a:pt x="2962821" y="169431"/>
                    <a:pt x="2962821" y="194990"/>
                  </a:cubicBezTo>
                  <a:cubicBezTo>
                    <a:pt x="2962821" y="198185"/>
                    <a:pt x="2962821" y="201912"/>
                    <a:pt x="2962821" y="202978"/>
                  </a:cubicBezTo>
                  <a:cubicBezTo>
                    <a:pt x="2962821" y="205107"/>
                    <a:pt x="2962821" y="207237"/>
                    <a:pt x="2962821" y="208835"/>
                  </a:cubicBezTo>
                  <a:lnTo>
                    <a:pt x="2873364" y="208835"/>
                  </a:lnTo>
                  <a:lnTo>
                    <a:pt x="2873364" y="209367"/>
                  </a:lnTo>
                  <a:close/>
                  <a:moveTo>
                    <a:pt x="2994770" y="325448"/>
                  </a:moveTo>
                  <a:lnTo>
                    <a:pt x="2994770" y="309473"/>
                  </a:lnTo>
                  <a:lnTo>
                    <a:pt x="3017134" y="307343"/>
                  </a:lnTo>
                  <a:lnTo>
                    <a:pt x="3025121" y="299356"/>
                  </a:lnTo>
                  <a:lnTo>
                    <a:pt x="3025121" y="141742"/>
                  </a:lnTo>
                  <a:lnTo>
                    <a:pt x="2994770" y="141742"/>
                  </a:lnTo>
                  <a:lnTo>
                    <a:pt x="2994770" y="127365"/>
                  </a:lnTo>
                  <a:lnTo>
                    <a:pt x="3045355" y="112456"/>
                  </a:lnTo>
                  <a:lnTo>
                    <a:pt x="3062395" y="112456"/>
                  </a:lnTo>
                  <a:lnTo>
                    <a:pt x="3062395" y="152924"/>
                  </a:lnTo>
                  <a:cubicBezTo>
                    <a:pt x="3069317" y="146002"/>
                    <a:pt x="3077304" y="138015"/>
                    <a:pt x="3083694" y="131625"/>
                  </a:cubicBezTo>
                  <a:cubicBezTo>
                    <a:pt x="3091681" y="124703"/>
                    <a:pt x="3100733" y="116716"/>
                    <a:pt x="3108720" y="110326"/>
                  </a:cubicBezTo>
                  <a:cubicBezTo>
                    <a:pt x="3109785" y="110326"/>
                    <a:pt x="3111915" y="110326"/>
                    <a:pt x="3112980" y="110326"/>
                  </a:cubicBezTo>
                  <a:cubicBezTo>
                    <a:pt x="3114045" y="110326"/>
                    <a:pt x="3116175" y="109261"/>
                    <a:pt x="3119902" y="109261"/>
                  </a:cubicBezTo>
                  <a:cubicBezTo>
                    <a:pt x="3124162" y="109261"/>
                    <a:pt x="3128955" y="110326"/>
                    <a:pt x="3132149" y="111391"/>
                  </a:cubicBezTo>
                  <a:cubicBezTo>
                    <a:pt x="3136409" y="112456"/>
                    <a:pt x="3141202" y="113521"/>
                    <a:pt x="3145461" y="115651"/>
                  </a:cubicBezTo>
                  <a:lnTo>
                    <a:pt x="3145461" y="152924"/>
                  </a:lnTo>
                  <a:lnTo>
                    <a:pt x="3132149" y="152924"/>
                  </a:lnTo>
                  <a:cubicBezTo>
                    <a:pt x="3128955" y="149730"/>
                    <a:pt x="3125227" y="147067"/>
                    <a:pt x="3122032" y="144937"/>
                  </a:cubicBezTo>
                  <a:cubicBezTo>
                    <a:pt x="3118837" y="143872"/>
                    <a:pt x="3114045" y="142807"/>
                    <a:pt x="3109785" y="142807"/>
                  </a:cubicBezTo>
                  <a:cubicBezTo>
                    <a:pt x="3102863" y="142807"/>
                    <a:pt x="3094876" y="144937"/>
                    <a:pt x="3087421" y="150794"/>
                  </a:cubicBezTo>
                  <a:cubicBezTo>
                    <a:pt x="3079434" y="155054"/>
                    <a:pt x="3071446" y="163042"/>
                    <a:pt x="3062395" y="174223"/>
                  </a:cubicBezTo>
                  <a:lnTo>
                    <a:pt x="3062395" y="299356"/>
                  </a:lnTo>
                  <a:lnTo>
                    <a:pt x="3069317" y="307343"/>
                  </a:lnTo>
                  <a:lnTo>
                    <a:pt x="3099668" y="309473"/>
                  </a:lnTo>
                  <a:lnTo>
                    <a:pt x="3099668" y="325448"/>
                  </a:lnTo>
                  <a:lnTo>
                    <a:pt x="2994770" y="325448"/>
                  </a:lnTo>
                  <a:lnTo>
                    <a:pt x="2994770" y="325448"/>
                  </a:lnTo>
                  <a:close/>
                  <a:moveTo>
                    <a:pt x="3299880" y="119378"/>
                  </a:moveTo>
                  <a:lnTo>
                    <a:pt x="3299880" y="168899"/>
                  </a:lnTo>
                  <a:lnTo>
                    <a:pt x="3277516" y="168899"/>
                  </a:lnTo>
                  <a:lnTo>
                    <a:pt x="3274322" y="138547"/>
                  </a:lnTo>
                  <a:cubicBezTo>
                    <a:pt x="3268464" y="135353"/>
                    <a:pt x="3263139" y="132690"/>
                    <a:pt x="3257282" y="130560"/>
                  </a:cubicBezTo>
                  <a:cubicBezTo>
                    <a:pt x="3253022" y="129495"/>
                    <a:pt x="3247165" y="128430"/>
                    <a:pt x="3241308" y="128430"/>
                  </a:cubicBezTo>
                  <a:cubicBezTo>
                    <a:pt x="3230126" y="128430"/>
                    <a:pt x="3221074" y="131625"/>
                    <a:pt x="3215216" y="137482"/>
                  </a:cubicBezTo>
                  <a:cubicBezTo>
                    <a:pt x="3208294" y="143340"/>
                    <a:pt x="3205099" y="149730"/>
                    <a:pt x="3205099" y="159847"/>
                  </a:cubicBezTo>
                  <a:cubicBezTo>
                    <a:pt x="3205099" y="168899"/>
                    <a:pt x="3207229" y="175821"/>
                    <a:pt x="3213086" y="181146"/>
                  </a:cubicBezTo>
                  <a:cubicBezTo>
                    <a:pt x="3218943" y="187003"/>
                    <a:pt x="3227463" y="192328"/>
                    <a:pt x="3242373" y="200315"/>
                  </a:cubicBezTo>
                  <a:cubicBezTo>
                    <a:pt x="3244502" y="201380"/>
                    <a:pt x="3248230" y="202445"/>
                    <a:pt x="3253555" y="204575"/>
                  </a:cubicBezTo>
                  <a:cubicBezTo>
                    <a:pt x="3269529" y="212562"/>
                    <a:pt x="3281776" y="218952"/>
                    <a:pt x="3288699" y="224809"/>
                  </a:cubicBezTo>
                  <a:cubicBezTo>
                    <a:pt x="3294556" y="229069"/>
                    <a:pt x="3298815" y="234926"/>
                    <a:pt x="3300946" y="241848"/>
                  </a:cubicBezTo>
                  <a:cubicBezTo>
                    <a:pt x="3304140" y="247706"/>
                    <a:pt x="3305205" y="255160"/>
                    <a:pt x="3305205" y="263148"/>
                  </a:cubicBezTo>
                  <a:cubicBezTo>
                    <a:pt x="3305205" y="283382"/>
                    <a:pt x="3298283" y="299356"/>
                    <a:pt x="3283906" y="311603"/>
                  </a:cubicBezTo>
                  <a:cubicBezTo>
                    <a:pt x="3269529" y="322785"/>
                    <a:pt x="3248763" y="328643"/>
                    <a:pt x="3223203" y="328643"/>
                  </a:cubicBezTo>
                  <a:cubicBezTo>
                    <a:pt x="3213086" y="328643"/>
                    <a:pt x="3202969" y="327578"/>
                    <a:pt x="3193917" y="326513"/>
                  </a:cubicBezTo>
                  <a:cubicBezTo>
                    <a:pt x="3183800" y="325448"/>
                    <a:pt x="3174748" y="323318"/>
                    <a:pt x="3166761" y="319591"/>
                  </a:cubicBezTo>
                  <a:lnTo>
                    <a:pt x="3166761" y="262083"/>
                  </a:lnTo>
                  <a:lnTo>
                    <a:pt x="3188060" y="262083"/>
                  </a:lnTo>
                  <a:lnTo>
                    <a:pt x="3192319" y="299356"/>
                  </a:lnTo>
                  <a:cubicBezTo>
                    <a:pt x="3199242" y="303616"/>
                    <a:pt x="3204566" y="306279"/>
                    <a:pt x="3211489" y="307343"/>
                  </a:cubicBezTo>
                  <a:cubicBezTo>
                    <a:pt x="3217346" y="309473"/>
                    <a:pt x="3223736" y="310538"/>
                    <a:pt x="3229593" y="310538"/>
                  </a:cubicBezTo>
                  <a:cubicBezTo>
                    <a:pt x="3241840" y="310538"/>
                    <a:pt x="3251957" y="307343"/>
                    <a:pt x="3259944" y="300421"/>
                  </a:cubicBezTo>
                  <a:cubicBezTo>
                    <a:pt x="3267932" y="293499"/>
                    <a:pt x="3271126" y="285512"/>
                    <a:pt x="3271126" y="274330"/>
                  </a:cubicBezTo>
                  <a:cubicBezTo>
                    <a:pt x="3271126" y="265278"/>
                    <a:pt x="3268997" y="258355"/>
                    <a:pt x="3263139" y="253031"/>
                  </a:cubicBezTo>
                  <a:cubicBezTo>
                    <a:pt x="3257282" y="247173"/>
                    <a:pt x="3246100" y="239719"/>
                    <a:pt x="3225866" y="230666"/>
                  </a:cubicBezTo>
                  <a:cubicBezTo>
                    <a:pt x="3204566" y="221614"/>
                    <a:pt x="3189657" y="211497"/>
                    <a:pt x="3182203" y="203510"/>
                  </a:cubicBezTo>
                  <a:cubicBezTo>
                    <a:pt x="3173150" y="194458"/>
                    <a:pt x="3169955" y="183276"/>
                    <a:pt x="3169955" y="171029"/>
                  </a:cubicBezTo>
                  <a:cubicBezTo>
                    <a:pt x="3169955" y="151859"/>
                    <a:pt x="3176878" y="135885"/>
                    <a:pt x="3190190" y="125768"/>
                  </a:cubicBezTo>
                  <a:cubicBezTo>
                    <a:pt x="3203502" y="114586"/>
                    <a:pt x="3222671" y="108729"/>
                    <a:pt x="3247698" y="108729"/>
                  </a:cubicBezTo>
                  <a:cubicBezTo>
                    <a:pt x="3257814" y="108729"/>
                    <a:pt x="3266867" y="109794"/>
                    <a:pt x="3274854" y="111923"/>
                  </a:cubicBezTo>
                  <a:cubicBezTo>
                    <a:pt x="3283906" y="114053"/>
                    <a:pt x="3291893" y="116183"/>
                    <a:pt x="3299880" y="119378"/>
                  </a:cubicBezTo>
                  <a:lnTo>
                    <a:pt x="3299880" y="119378"/>
                  </a:lnTo>
                  <a:close/>
                  <a:moveTo>
                    <a:pt x="3389870" y="112988"/>
                  </a:moveTo>
                  <a:lnTo>
                    <a:pt x="3406909" y="112988"/>
                  </a:lnTo>
                  <a:lnTo>
                    <a:pt x="3406909" y="299889"/>
                  </a:lnTo>
                  <a:lnTo>
                    <a:pt x="3413831" y="307876"/>
                  </a:lnTo>
                  <a:lnTo>
                    <a:pt x="3437261" y="310006"/>
                  </a:lnTo>
                  <a:lnTo>
                    <a:pt x="3437261" y="325980"/>
                  </a:lnTo>
                  <a:lnTo>
                    <a:pt x="3339284" y="325980"/>
                  </a:lnTo>
                  <a:lnTo>
                    <a:pt x="3339284" y="310006"/>
                  </a:lnTo>
                  <a:lnTo>
                    <a:pt x="3361648" y="307876"/>
                  </a:lnTo>
                  <a:lnTo>
                    <a:pt x="3369635" y="299889"/>
                  </a:lnTo>
                  <a:lnTo>
                    <a:pt x="3369635" y="142275"/>
                  </a:lnTo>
                  <a:lnTo>
                    <a:pt x="3339284" y="142275"/>
                  </a:lnTo>
                  <a:lnTo>
                    <a:pt x="3339284" y="127365"/>
                  </a:lnTo>
                  <a:lnTo>
                    <a:pt x="3389870" y="112988"/>
                  </a:lnTo>
                  <a:lnTo>
                    <a:pt x="3389870" y="112988"/>
                  </a:lnTo>
                  <a:close/>
                  <a:moveTo>
                    <a:pt x="3390934" y="15012"/>
                  </a:moveTo>
                  <a:cubicBezTo>
                    <a:pt x="3398922" y="15012"/>
                    <a:pt x="3404246" y="17142"/>
                    <a:pt x="3409039" y="22999"/>
                  </a:cubicBezTo>
                  <a:cubicBezTo>
                    <a:pt x="3414896" y="27259"/>
                    <a:pt x="3417026" y="33116"/>
                    <a:pt x="3417026" y="41104"/>
                  </a:cubicBezTo>
                  <a:cubicBezTo>
                    <a:pt x="3417026" y="48026"/>
                    <a:pt x="3414896" y="53351"/>
                    <a:pt x="3409039" y="58143"/>
                  </a:cubicBezTo>
                  <a:cubicBezTo>
                    <a:pt x="3404779" y="64000"/>
                    <a:pt x="3398922" y="66130"/>
                    <a:pt x="3390934" y="66130"/>
                  </a:cubicBezTo>
                  <a:cubicBezTo>
                    <a:pt x="3384013" y="66130"/>
                    <a:pt x="3378688" y="64000"/>
                    <a:pt x="3372830" y="58143"/>
                  </a:cubicBezTo>
                  <a:cubicBezTo>
                    <a:pt x="3368571" y="53883"/>
                    <a:pt x="3365908" y="48026"/>
                    <a:pt x="3365908" y="41104"/>
                  </a:cubicBezTo>
                  <a:cubicBezTo>
                    <a:pt x="3365908" y="33116"/>
                    <a:pt x="3368038" y="27792"/>
                    <a:pt x="3372830" y="22999"/>
                  </a:cubicBezTo>
                  <a:cubicBezTo>
                    <a:pt x="3378688" y="17142"/>
                    <a:pt x="3384545" y="15012"/>
                    <a:pt x="3390934" y="15012"/>
                  </a:cubicBezTo>
                  <a:lnTo>
                    <a:pt x="3390934" y="15012"/>
                  </a:lnTo>
                  <a:close/>
                  <a:moveTo>
                    <a:pt x="3484651" y="140677"/>
                  </a:moveTo>
                  <a:lnTo>
                    <a:pt x="3457494" y="140677"/>
                  </a:lnTo>
                  <a:lnTo>
                    <a:pt x="3457494" y="127365"/>
                  </a:lnTo>
                  <a:lnTo>
                    <a:pt x="3485716" y="114053"/>
                  </a:lnTo>
                  <a:lnTo>
                    <a:pt x="3504885" y="73585"/>
                  </a:lnTo>
                  <a:lnTo>
                    <a:pt x="3521924" y="73585"/>
                  </a:lnTo>
                  <a:lnTo>
                    <a:pt x="3521924" y="120975"/>
                  </a:lnTo>
                  <a:lnTo>
                    <a:pt x="3588484" y="120975"/>
                  </a:lnTo>
                  <a:lnTo>
                    <a:pt x="3588484" y="141210"/>
                  </a:lnTo>
                  <a:lnTo>
                    <a:pt x="3521924" y="141210"/>
                  </a:lnTo>
                  <a:lnTo>
                    <a:pt x="3521924" y="256225"/>
                  </a:lnTo>
                  <a:cubicBezTo>
                    <a:pt x="3521924" y="275395"/>
                    <a:pt x="3524054" y="288707"/>
                    <a:pt x="3529912" y="294564"/>
                  </a:cubicBezTo>
                  <a:cubicBezTo>
                    <a:pt x="3534172" y="301486"/>
                    <a:pt x="3544821" y="304681"/>
                    <a:pt x="3558133" y="304681"/>
                  </a:cubicBezTo>
                  <a:cubicBezTo>
                    <a:pt x="3562393" y="304681"/>
                    <a:pt x="3567185" y="304681"/>
                    <a:pt x="3573043" y="303616"/>
                  </a:cubicBezTo>
                  <a:cubicBezTo>
                    <a:pt x="3577302" y="303616"/>
                    <a:pt x="3583160" y="302551"/>
                    <a:pt x="3589017" y="301486"/>
                  </a:cubicBezTo>
                  <a:lnTo>
                    <a:pt x="3589017" y="317461"/>
                  </a:lnTo>
                  <a:cubicBezTo>
                    <a:pt x="3578900" y="320655"/>
                    <a:pt x="3568783" y="323318"/>
                    <a:pt x="3559731" y="325448"/>
                  </a:cubicBezTo>
                  <a:cubicBezTo>
                    <a:pt x="3549614" y="326513"/>
                    <a:pt x="3540561" y="327578"/>
                    <a:pt x="3531509" y="327578"/>
                  </a:cubicBezTo>
                  <a:cubicBezTo>
                    <a:pt x="3514470" y="327578"/>
                    <a:pt x="3502223" y="324383"/>
                    <a:pt x="3495300" y="317461"/>
                  </a:cubicBezTo>
                  <a:cubicBezTo>
                    <a:pt x="3488378" y="311603"/>
                    <a:pt x="3485184" y="299356"/>
                    <a:pt x="3485184" y="282317"/>
                  </a:cubicBezTo>
                  <a:lnTo>
                    <a:pt x="3485184" y="140677"/>
                  </a:lnTo>
                  <a:lnTo>
                    <a:pt x="3484651" y="140677"/>
                  </a:lnTo>
                  <a:close/>
                  <a:moveTo>
                    <a:pt x="3592744" y="114053"/>
                  </a:moveTo>
                  <a:lnTo>
                    <a:pt x="3687526" y="114053"/>
                  </a:lnTo>
                  <a:lnTo>
                    <a:pt x="3687526" y="131093"/>
                  </a:lnTo>
                  <a:lnTo>
                    <a:pt x="3665162" y="132158"/>
                  </a:lnTo>
                  <a:lnTo>
                    <a:pt x="3659304" y="140145"/>
                  </a:lnTo>
                  <a:lnTo>
                    <a:pt x="3712020" y="276460"/>
                  </a:lnTo>
                  <a:lnTo>
                    <a:pt x="3765800" y="140145"/>
                  </a:lnTo>
                  <a:lnTo>
                    <a:pt x="3762606" y="132158"/>
                  </a:lnTo>
                  <a:lnTo>
                    <a:pt x="3739176" y="131093"/>
                  </a:lnTo>
                  <a:lnTo>
                    <a:pt x="3739176" y="114053"/>
                  </a:lnTo>
                  <a:lnTo>
                    <a:pt x="3817984" y="114053"/>
                  </a:lnTo>
                  <a:lnTo>
                    <a:pt x="3817984" y="131093"/>
                  </a:lnTo>
                  <a:lnTo>
                    <a:pt x="3791892" y="134287"/>
                  </a:lnTo>
                  <a:lnTo>
                    <a:pt x="3704033" y="347279"/>
                  </a:lnTo>
                  <a:cubicBezTo>
                    <a:pt x="3692851" y="373371"/>
                    <a:pt x="3682734" y="392540"/>
                    <a:pt x="3671552" y="403722"/>
                  </a:cubicBezTo>
                  <a:cubicBezTo>
                    <a:pt x="3660369" y="414904"/>
                    <a:pt x="3648122" y="420762"/>
                    <a:pt x="3634278" y="420762"/>
                  </a:cubicBezTo>
                  <a:cubicBezTo>
                    <a:pt x="3625226" y="420762"/>
                    <a:pt x="3617238" y="418632"/>
                    <a:pt x="3611914" y="413839"/>
                  </a:cubicBezTo>
                  <a:cubicBezTo>
                    <a:pt x="3606056" y="409580"/>
                    <a:pt x="3603926" y="403722"/>
                    <a:pt x="3603926" y="396800"/>
                  </a:cubicBezTo>
                  <a:cubicBezTo>
                    <a:pt x="3603926" y="392540"/>
                    <a:pt x="3604992" y="387748"/>
                    <a:pt x="3606056" y="384553"/>
                  </a:cubicBezTo>
                  <a:cubicBezTo>
                    <a:pt x="3608186" y="380293"/>
                    <a:pt x="3611914" y="376566"/>
                    <a:pt x="3615108" y="373371"/>
                  </a:cubicBezTo>
                  <a:lnTo>
                    <a:pt x="3656642" y="389345"/>
                  </a:lnTo>
                  <a:cubicBezTo>
                    <a:pt x="3663564" y="382423"/>
                    <a:pt x="3669954" y="373371"/>
                    <a:pt x="3675811" y="362189"/>
                  </a:cubicBezTo>
                  <a:cubicBezTo>
                    <a:pt x="3681668" y="351007"/>
                    <a:pt x="3686993" y="338760"/>
                    <a:pt x="3692851" y="323850"/>
                  </a:cubicBezTo>
                  <a:lnTo>
                    <a:pt x="3618304" y="133755"/>
                  </a:lnTo>
                  <a:lnTo>
                    <a:pt x="3592212" y="131625"/>
                  </a:lnTo>
                  <a:lnTo>
                    <a:pt x="3592212" y="114053"/>
                  </a:lnTo>
                  <a:close/>
                  <a:moveTo>
                    <a:pt x="2548019" y="114053"/>
                  </a:moveTo>
                  <a:lnTo>
                    <a:pt x="2643865" y="114053"/>
                  </a:lnTo>
                  <a:lnTo>
                    <a:pt x="2643865" y="131093"/>
                  </a:lnTo>
                  <a:lnTo>
                    <a:pt x="2620436" y="132158"/>
                  </a:lnTo>
                  <a:lnTo>
                    <a:pt x="2616176" y="140145"/>
                  </a:lnTo>
                  <a:lnTo>
                    <a:pt x="2666762" y="283382"/>
                  </a:lnTo>
                  <a:lnTo>
                    <a:pt x="2723205" y="140145"/>
                  </a:lnTo>
                  <a:lnTo>
                    <a:pt x="2720010" y="132158"/>
                  </a:lnTo>
                  <a:lnTo>
                    <a:pt x="2696581" y="131093"/>
                  </a:lnTo>
                  <a:lnTo>
                    <a:pt x="2696581" y="114053"/>
                  </a:lnTo>
                  <a:lnTo>
                    <a:pt x="2773258" y="114053"/>
                  </a:lnTo>
                  <a:lnTo>
                    <a:pt x="2773258" y="131093"/>
                  </a:lnTo>
                  <a:lnTo>
                    <a:pt x="2748231" y="134287"/>
                  </a:lnTo>
                  <a:lnTo>
                    <a:pt x="2671554" y="325448"/>
                  </a:lnTo>
                  <a:lnTo>
                    <a:pt x="2646528" y="325448"/>
                  </a:lnTo>
                  <a:lnTo>
                    <a:pt x="2575708" y="132690"/>
                  </a:lnTo>
                  <a:lnTo>
                    <a:pt x="2548552" y="130560"/>
                  </a:lnTo>
                  <a:lnTo>
                    <a:pt x="2548552" y="114053"/>
                  </a:lnTo>
                  <a:lnTo>
                    <a:pt x="2548019" y="114053"/>
                  </a:lnTo>
                  <a:close/>
                  <a:moveTo>
                    <a:pt x="2873364" y="110326"/>
                  </a:moveTo>
                  <a:lnTo>
                    <a:pt x="2873364" y="129495"/>
                  </a:lnTo>
                  <a:cubicBezTo>
                    <a:pt x="2860052" y="130560"/>
                    <a:pt x="2849935" y="137482"/>
                    <a:pt x="2839818" y="147599"/>
                  </a:cubicBezTo>
                  <a:cubicBezTo>
                    <a:pt x="2829701" y="158782"/>
                    <a:pt x="2823843" y="173691"/>
                    <a:pt x="2822779" y="191263"/>
                  </a:cubicBezTo>
                  <a:lnTo>
                    <a:pt x="2873364" y="191263"/>
                  </a:lnTo>
                  <a:lnTo>
                    <a:pt x="2873364" y="209367"/>
                  </a:lnTo>
                  <a:lnTo>
                    <a:pt x="2820649" y="209367"/>
                  </a:lnTo>
                  <a:lnTo>
                    <a:pt x="2820649" y="215224"/>
                  </a:lnTo>
                  <a:cubicBezTo>
                    <a:pt x="2820649" y="242381"/>
                    <a:pt x="2827571" y="263680"/>
                    <a:pt x="2839818" y="280719"/>
                  </a:cubicBezTo>
                  <a:cubicBezTo>
                    <a:pt x="2848870" y="290837"/>
                    <a:pt x="2860052" y="298824"/>
                    <a:pt x="2873364" y="302019"/>
                  </a:cubicBezTo>
                  <a:lnTo>
                    <a:pt x="2873364" y="329175"/>
                  </a:lnTo>
                  <a:cubicBezTo>
                    <a:pt x="2847273" y="328110"/>
                    <a:pt x="2825973" y="317993"/>
                    <a:pt x="2808934" y="299889"/>
                  </a:cubicBezTo>
                  <a:cubicBezTo>
                    <a:pt x="2790830" y="279655"/>
                    <a:pt x="2781778" y="253563"/>
                    <a:pt x="2781778" y="221082"/>
                  </a:cubicBezTo>
                  <a:cubicBezTo>
                    <a:pt x="2781778" y="188600"/>
                    <a:pt x="2791895" y="162509"/>
                    <a:pt x="2809999" y="141210"/>
                  </a:cubicBezTo>
                  <a:cubicBezTo>
                    <a:pt x="2827038" y="123106"/>
                    <a:pt x="2847273" y="112988"/>
                    <a:pt x="2873364" y="110326"/>
                  </a:cubicBezTo>
                  <a:lnTo>
                    <a:pt x="2873364" y="110326"/>
                  </a:lnTo>
                  <a:close/>
                  <a:moveTo>
                    <a:pt x="1632686" y="323318"/>
                  </a:moveTo>
                  <a:lnTo>
                    <a:pt x="1632686" y="304149"/>
                  </a:lnTo>
                  <a:cubicBezTo>
                    <a:pt x="1636946" y="303084"/>
                    <a:pt x="1641738" y="302019"/>
                    <a:pt x="1647063" y="299889"/>
                  </a:cubicBezTo>
                  <a:cubicBezTo>
                    <a:pt x="1656115" y="296694"/>
                    <a:pt x="1666232" y="291902"/>
                    <a:pt x="1677414" y="285512"/>
                  </a:cubicBezTo>
                  <a:lnTo>
                    <a:pt x="1677414" y="207237"/>
                  </a:lnTo>
                  <a:cubicBezTo>
                    <a:pt x="1659310" y="213095"/>
                    <a:pt x="1644933" y="217354"/>
                    <a:pt x="1632153" y="222147"/>
                  </a:cubicBezTo>
                  <a:lnTo>
                    <a:pt x="1632153" y="204042"/>
                  </a:lnTo>
                  <a:cubicBezTo>
                    <a:pt x="1645465" y="200847"/>
                    <a:pt x="1660375" y="196055"/>
                    <a:pt x="1677414" y="192860"/>
                  </a:cubicBezTo>
                  <a:lnTo>
                    <a:pt x="1677414" y="178483"/>
                  </a:lnTo>
                  <a:cubicBezTo>
                    <a:pt x="1677414" y="160379"/>
                    <a:pt x="1674219" y="148132"/>
                    <a:pt x="1668362" y="140145"/>
                  </a:cubicBezTo>
                  <a:cubicBezTo>
                    <a:pt x="1662505" y="133223"/>
                    <a:pt x="1651323" y="130028"/>
                    <a:pt x="1636946" y="130028"/>
                  </a:cubicBezTo>
                  <a:cubicBezTo>
                    <a:pt x="1635881" y="130028"/>
                    <a:pt x="1633751" y="130028"/>
                    <a:pt x="1632686" y="130028"/>
                  </a:cubicBezTo>
                  <a:lnTo>
                    <a:pt x="1632686" y="110858"/>
                  </a:lnTo>
                  <a:cubicBezTo>
                    <a:pt x="1638543" y="110858"/>
                    <a:pt x="1642803" y="109794"/>
                    <a:pt x="1648660" y="109794"/>
                  </a:cubicBezTo>
                  <a:cubicBezTo>
                    <a:pt x="1672089" y="109794"/>
                    <a:pt x="1688064" y="115651"/>
                    <a:pt x="1699246" y="125768"/>
                  </a:cubicBezTo>
                  <a:cubicBezTo>
                    <a:pt x="1709363" y="135885"/>
                    <a:pt x="1715220" y="151859"/>
                    <a:pt x="1715220" y="174223"/>
                  </a:cubicBezTo>
                  <a:lnTo>
                    <a:pt x="1715220" y="300421"/>
                  </a:lnTo>
                  <a:lnTo>
                    <a:pt x="1722143" y="308408"/>
                  </a:lnTo>
                  <a:lnTo>
                    <a:pt x="1745572" y="310538"/>
                  </a:lnTo>
                  <a:lnTo>
                    <a:pt x="1745572" y="326513"/>
                  </a:lnTo>
                  <a:lnTo>
                    <a:pt x="1683804" y="326513"/>
                  </a:lnTo>
                  <a:lnTo>
                    <a:pt x="1677947" y="300421"/>
                  </a:lnTo>
                  <a:cubicBezTo>
                    <a:pt x="1663570" y="310538"/>
                    <a:pt x="1650790" y="317461"/>
                    <a:pt x="1638543" y="321720"/>
                  </a:cubicBezTo>
                  <a:cubicBezTo>
                    <a:pt x="1636946" y="322253"/>
                    <a:pt x="1634816" y="322253"/>
                    <a:pt x="1632686" y="323318"/>
                  </a:cubicBezTo>
                  <a:lnTo>
                    <a:pt x="1632686" y="323318"/>
                  </a:lnTo>
                  <a:close/>
                  <a:moveTo>
                    <a:pt x="2494771" y="15012"/>
                  </a:moveTo>
                  <a:cubicBezTo>
                    <a:pt x="2502758" y="15012"/>
                    <a:pt x="2508083" y="17142"/>
                    <a:pt x="2512875" y="22999"/>
                  </a:cubicBezTo>
                  <a:cubicBezTo>
                    <a:pt x="2518732" y="27259"/>
                    <a:pt x="2520862" y="33116"/>
                    <a:pt x="2520862" y="41104"/>
                  </a:cubicBezTo>
                  <a:cubicBezTo>
                    <a:pt x="2520862" y="48026"/>
                    <a:pt x="2518732" y="53351"/>
                    <a:pt x="2512875" y="58143"/>
                  </a:cubicBezTo>
                  <a:cubicBezTo>
                    <a:pt x="2508616" y="64000"/>
                    <a:pt x="2502758" y="66130"/>
                    <a:pt x="2494771" y="66130"/>
                  </a:cubicBezTo>
                  <a:cubicBezTo>
                    <a:pt x="2487849" y="66130"/>
                    <a:pt x="2482524" y="64000"/>
                    <a:pt x="2477731" y="58143"/>
                  </a:cubicBezTo>
                  <a:cubicBezTo>
                    <a:pt x="2471874" y="53883"/>
                    <a:pt x="2469744" y="48026"/>
                    <a:pt x="2469744" y="41104"/>
                  </a:cubicBezTo>
                  <a:cubicBezTo>
                    <a:pt x="2469744" y="33116"/>
                    <a:pt x="2471874" y="27792"/>
                    <a:pt x="2477731" y="22999"/>
                  </a:cubicBezTo>
                  <a:cubicBezTo>
                    <a:pt x="2482524" y="17142"/>
                    <a:pt x="2488381" y="15012"/>
                    <a:pt x="2494771" y="15012"/>
                  </a:cubicBezTo>
                  <a:lnTo>
                    <a:pt x="2494771" y="15012"/>
                  </a:lnTo>
                  <a:close/>
                  <a:moveTo>
                    <a:pt x="2493706" y="112988"/>
                  </a:moveTo>
                  <a:lnTo>
                    <a:pt x="2510745" y="112988"/>
                  </a:lnTo>
                  <a:lnTo>
                    <a:pt x="2510745" y="299889"/>
                  </a:lnTo>
                  <a:lnTo>
                    <a:pt x="2518732" y="307876"/>
                  </a:lnTo>
                  <a:lnTo>
                    <a:pt x="2542162" y="310006"/>
                  </a:lnTo>
                  <a:lnTo>
                    <a:pt x="2542162" y="325980"/>
                  </a:lnTo>
                  <a:lnTo>
                    <a:pt x="2443120" y="325980"/>
                  </a:lnTo>
                  <a:lnTo>
                    <a:pt x="2443120" y="310006"/>
                  </a:lnTo>
                  <a:lnTo>
                    <a:pt x="2466549" y="307876"/>
                  </a:lnTo>
                  <a:lnTo>
                    <a:pt x="2473472" y="299889"/>
                  </a:lnTo>
                  <a:lnTo>
                    <a:pt x="2473472" y="142275"/>
                  </a:lnTo>
                  <a:lnTo>
                    <a:pt x="2443120" y="142275"/>
                  </a:lnTo>
                  <a:lnTo>
                    <a:pt x="2443120" y="127365"/>
                  </a:lnTo>
                  <a:lnTo>
                    <a:pt x="2493706" y="112988"/>
                  </a:lnTo>
                  <a:lnTo>
                    <a:pt x="2493706" y="112988"/>
                  </a:lnTo>
                  <a:close/>
                  <a:moveTo>
                    <a:pt x="2191790" y="325448"/>
                  </a:moveTo>
                  <a:lnTo>
                    <a:pt x="2191790" y="309473"/>
                  </a:lnTo>
                  <a:lnTo>
                    <a:pt x="2215219" y="307343"/>
                  </a:lnTo>
                  <a:lnTo>
                    <a:pt x="2223206" y="299356"/>
                  </a:lnTo>
                  <a:lnTo>
                    <a:pt x="2223206" y="141742"/>
                  </a:lnTo>
                  <a:lnTo>
                    <a:pt x="2191790" y="141742"/>
                  </a:lnTo>
                  <a:lnTo>
                    <a:pt x="2191790" y="127365"/>
                  </a:lnTo>
                  <a:lnTo>
                    <a:pt x="2242376" y="112456"/>
                  </a:lnTo>
                  <a:lnTo>
                    <a:pt x="2259415" y="112456"/>
                  </a:lnTo>
                  <a:lnTo>
                    <a:pt x="2259415" y="135885"/>
                  </a:lnTo>
                  <a:cubicBezTo>
                    <a:pt x="2277519" y="125768"/>
                    <a:pt x="2290831" y="118846"/>
                    <a:pt x="2302013" y="115651"/>
                  </a:cubicBezTo>
                  <a:cubicBezTo>
                    <a:pt x="2312130" y="111391"/>
                    <a:pt x="2321183" y="108729"/>
                    <a:pt x="2330235" y="108729"/>
                  </a:cubicBezTo>
                  <a:cubicBezTo>
                    <a:pt x="2349404" y="108729"/>
                    <a:pt x="2363781" y="115651"/>
                    <a:pt x="2373898" y="126833"/>
                  </a:cubicBezTo>
                  <a:cubicBezTo>
                    <a:pt x="2384015" y="138015"/>
                    <a:pt x="2388275" y="155054"/>
                    <a:pt x="2388275" y="176354"/>
                  </a:cubicBezTo>
                  <a:lnTo>
                    <a:pt x="2388275" y="298824"/>
                  </a:lnTo>
                  <a:lnTo>
                    <a:pt x="2396262" y="306811"/>
                  </a:lnTo>
                  <a:lnTo>
                    <a:pt x="2419691" y="308941"/>
                  </a:lnTo>
                  <a:lnTo>
                    <a:pt x="2419691" y="324915"/>
                  </a:lnTo>
                  <a:lnTo>
                    <a:pt x="2323845" y="324915"/>
                  </a:lnTo>
                  <a:lnTo>
                    <a:pt x="2323845" y="308941"/>
                  </a:lnTo>
                  <a:lnTo>
                    <a:pt x="2344079" y="306811"/>
                  </a:lnTo>
                  <a:lnTo>
                    <a:pt x="2352066" y="298824"/>
                  </a:lnTo>
                  <a:lnTo>
                    <a:pt x="2352066" y="182743"/>
                  </a:lnTo>
                  <a:cubicBezTo>
                    <a:pt x="2352066" y="166769"/>
                    <a:pt x="2348872" y="155587"/>
                    <a:pt x="2341949" y="147599"/>
                  </a:cubicBezTo>
                  <a:cubicBezTo>
                    <a:pt x="2335027" y="140677"/>
                    <a:pt x="2323845" y="137482"/>
                    <a:pt x="2308403" y="137482"/>
                  </a:cubicBezTo>
                  <a:cubicBezTo>
                    <a:pt x="2300416" y="137482"/>
                    <a:pt x="2294026" y="138547"/>
                    <a:pt x="2284974" y="140677"/>
                  </a:cubicBezTo>
                  <a:cubicBezTo>
                    <a:pt x="2276987" y="143872"/>
                    <a:pt x="2267935" y="147599"/>
                    <a:pt x="2258882" y="151859"/>
                  </a:cubicBezTo>
                  <a:lnTo>
                    <a:pt x="2258882" y="298291"/>
                  </a:lnTo>
                  <a:lnTo>
                    <a:pt x="2266870" y="306279"/>
                  </a:lnTo>
                  <a:lnTo>
                    <a:pt x="2287104" y="308408"/>
                  </a:lnTo>
                  <a:lnTo>
                    <a:pt x="2287104" y="324383"/>
                  </a:lnTo>
                  <a:lnTo>
                    <a:pt x="2191790" y="324383"/>
                  </a:lnTo>
                  <a:lnTo>
                    <a:pt x="2191790" y="325448"/>
                  </a:lnTo>
                  <a:close/>
                  <a:moveTo>
                    <a:pt x="1885614" y="31519"/>
                  </a:moveTo>
                  <a:lnTo>
                    <a:pt x="1992642" y="31519"/>
                  </a:lnTo>
                  <a:lnTo>
                    <a:pt x="1992642" y="48558"/>
                  </a:lnTo>
                  <a:lnTo>
                    <a:pt x="1965486" y="50688"/>
                  </a:lnTo>
                  <a:lnTo>
                    <a:pt x="1958563" y="57610"/>
                  </a:lnTo>
                  <a:lnTo>
                    <a:pt x="1958563" y="216289"/>
                  </a:lnTo>
                  <a:cubicBezTo>
                    <a:pt x="1958563" y="246641"/>
                    <a:pt x="1964421" y="269005"/>
                    <a:pt x="1976668" y="282849"/>
                  </a:cubicBezTo>
                  <a:cubicBezTo>
                    <a:pt x="1988915" y="296161"/>
                    <a:pt x="2009149" y="303084"/>
                    <a:pt x="2036306" y="303084"/>
                  </a:cubicBezTo>
                  <a:cubicBezTo>
                    <a:pt x="2063462" y="303084"/>
                    <a:pt x="2083696" y="296161"/>
                    <a:pt x="2095944" y="282849"/>
                  </a:cubicBezTo>
                  <a:cubicBezTo>
                    <a:pt x="2108191" y="268472"/>
                    <a:pt x="2114048" y="246641"/>
                    <a:pt x="2114048" y="216289"/>
                  </a:cubicBezTo>
                  <a:lnTo>
                    <a:pt x="2114048" y="60805"/>
                  </a:lnTo>
                  <a:lnTo>
                    <a:pt x="2106061" y="52818"/>
                  </a:lnTo>
                  <a:lnTo>
                    <a:pt x="2078904" y="48558"/>
                  </a:lnTo>
                  <a:lnTo>
                    <a:pt x="2078904" y="31519"/>
                  </a:lnTo>
                  <a:lnTo>
                    <a:pt x="2172088" y="31519"/>
                  </a:lnTo>
                  <a:lnTo>
                    <a:pt x="2172088" y="48558"/>
                  </a:lnTo>
                  <a:lnTo>
                    <a:pt x="2144932" y="52818"/>
                  </a:lnTo>
                  <a:lnTo>
                    <a:pt x="2136944" y="60805"/>
                  </a:lnTo>
                  <a:lnTo>
                    <a:pt x="2136944" y="219484"/>
                  </a:lnTo>
                  <a:cubicBezTo>
                    <a:pt x="2136944" y="240783"/>
                    <a:pt x="2135880" y="256758"/>
                    <a:pt x="2132685" y="267940"/>
                  </a:cubicBezTo>
                  <a:cubicBezTo>
                    <a:pt x="2130555" y="279122"/>
                    <a:pt x="2124697" y="288174"/>
                    <a:pt x="2118308" y="297226"/>
                  </a:cubicBezTo>
                  <a:cubicBezTo>
                    <a:pt x="2109256" y="307343"/>
                    <a:pt x="2098073" y="315331"/>
                    <a:pt x="2081034" y="320655"/>
                  </a:cubicBezTo>
                  <a:cubicBezTo>
                    <a:pt x="2065059" y="327578"/>
                    <a:pt x="2047488" y="329708"/>
                    <a:pt x="2028319" y="329708"/>
                  </a:cubicBezTo>
                  <a:cubicBezTo>
                    <a:pt x="2008084" y="329708"/>
                    <a:pt x="1989980" y="327578"/>
                    <a:pt x="1974538" y="320655"/>
                  </a:cubicBezTo>
                  <a:cubicBezTo>
                    <a:pt x="1958563" y="314798"/>
                    <a:pt x="1946317" y="307343"/>
                    <a:pt x="1937264" y="297226"/>
                  </a:cubicBezTo>
                  <a:cubicBezTo>
                    <a:pt x="1930342" y="288174"/>
                    <a:pt x="1925017" y="279122"/>
                    <a:pt x="1922888" y="267940"/>
                  </a:cubicBezTo>
                  <a:cubicBezTo>
                    <a:pt x="1919693" y="256758"/>
                    <a:pt x="1918627" y="240783"/>
                    <a:pt x="1918627" y="219484"/>
                  </a:cubicBezTo>
                  <a:lnTo>
                    <a:pt x="1918627" y="57610"/>
                  </a:lnTo>
                  <a:lnTo>
                    <a:pt x="1910640" y="50688"/>
                  </a:lnTo>
                  <a:lnTo>
                    <a:pt x="1885614" y="48558"/>
                  </a:lnTo>
                  <a:lnTo>
                    <a:pt x="1885614" y="31519"/>
                  </a:lnTo>
                  <a:close/>
                  <a:moveTo>
                    <a:pt x="1632686" y="110326"/>
                  </a:moveTo>
                  <a:lnTo>
                    <a:pt x="1632686" y="129495"/>
                  </a:lnTo>
                  <a:cubicBezTo>
                    <a:pt x="1629491" y="129495"/>
                    <a:pt x="1624699" y="130560"/>
                    <a:pt x="1621504" y="130560"/>
                  </a:cubicBezTo>
                  <a:cubicBezTo>
                    <a:pt x="1615647" y="131625"/>
                    <a:pt x="1610322" y="133755"/>
                    <a:pt x="1604464" y="136418"/>
                  </a:cubicBezTo>
                  <a:lnTo>
                    <a:pt x="1604464" y="173691"/>
                  </a:lnTo>
                  <a:lnTo>
                    <a:pt x="1574113" y="173691"/>
                  </a:lnTo>
                  <a:cubicBezTo>
                    <a:pt x="1568256" y="173691"/>
                    <a:pt x="1565061" y="172626"/>
                    <a:pt x="1562931" y="170496"/>
                  </a:cubicBezTo>
                  <a:cubicBezTo>
                    <a:pt x="1560801" y="168366"/>
                    <a:pt x="1560801" y="164639"/>
                    <a:pt x="1560801" y="160379"/>
                  </a:cubicBezTo>
                  <a:cubicBezTo>
                    <a:pt x="1560801" y="145470"/>
                    <a:pt x="1568788" y="133223"/>
                    <a:pt x="1584230" y="124170"/>
                  </a:cubicBezTo>
                  <a:cubicBezTo>
                    <a:pt x="1597542" y="116183"/>
                    <a:pt x="1613517" y="111923"/>
                    <a:pt x="1632686" y="110326"/>
                  </a:cubicBezTo>
                  <a:lnTo>
                    <a:pt x="1632686" y="110326"/>
                  </a:lnTo>
                  <a:close/>
                  <a:moveTo>
                    <a:pt x="1632686" y="204042"/>
                  </a:moveTo>
                  <a:lnTo>
                    <a:pt x="1632686" y="222147"/>
                  </a:lnTo>
                  <a:cubicBezTo>
                    <a:pt x="1620439" y="226407"/>
                    <a:pt x="1611387" y="231199"/>
                    <a:pt x="1605529" y="235459"/>
                  </a:cubicBezTo>
                  <a:cubicBezTo>
                    <a:pt x="1594347" y="244511"/>
                    <a:pt x="1587425" y="254628"/>
                    <a:pt x="1587425" y="269005"/>
                  </a:cubicBezTo>
                  <a:cubicBezTo>
                    <a:pt x="1587425" y="279122"/>
                    <a:pt x="1590620" y="288174"/>
                    <a:pt x="1597542" y="295096"/>
                  </a:cubicBezTo>
                  <a:cubicBezTo>
                    <a:pt x="1603400" y="302019"/>
                    <a:pt x="1611919" y="304149"/>
                    <a:pt x="1623634" y="304149"/>
                  </a:cubicBezTo>
                  <a:cubicBezTo>
                    <a:pt x="1625764" y="304149"/>
                    <a:pt x="1629491" y="304149"/>
                    <a:pt x="1632686" y="304149"/>
                  </a:cubicBezTo>
                  <a:lnTo>
                    <a:pt x="1632686" y="323318"/>
                  </a:lnTo>
                  <a:cubicBezTo>
                    <a:pt x="1623634" y="326513"/>
                    <a:pt x="1614582" y="327578"/>
                    <a:pt x="1605529" y="327578"/>
                  </a:cubicBezTo>
                  <a:cubicBezTo>
                    <a:pt x="1588490" y="327578"/>
                    <a:pt x="1575178" y="323318"/>
                    <a:pt x="1565061" y="313201"/>
                  </a:cubicBezTo>
                  <a:cubicBezTo>
                    <a:pt x="1554944" y="303084"/>
                    <a:pt x="1549087" y="288174"/>
                    <a:pt x="1549087" y="272732"/>
                  </a:cubicBezTo>
                  <a:cubicBezTo>
                    <a:pt x="1549087" y="253563"/>
                    <a:pt x="1557074" y="239186"/>
                    <a:pt x="1572516" y="227471"/>
                  </a:cubicBezTo>
                  <a:cubicBezTo>
                    <a:pt x="1583165" y="221082"/>
                    <a:pt x="1603400" y="213095"/>
                    <a:pt x="1632686" y="204042"/>
                  </a:cubicBezTo>
                  <a:lnTo>
                    <a:pt x="1632686" y="204042"/>
                  </a:lnTo>
                  <a:close/>
                  <a:moveTo>
                    <a:pt x="913306" y="420229"/>
                  </a:moveTo>
                  <a:lnTo>
                    <a:pt x="913306" y="401060"/>
                  </a:lnTo>
                  <a:cubicBezTo>
                    <a:pt x="914371" y="401060"/>
                    <a:pt x="916501" y="401060"/>
                    <a:pt x="917565" y="401060"/>
                  </a:cubicBezTo>
                  <a:cubicBezTo>
                    <a:pt x="936735" y="401060"/>
                    <a:pt x="951112" y="396800"/>
                    <a:pt x="963891" y="387748"/>
                  </a:cubicBezTo>
                  <a:cubicBezTo>
                    <a:pt x="976138" y="378696"/>
                    <a:pt x="983061" y="367514"/>
                    <a:pt x="983061" y="354202"/>
                  </a:cubicBezTo>
                  <a:cubicBezTo>
                    <a:pt x="983061" y="345150"/>
                    <a:pt x="980931" y="337162"/>
                    <a:pt x="975073" y="332903"/>
                  </a:cubicBezTo>
                  <a:cubicBezTo>
                    <a:pt x="969216" y="328643"/>
                    <a:pt x="956969" y="323850"/>
                    <a:pt x="937800" y="320655"/>
                  </a:cubicBezTo>
                  <a:lnTo>
                    <a:pt x="912773" y="316396"/>
                  </a:lnTo>
                  <a:lnTo>
                    <a:pt x="912773" y="284979"/>
                  </a:lnTo>
                  <a:lnTo>
                    <a:pt x="940995" y="289239"/>
                  </a:lnTo>
                  <a:cubicBezTo>
                    <a:pt x="968151" y="293499"/>
                    <a:pt x="987320" y="300421"/>
                    <a:pt x="998502" y="308408"/>
                  </a:cubicBezTo>
                  <a:cubicBezTo>
                    <a:pt x="1009685" y="316396"/>
                    <a:pt x="1015542" y="328643"/>
                    <a:pt x="1015542" y="343552"/>
                  </a:cubicBezTo>
                  <a:cubicBezTo>
                    <a:pt x="1015542" y="352604"/>
                    <a:pt x="1013412" y="360591"/>
                    <a:pt x="1008620" y="369644"/>
                  </a:cubicBezTo>
                  <a:cubicBezTo>
                    <a:pt x="1002762" y="378696"/>
                    <a:pt x="997437" y="386683"/>
                    <a:pt x="988385" y="393073"/>
                  </a:cubicBezTo>
                  <a:cubicBezTo>
                    <a:pt x="977203" y="402125"/>
                    <a:pt x="963359" y="409047"/>
                    <a:pt x="948982" y="414372"/>
                  </a:cubicBezTo>
                  <a:cubicBezTo>
                    <a:pt x="937800" y="416502"/>
                    <a:pt x="925552" y="419164"/>
                    <a:pt x="913306" y="420229"/>
                  </a:cubicBezTo>
                  <a:lnTo>
                    <a:pt x="913306" y="420229"/>
                  </a:lnTo>
                  <a:close/>
                  <a:moveTo>
                    <a:pt x="913306" y="252498"/>
                  </a:moveTo>
                  <a:lnTo>
                    <a:pt x="913306" y="234394"/>
                  </a:lnTo>
                  <a:lnTo>
                    <a:pt x="913306" y="234394"/>
                  </a:lnTo>
                  <a:cubicBezTo>
                    <a:pt x="925552" y="234394"/>
                    <a:pt x="936735" y="230134"/>
                    <a:pt x="944722" y="219484"/>
                  </a:cubicBezTo>
                  <a:cubicBezTo>
                    <a:pt x="952709" y="210432"/>
                    <a:pt x="955904" y="197120"/>
                    <a:pt x="955904" y="181146"/>
                  </a:cubicBezTo>
                  <a:cubicBezTo>
                    <a:pt x="955904" y="164106"/>
                    <a:pt x="952709" y="151859"/>
                    <a:pt x="944722" y="141742"/>
                  </a:cubicBezTo>
                  <a:cubicBezTo>
                    <a:pt x="936735" y="131625"/>
                    <a:pt x="926618" y="127365"/>
                    <a:pt x="913306" y="127365"/>
                  </a:cubicBezTo>
                  <a:lnTo>
                    <a:pt x="913306" y="127365"/>
                  </a:lnTo>
                  <a:lnTo>
                    <a:pt x="913306" y="110326"/>
                  </a:lnTo>
                  <a:cubicBezTo>
                    <a:pt x="914371" y="109261"/>
                    <a:pt x="916501" y="109261"/>
                    <a:pt x="917565" y="109261"/>
                  </a:cubicBezTo>
                  <a:cubicBezTo>
                    <a:pt x="925552" y="109261"/>
                    <a:pt x="934605" y="110326"/>
                    <a:pt x="942592" y="112456"/>
                  </a:cubicBezTo>
                  <a:cubicBezTo>
                    <a:pt x="950579" y="114586"/>
                    <a:pt x="959631" y="118313"/>
                    <a:pt x="967619" y="122573"/>
                  </a:cubicBezTo>
                  <a:lnTo>
                    <a:pt x="1030451" y="122573"/>
                  </a:lnTo>
                  <a:lnTo>
                    <a:pt x="1030451" y="142807"/>
                  </a:lnTo>
                  <a:lnTo>
                    <a:pt x="981996" y="142807"/>
                  </a:lnTo>
                  <a:cubicBezTo>
                    <a:pt x="986255" y="148665"/>
                    <a:pt x="988918" y="155054"/>
                    <a:pt x="991048" y="161976"/>
                  </a:cubicBezTo>
                  <a:cubicBezTo>
                    <a:pt x="993178" y="168899"/>
                    <a:pt x="994243" y="175288"/>
                    <a:pt x="994243" y="183276"/>
                  </a:cubicBezTo>
                  <a:cubicBezTo>
                    <a:pt x="994243" y="203510"/>
                    <a:pt x="986255" y="219484"/>
                    <a:pt x="970813" y="232796"/>
                  </a:cubicBezTo>
                  <a:cubicBezTo>
                    <a:pt x="955904" y="245576"/>
                    <a:pt x="936735" y="251433"/>
                    <a:pt x="913306" y="252498"/>
                  </a:cubicBezTo>
                  <a:lnTo>
                    <a:pt x="913306" y="252498"/>
                  </a:lnTo>
                  <a:close/>
                  <a:moveTo>
                    <a:pt x="1344082" y="109261"/>
                  </a:moveTo>
                  <a:lnTo>
                    <a:pt x="1361121" y="109261"/>
                  </a:lnTo>
                  <a:lnTo>
                    <a:pt x="1361121" y="254628"/>
                  </a:lnTo>
                  <a:cubicBezTo>
                    <a:pt x="1361121" y="271667"/>
                    <a:pt x="1364316" y="282849"/>
                    <a:pt x="1371238" y="290837"/>
                  </a:cubicBezTo>
                  <a:cubicBezTo>
                    <a:pt x="1378160" y="297759"/>
                    <a:pt x="1388278" y="302019"/>
                    <a:pt x="1402655" y="302019"/>
                  </a:cubicBezTo>
                  <a:cubicBezTo>
                    <a:pt x="1410642" y="302019"/>
                    <a:pt x="1419694" y="300954"/>
                    <a:pt x="1427681" y="298824"/>
                  </a:cubicBezTo>
                  <a:cubicBezTo>
                    <a:pt x="1436733" y="296694"/>
                    <a:pt x="1444720" y="292967"/>
                    <a:pt x="1453773" y="288707"/>
                  </a:cubicBezTo>
                  <a:lnTo>
                    <a:pt x="1453773" y="140145"/>
                  </a:lnTo>
                  <a:lnTo>
                    <a:pt x="1422889" y="140145"/>
                  </a:lnTo>
                  <a:lnTo>
                    <a:pt x="1422889" y="126833"/>
                  </a:lnTo>
                  <a:lnTo>
                    <a:pt x="1473474" y="109794"/>
                  </a:lnTo>
                  <a:lnTo>
                    <a:pt x="1490514" y="109794"/>
                  </a:lnTo>
                  <a:lnTo>
                    <a:pt x="1490514" y="299889"/>
                  </a:lnTo>
                  <a:lnTo>
                    <a:pt x="1498501" y="307876"/>
                  </a:lnTo>
                  <a:lnTo>
                    <a:pt x="1518735" y="310006"/>
                  </a:lnTo>
                  <a:lnTo>
                    <a:pt x="1518735" y="325980"/>
                  </a:lnTo>
                  <a:lnTo>
                    <a:pt x="1453240" y="325980"/>
                  </a:lnTo>
                  <a:lnTo>
                    <a:pt x="1453240" y="300954"/>
                  </a:lnTo>
                  <a:cubicBezTo>
                    <a:pt x="1439928" y="311071"/>
                    <a:pt x="1427149" y="317993"/>
                    <a:pt x="1415967" y="322253"/>
                  </a:cubicBezTo>
                  <a:cubicBezTo>
                    <a:pt x="1403720" y="326513"/>
                    <a:pt x="1393602" y="329175"/>
                    <a:pt x="1382421" y="329175"/>
                  </a:cubicBezTo>
                  <a:cubicBezTo>
                    <a:pt x="1363251" y="329175"/>
                    <a:pt x="1349939" y="323318"/>
                    <a:pt x="1339822" y="312136"/>
                  </a:cubicBezTo>
                  <a:cubicBezTo>
                    <a:pt x="1329705" y="300954"/>
                    <a:pt x="1323848" y="283914"/>
                    <a:pt x="1323848" y="262615"/>
                  </a:cubicBezTo>
                  <a:lnTo>
                    <a:pt x="1323848" y="140145"/>
                  </a:lnTo>
                  <a:lnTo>
                    <a:pt x="1292431" y="140145"/>
                  </a:lnTo>
                  <a:lnTo>
                    <a:pt x="1292431" y="126833"/>
                  </a:lnTo>
                  <a:lnTo>
                    <a:pt x="1344082" y="109261"/>
                  </a:lnTo>
                  <a:lnTo>
                    <a:pt x="1344082" y="109261"/>
                  </a:lnTo>
                  <a:close/>
                  <a:moveTo>
                    <a:pt x="1096479" y="2233"/>
                  </a:moveTo>
                  <a:lnTo>
                    <a:pt x="1113518" y="2233"/>
                  </a:lnTo>
                  <a:lnTo>
                    <a:pt x="1113518" y="136418"/>
                  </a:lnTo>
                  <a:cubicBezTo>
                    <a:pt x="1130557" y="126300"/>
                    <a:pt x="1143869" y="119378"/>
                    <a:pt x="1155052" y="116183"/>
                  </a:cubicBezTo>
                  <a:cubicBezTo>
                    <a:pt x="1166233" y="111923"/>
                    <a:pt x="1175286" y="109261"/>
                    <a:pt x="1184338" y="109261"/>
                  </a:cubicBezTo>
                  <a:cubicBezTo>
                    <a:pt x="1203507" y="109261"/>
                    <a:pt x="1217884" y="116183"/>
                    <a:pt x="1228001" y="127365"/>
                  </a:cubicBezTo>
                  <a:cubicBezTo>
                    <a:pt x="1238118" y="138547"/>
                    <a:pt x="1242911" y="155587"/>
                    <a:pt x="1242911" y="176886"/>
                  </a:cubicBezTo>
                  <a:lnTo>
                    <a:pt x="1242911" y="299356"/>
                  </a:lnTo>
                  <a:lnTo>
                    <a:pt x="1250898" y="307343"/>
                  </a:lnTo>
                  <a:lnTo>
                    <a:pt x="1273262" y="309473"/>
                  </a:lnTo>
                  <a:lnTo>
                    <a:pt x="1273262" y="325448"/>
                  </a:lnTo>
                  <a:lnTo>
                    <a:pt x="1178480" y="325448"/>
                  </a:lnTo>
                  <a:lnTo>
                    <a:pt x="1178480" y="309473"/>
                  </a:lnTo>
                  <a:lnTo>
                    <a:pt x="1198715" y="307343"/>
                  </a:lnTo>
                  <a:lnTo>
                    <a:pt x="1205637" y="299356"/>
                  </a:lnTo>
                  <a:lnTo>
                    <a:pt x="1205637" y="183276"/>
                  </a:lnTo>
                  <a:cubicBezTo>
                    <a:pt x="1205637" y="167301"/>
                    <a:pt x="1202442" y="155054"/>
                    <a:pt x="1195520" y="148132"/>
                  </a:cubicBezTo>
                  <a:cubicBezTo>
                    <a:pt x="1188598" y="141210"/>
                    <a:pt x="1177416" y="138015"/>
                    <a:pt x="1161974" y="138015"/>
                  </a:cubicBezTo>
                  <a:cubicBezTo>
                    <a:pt x="1155052" y="138015"/>
                    <a:pt x="1147597" y="139080"/>
                    <a:pt x="1139610" y="141210"/>
                  </a:cubicBezTo>
                  <a:cubicBezTo>
                    <a:pt x="1131622" y="144405"/>
                    <a:pt x="1122570" y="148132"/>
                    <a:pt x="1113518" y="152392"/>
                  </a:cubicBezTo>
                  <a:lnTo>
                    <a:pt x="1113518" y="298824"/>
                  </a:lnTo>
                  <a:lnTo>
                    <a:pt x="1121505" y="306811"/>
                  </a:lnTo>
                  <a:lnTo>
                    <a:pt x="1141740" y="308941"/>
                  </a:lnTo>
                  <a:lnTo>
                    <a:pt x="1141740" y="324915"/>
                  </a:lnTo>
                  <a:lnTo>
                    <a:pt x="1045893" y="324915"/>
                  </a:lnTo>
                  <a:lnTo>
                    <a:pt x="1045893" y="308941"/>
                  </a:lnTo>
                  <a:lnTo>
                    <a:pt x="1069322" y="306811"/>
                  </a:lnTo>
                  <a:lnTo>
                    <a:pt x="1076245" y="298824"/>
                  </a:lnTo>
                  <a:lnTo>
                    <a:pt x="1076245" y="31519"/>
                  </a:lnTo>
                  <a:lnTo>
                    <a:pt x="1042698" y="31519"/>
                  </a:lnTo>
                  <a:lnTo>
                    <a:pt x="1042698" y="18207"/>
                  </a:lnTo>
                  <a:lnTo>
                    <a:pt x="1096479" y="2233"/>
                  </a:lnTo>
                  <a:close/>
                  <a:moveTo>
                    <a:pt x="913306" y="110326"/>
                  </a:moveTo>
                  <a:lnTo>
                    <a:pt x="913306" y="127365"/>
                  </a:lnTo>
                  <a:cubicBezTo>
                    <a:pt x="899994" y="127365"/>
                    <a:pt x="889877" y="131625"/>
                    <a:pt x="881889" y="141742"/>
                  </a:cubicBezTo>
                  <a:cubicBezTo>
                    <a:pt x="873902" y="150794"/>
                    <a:pt x="870707" y="164106"/>
                    <a:pt x="870707" y="181146"/>
                  </a:cubicBezTo>
                  <a:cubicBezTo>
                    <a:pt x="870707" y="197120"/>
                    <a:pt x="873902" y="210432"/>
                    <a:pt x="882954" y="219484"/>
                  </a:cubicBezTo>
                  <a:cubicBezTo>
                    <a:pt x="890941" y="229601"/>
                    <a:pt x="901059" y="234394"/>
                    <a:pt x="913306" y="234394"/>
                  </a:cubicBezTo>
                  <a:lnTo>
                    <a:pt x="913306" y="252498"/>
                  </a:lnTo>
                  <a:cubicBezTo>
                    <a:pt x="912240" y="252498"/>
                    <a:pt x="911176" y="252498"/>
                    <a:pt x="910111" y="252498"/>
                  </a:cubicBezTo>
                  <a:lnTo>
                    <a:pt x="903189" y="252498"/>
                  </a:lnTo>
                  <a:cubicBezTo>
                    <a:pt x="901059" y="255693"/>
                    <a:pt x="899994" y="258355"/>
                    <a:pt x="898929" y="261550"/>
                  </a:cubicBezTo>
                  <a:cubicBezTo>
                    <a:pt x="898929" y="264745"/>
                    <a:pt x="897864" y="268472"/>
                    <a:pt x="897864" y="271667"/>
                  </a:cubicBezTo>
                  <a:cubicBezTo>
                    <a:pt x="897864" y="272732"/>
                    <a:pt x="898929" y="274862"/>
                    <a:pt x="898929" y="278590"/>
                  </a:cubicBezTo>
                  <a:cubicBezTo>
                    <a:pt x="898929" y="280719"/>
                    <a:pt x="898929" y="281784"/>
                    <a:pt x="898929" y="281784"/>
                  </a:cubicBezTo>
                  <a:lnTo>
                    <a:pt x="913838" y="283914"/>
                  </a:lnTo>
                  <a:lnTo>
                    <a:pt x="913838" y="315331"/>
                  </a:lnTo>
                  <a:lnTo>
                    <a:pt x="896799" y="312136"/>
                  </a:lnTo>
                  <a:cubicBezTo>
                    <a:pt x="884552" y="315331"/>
                    <a:pt x="875500" y="321188"/>
                    <a:pt x="868577" y="329175"/>
                  </a:cubicBezTo>
                  <a:cubicBezTo>
                    <a:pt x="861655" y="337162"/>
                    <a:pt x="858460" y="345150"/>
                    <a:pt x="858460" y="355267"/>
                  </a:cubicBezTo>
                  <a:cubicBezTo>
                    <a:pt x="858460" y="368579"/>
                    <a:pt x="864317" y="378696"/>
                    <a:pt x="875500" y="387748"/>
                  </a:cubicBezTo>
                  <a:cubicBezTo>
                    <a:pt x="885617" y="395735"/>
                    <a:pt x="897864" y="399995"/>
                    <a:pt x="913838" y="401060"/>
                  </a:cubicBezTo>
                  <a:lnTo>
                    <a:pt x="913838" y="420229"/>
                  </a:lnTo>
                  <a:cubicBezTo>
                    <a:pt x="910643" y="420229"/>
                    <a:pt x="906916" y="420229"/>
                    <a:pt x="902656" y="420229"/>
                  </a:cubicBezTo>
                  <a:cubicBezTo>
                    <a:pt x="877629" y="420229"/>
                    <a:pt x="858993" y="415969"/>
                    <a:pt x="845148" y="405852"/>
                  </a:cubicBezTo>
                  <a:cubicBezTo>
                    <a:pt x="830771" y="395735"/>
                    <a:pt x="823849" y="382423"/>
                    <a:pt x="823849" y="364319"/>
                  </a:cubicBezTo>
                  <a:cubicBezTo>
                    <a:pt x="823849" y="351007"/>
                    <a:pt x="828109" y="338227"/>
                    <a:pt x="836096" y="329175"/>
                  </a:cubicBezTo>
                  <a:cubicBezTo>
                    <a:pt x="845148" y="319058"/>
                    <a:pt x="856330" y="312136"/>
                    <a:pt x="871240" y="310006"/>
                  </a:cubicBezTo>
                  <a:cubicBezTo>
                    <a:pt x="870175" y="306811"/>
                    <a:pt x="869110" y="303084"/>
                    <a:pt x="868045" y="299889"/>
                  </a:cubicBezTo>
                  <a:cubicBezTo>
                    <a:pt x="866980" y="296694"/>
                    <a:pt x="866980" y="292967"/>
                    <a:pt x="866980" y="289772"/>
                  </a:cubicBezTo>
                  <a:cubicBezTo>
                    <a:pt x="866980" y="285512"/>
                    <a:pt x="869110" y="278590"/>
                    <a:pt x="872837" y="271667"/>
                  </a:cubicBezTo>
                  <a:cubicBezTo>
                    <a:pt x="876032" y="264745"/>
                    <a:pt x="880824" y="257290"/>
                    <a:pt x="888812" y="249303"/>
                  </a:cubicBezTo>
                  <a:cubicBezTo>
                    <a:pt x="871772" y="245043"/>
                    <a:pt x="858460" y="237056"/>
                    <a:pt x="848343" y="225874"/>
                  </a:cubicBezTo>
                  <a:cubicBezTo>
                    <a:pt x="839291" y="213627"/>
                    <a:pt x="833966" y="199783"/>
                    <a:pt x="833966" y="183276"/>
                  </a:cubicBezTo>
                  <a:cubicBezTo>
                    <a:pt x="833966" y="161976"/>
                    <a:pt x="841953" y="143872"/>
                    <a:pt x="857395" y="130560"/>
                  </a:cubicBezTo>
                  <a:cubicBezTo>
                    <a:pt x="870175" y="117248"/>
                    <a:pt x="889344" y="110326"/>
                    <a:pt x="913306" y="110326"/>
                  </a:cubicBezTo>
                  <a:lnTo>
                    <a:pt x="913306" y="110326"/>
                  </a:lnTo>
                  <a:close/>
                  <a:moveTo>
                    <a:pt x="569856" y="325448"/>
                  </a:moveTo>
                  <a:lnTo>
                    <a:pt x="569856" y="309473"/>
                  </a:lnTo>
                  <a:lnTo>
                    <a:pt x="593285" y="307343"/>
                  </a:lnTo>
                  <a:lnTo>
                    <a:pt x="601272" y="299356"/>
                  </a:lnTo>
                  <a:lnTo>
                    <a:pt x="601272" y="141742"/>
                  </a:lnTo>
                  <a:lnTo>
                    <a:pt x="569856" y="141742"/>
                  </a:lnTo>
                  <a:lnTo>
                    <a:pt x="569856" y="127365"/>
                  </a:lnTo>
                  <a:lnTo>
                    <a:pt x="620442" y="112456"/>
                  </a:lnTo>
                  <a:lnTo>
                    <a:pt x="637481" y="112456"/>
                  </a:lnTo>
                  <a:lnTo>
                    <a:pt x="637481" y="135885"/>
                  </a:lnTo>
                  <a:cubicBezTo>
                    <a:pt x="654520" y="125768"/>
                    <a:pt x="668897" y="118846"/>
                    <a:pt x="680079" y="115651"/>
                  </a:cubicBezTo>
                  <a:cubicBezTo>
                    <a:pt x="690197" y="111391"/>
                    <a:pt x="699249" y="108729"/>
                    <a:pt x="708301" y="108729"/>
                  </a:cubicBezTo>
                  <a:cubicBezTo>
                    <a:pt x="727470" y="108729"/>
                    <a:pt x="741847" y="115651"/>
                    <a:pt x="751964" y="126833"/>
                  </a:cubicBezTo>
                  <a:cubicBezTo>
                    <a:pt x="762081" y="138015"/>
                    <a:pt x="766341" y="155054"/>
                    <a:pt x="766341" y="176354"/>
                  </a:cubicBezTo>
                  <a:lnTo>
                    <a:pt x="766341" y="298824"/>
                  </a:lnTo>
                  <a:lnTo>
                    <a:pt x="774328" y="306811"/>
                  </a:lnTo>
                  <a:lnTo>
                    <a:pt x="797757" y="308941"/>
                  </a:lnTo>
                  <a:lnTo>
                    <a:pt x="797757" y="324915"/>
                  </a:lnTo>
                  <a:lnTo>
                    <a:pt x="700846" y="324915"/>
                  </a:lnTo>
                  <a:lnTo>
                    <a:pt x="700846" y="308941"/>
                  </a:lnTo>
                  <a:lnTo>
                    <a:pt x="722145" y="306811"/>
                  </a:lnTo>
                  <a:lnTo>
                    <a:pt x="730133" y="298824"/>
                  </a:lnTo>
                  <a:lnTo>
                    <a:pt x="730133" y="182743"/>
                  </a:lnTo>
                  <a:cubicBezTo>
                    <a:pt x="730133" y="166769"/>
                    <a:pt x="726938" y="155587"/>
                    <a:pt x="720015" y="147599"/>
                  </a:cubicBezTo>
                  <a:cubicBezTo>
                    <a:pt x="713093" y="140677"/>
                    <a:pt x="701911" y="137482"/>
                    <a:pt x="684872" y="137482"/>
                  </a:cubicBezTo>
                  <a:cubicBezTo>
                    <a:pt x="677949" y="137482"/>
                    <a:pt x="671560" y="138547"/>
                    <a:pt x="662508" y="140677"/>
                  </a:cubicBezTo>
                  <a:cubicBezTo>
                    <a:pt x="654520" y="143872"/>
                    <a:pt x="645468" y="147599"/>
                    <a:pt x="636416" y="151859"/>
                  </a:cubicBezTo>
                  <a:lnTo>
                    <a:pt x="636416" y="298291"/>
                  </a:lnTo>
                  <a:lnTo>
                    <a:pt x="644403" y="306279"/>
                  </a:lnTo>
                  <a:lnTo>
                    <a:pt x="664637" y="308408"/>
                  </a:lnTo>
                  <a:lnTo>
                    <a:pt x="664637" y="324383"/>
                  </a:lnTo>
                  <a:lnTo>
                    <a:pt x="569856" y="324383"/>
                  </a:lnTo>
                  <a:lnTo>
                    <a:pt x="569856" y="325448"/>
                  </a:lnTo>
                  <a:close/>
                  <a:moveTo>
                    <a:pt x="501166" y="15012"/>
                  </a:moveTo>
                  <a:cubicBezTo>
                    <a:pt x="509153" y="15012"/>
                    <a:pt x="514478" y="17142"/>
                    <a:pt x="519270" y="22999"/>
                  </a:cubicBezTo>
                  <a:cubicBezTo>
                    <a:pt x="525128" y="27259"/>
                    <a:pt x="527258" y="33116"/>
                    <a:pt x="527258" y="41104"/>
                  </a:cubicBezTo>
                  <a:cubicBezTo>
                    <a:pt x="527258" y="48026"/>
                    <a:pt x="525128" y="53351"/>
                    <a:pt x="519270" y="58143"/>
                  </a:cubicBezTo>
                  <a:cubicBezTo>
                    <a:pt x="515011" y="64000"/>
                    <a:pt x="509153" y="66130"/>
                    <a:pt x="501166" y="66130"/>
                  </a:cubicBezTo>
                  <a:cubicBezTo>
                    <a:pt x="494244" y="66130"/>
                    <a:pt x="488919" y="64000"/>
                    <a:pt x="484127" y="58143"/>
                  </a:cubicBezTo>
                  <a:cubicBezTo>
                    <a:pt x="478270" y="53883"/>
                    <a:pt x="476140" y="48026"/>
                    <a:pt x="476140" y="41104"/>
                  </a:cubicBezTo>
                  <a:cubicBezTo>
                    <a:pt x="476140" y="33116"/>
                    <a:pt x="478270" y="27792"/>
                    <a:pt x="484127" y="22999"/>
                  </a:cubicBezTo>
                  <a:cubicBezTo>
                    <a:pt x="488919" y="17142"/>
                    <a:pt x="494244" y="15012"/>
                    <a:pt x="501166" y="15012"/>
                  </a:cubicBezTo>
                  <a:lnTo>
                    <a:pt x="501166" y="15012"/>
                  </a:lnTo>
                  <a:close/>
                  <a:moveTo>
                    <a:pt x="500101" y="112988"/>
                  </a:moveTo>
                  <a:lnTo>
                    <a:pt x="517141" y="112988"/>
                  </a:lnTo>
                  <a:lnTo>
                    <a:pt x="517141" y="299889"/>
                  </a:lnTo>
                  <a:lnTo>
                    <a:pt x="525128" y="307876"/>
                  </a:lnTo>
                  <a:lnTo>
                    <a:pt x="547492" y="310006"/>
                  </a:lnTo>
                  <a:lnTo>
                    <a:pt x="547492" y="325980"/>
                  </a:lnTo>
                  <a:lnTo>
                    <a:pt x="449516" y="325980"/>
                  </a:lnTo>
                  <a:lnTo>
                    <a:pt x="449516" y="310006"/>
                  </a:lnTo>
                  <a:lnTo>
                    <a:pt x="472945" y="307876"/>
                  </a:lnTo>
                  <a:lnTo>
                    <a:pt x="479867" y="299889"/>
                  </a:lnTo>
                  <a:lnTo>
                    <a:pt x="479867" y="142275"/>
                  </a:lnTo>
                  <a:lnTo>
                    <a:pt x="449516" y="142275"/>
                  </a:lnTo>
                  <a:lnTo>
                    <a:pt x="449516" y="127365"/>
                  </a:lnTo>
                  <a:lnTo>
                    <a:pt x="500101" y="112988"/>
                  </a:lnTo>
                  <a:lnTo>
                    <a:pt x="500101" y="112988"/>
                  </a:lnTo>
                  <a:close/>
                  <a:moveTo>
                    <a:pt x="410112" y="119378"/>
                  </a:moveTo>
                  <a:lnTo>
                    <a:pt x="410112" y="168899"/>
                  </a:lnTo>
                  <a:lnTo>
                    <a:pt x="388813" y="168899"/>
                  </a:lnTo>
                  <a:lnTo>
                    <a:pt x="384553" y="138547"/>
                  </a:lnTo>
                  <a:cubicBezTo>
                    <a:pt x="378696" y="135353"/>
                    <a:pt x="373371" y="132690"/>
                    <a:pt x="368579" y="130560"/>
                  </a:cubicBezTo>
                  <a:cubicBezTo>
                    <a:pt x="362721" y="129495"/>
                    <a:pt x="357397" y="128430"/>
                    <a:pt x="352604" y="128430"/>
                  </a:cubicBezTo>
                  <a:cubicBezTo>
                    <a:pt x="340357" y="128430"/>
                    <a:pt x="332370" y="131625"/>
                    <a:pt x="325448" y="137482"/>
                  </a:cubicBezTo>
                  <a:cubicBezTo>
                    <a:pt x="318526" y="143340"/>
                    <a:pt x="315331" y="149730"/>
                    <a:pt x="315331" y="159847"/>
                  </a:cubicBezTo>
                  <a:cubicBezTo>
                    <a:pt x="315331" y="168899"/>
                    <a:pt x="318526" y="175821"/>
                    <a:pt x="323318" y="181146"/>
                  </a:cubicBezTo>
                  <a:cubicBezTo>
                    <a:pt x="329175" y="187003"/>
                    <a:pt x="337695" y="192328"/>
                    <a:pt x="352604" y="200315"/>
                  </a:cubicBezTo>
                  <a:cubicBezTo>
                    <a:pt x="354734" y="201380"/>
                    <a:pt x="358462" y="202445"/>
                    <a:pt x="363786" y="204575"/>
                  </a:cubicBezTo>
                  <a:cubicBezTo>
                    <a:pt x="379761" y="212562"/>
                    <a:pt x="392008" y="218952"/>
                    <a:pt x="399995" y="224809"/>
                  </a:cubicBezTo>
                  <a:cubicBezTo>
                    <a:pt x="404255" y="229069"/>
                    <a:pt x="409047" y="234926"/>
                    <a:pt x="412242" y="241848"/>
                  </a:cubicBezTo>
                  <a:cubicBezTo>
                    <a:pt x="414372" y="247706"/>
                    <a:pt x="415437" y="255160"/>
                    <a:pt x="415437" y="263148"/>
                  </a:cubicBezTo>
                  <a:cubicBezTo>
                    <a:pt x="415437" y="283382"/>
                    <a:pt x="408515" y="299356"/>
                    <a:pt x="394138" y="311603"/>
                  </a:cubicBezTo>
                  <a:cubicBezTo>
                    <a:pt x="379761" y="322785"/>
                    <a:pt x="358994" y="328643"/>
                    <a:pt x="334500" y="328643"/>
                  </a:cubicBezTo>
                  <a:cubicBezTo>
                    <a:pt x="323318" y="328643"/>
                    <a:pt x="313201" y="327578"/>
                    <a:pt x="304149" y="326513"/>
                  </a:cubicBezTo>
                  <a:cubicBezTo>
                    <a:pt x="294031" y="325448"/>
                    <a:pt x="284979" y="323318"/>
                    <a:pt x="276992" y="319591"/>
                  </a:cubicBezTo>
                  <a:lnTo>
                    <a:pt x="276992" y="262083"/>
                  </a:lnTo>
                  <a:lnTo>
                    <a:pt x="298291" y="262083"/>
                  </a:lnTo>
                  <a:lnTo>
                    <a:pt x="302551" y="299356"/>
                  </a:lnTo>
                  <a:cubicBezTo>
                    <a:pt x="309473" y="303616"/>
                    <a:pt x="314798" y="306279"/>
                    <a:pt x="321720" y="307343"/>
                  </a:cubicBezTo>
                  <a:cubicBezTo>
                    <a:pt x="327578" y="309473"/>
                    <a:pt x="333967" y="310538"/>
                    <a:pt x="340890" y="310538"/>
                  </a:cubicBezTo>
                  <a:cubicBezTo>
                    <a:pt x="353137" y="310538"/>
                    <a:pt x="362189" y="307343"/>
                    <a:pt x="370176" y="300421"/>
                  </a:cubicBezTo>
                  <a:cubicBezTo>
                    <a:pt x="378163" y="293499"/>
                    <a:pt x="381358" y="285512"/>
                    <a:pt x="381358" y="274330"/>
                  </a:cubicBezTo>
                  <a:cubicBezTo>
                    <a:pt x="381358" y="265278"/>
                    <a:pt x="379228" y="258355"/>
                    <a:pt x="373371" y="253031"/>
                  </a:cubicBezTo>
                  <a:cubicBezTo>
                    <a:pt x="369111" y="247173"/>
                    <a:pt x="356332" y="239719"/>
                    <a:pt x="336097" y="230666"/>
                  </a:cubicBezTo>
                  <a:cubicBezTo>
                    <a:pt x="314798" y="221614"/>
                    <a:pt x="299889" y="211497"/>
                    <a:pt x="292434" y="203510"/>
                  </a:cubicBezTo>
                  <a:cubicBezTo>
                    <a:pt x="284447" y="194458"/>
                    <a:pt x="280187" y="183276"/>
                    <a:pt x="280187" y="171029"/>
                  </a:cubicBezTo>
                  <a:cubicBezTo>
                    <a:pt x="280187" y="151859"/>
                    <a:pt x="287109" y="135885"/>
                    <a:pt x="300421" y="125768"/>
                  </a:cubicBezTo>
                  <a:cubicBezTo>
                    <a:pt x="313733" y="114586"/>
                    <a:pt x="332902" y="108729"/>
                    <a:pt x="357929" y="108729"/>
                  </a:cubicBezTo>
                  <a:cubicBezTo>
                    <a:pt x="368046" y="108729"/>
                    <a:pt x="377098" y="109794"/>
                    <a:pt x="386150" y="111923"/>
                  </a:cubicBezTo>
                  <a:cubicBezTo>
                    <a:pt x="394138" y="114053"/>
                    <a:pt x="402125" y="116183"/>
                    <a:pt x="410112" y="119378"/>
                  </a:cubicBezTo>
                  <a:lnTo>
                    <a:pt x="410112" y="119378"/>
                  </a:lnTo>
                  <a:close/>
                  <a:moveTo>
                    <a:pt x="3297" y="31519"/>
                  </a:moveTo>
                  <a:lnTo>
                    <a:pt x="250901" y="31519"/>
                  </a:lnTo>
                  <a:lnTo>
                    <a:pt x="250901" y="98079"/>
                  </a:lnTo>
                  <a:lnTo>
                    <a:pt x="227471" y="98079"/>
                  </a:lnTo>
                  <a:lnTo>
                    <a:pt x="221614" y="57610"/>
                  </a:lnTo>
                  <a:lnTo>
                    <a:pt x="214692" y="50688"/>
                  </a:lnTo>
                  <a:lnTo>
                    <a:pt x="148132" y="50688"/>
                  </a:lnTo>
                  <a:lnTo>
                    <a:pt x="148132" y="298291"/>
                  </a:lnTo>
                  <a:lnTo>
                    <a:pt x="155054" y="305214"/>
                  </a:lnTo>
                  <a:lnTo>
                    <a:pt x="184341" y="307343"/>
                  </a:lnTo>
                  <a:lnTo>
                    <a:pt x="184341" y="325448"/>
                  </a:lnTo>
                  <a:lnTo>
                    <a:pt x="70390" y="325448"/>
                  </a:lnTo>
                  <a:lnTo>
                    <a:pt x="70390" y="307343"/>
                  </a:lnTo>
                  <a:lnTo>
                    <a:pt x="99676" y="305214"/>
                  </a:lnTo>
                  <a:lnTo>
                    <a:pt x="106598" y="298291"/>
                  </a:lnTo>
                  <a:lnTo>
                    <a:pt x="106598" y="50688"/>
                  </a:lnTo>
                  <a:lnTo>
                    <a:pt x="40039" y="50688"/>
                  </a:lnTo>
                  <a:lnTo>
                    <a:pt x="33116" y="57610"/>
                  </a:lnTo>
                  <a:lnTo>
                    <a:pt x="27259" y="98079"/>
                  </a:lnTo>
                  <a:lnTo>
                    <a:pt x="2233" y="98079"/>
                  </a:lnTo>
                  <a:lnTo>
                    <a:pt x="2233" y="31519"/>
                  </a:lnTo>
                  <a:close/>
                </a:path>
              </a:pathLst>
            </a:custGeom>
            <a:solidFill>
              <a:srgbClr val="81308C"/>
            </a:solidFill>
            <a:ln w="5325" cap="flat">
              <a:noFill/>
              <a:prstDash val="solid"/>
              <a:miter/>
            </a:ln>
          </p:spPr>
          <p:txBody>
            <a:bodyPr rtlCol="0" anchor="ctr"/>
            <a:lstStyle/>
            <a:p>
              <a:endParaRPr lang="zh-CN" altLang="en-US" dirty="0"/>
            </a:p>
          </p:txBody>
        </p:sp>
        <p:pic>
          <p:nvPicPr>
            <p:cNvPr id="48" name="图片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85028" y="2913592"/>
              <a:ext cx="1584000" cy="1584000"/>
            </a:xfrm>
            <a:prstGeom prst="rect">
              <a:avLst/>
            </a:prstGeom>
          </p:spPr>
        </p:pic>
      </p:grpSp>
      <p:sp>
        <p:nvSpPr>
          <p:cNvPr id="9" name="文本框 8">
            <a:extLst>
              <a:ext uri="{FF2B5EF4-FFF2-40B4-BE49-F238E27FC236}">
                <a16:creationId xmlns:a16="http://schemas.microsoft.com/office/drawing/2014/main" id="{55D49074-F2FF-44A2-834A-FC49A061B518}"/>
              </a:ext>
            </a:extLst>
          </p:cNvPr>
          <p:cNvSpPr txBox="1"/>
          <p:nvPr/>
        </p:nvSpPr>
        <p:spPr>
          <a:xfrm>
            <a:off x="2204994" y="1463590"/>
            <a:ext cx="6755016" cy="3930820"/>
          </a:xfrm>
          <a:prstGeom prst="rect">
            <a:avLst/>
          </a:prstGeom>
          <a:noFill/>
        </p:spPr>
        <p:txBody>
          <a:bodyPr wrap="square" rtlCol="0">
            <a:spAutoFit/>
          </a:bodyPr>
          <a:lstStyle/>
          <a:p>
            <a:pPr algn="just">
              <a:lnSpc>
                <a:spcPts val="2500"/>
              </a:lnSpc>
            </a:pPr>
            <a:r>
              <a:rPr lang="zh-CN" altLang="en-US" sz="2000" dirty="0">
                <a:latin typeface="华文宋体" panose="02010600040101010101" pitchFamily="2" charset="-122"/>
                <a:ea typeface="华文宋体" panose="02010600040101010101" pitchFamily="2" charset="-122"/>
              </a:rPr>
              <a:t>“写下你明天必须做的各项工作，先从</a:t>
            </a:r>
            <a:r>
              <a:rPr lang="zh-CN" altLang="en-US" sz="2000" b="1" dirty="0">
                <a:solidFill>
                  <a:srgbClr val="7030A0"/>
                </a:solidFill>
                <a:latin typeface="华文宋体" panose="02010600040101010101" pitchFamily="2" charset="-122"/>
                <a:ea typeface="华文宋体" panose="02010600040101010101" pitchFamily="2" charset="-122"/>
              </a:rPr>
              <a:t>最重要的那一项</a:t>
            </a:r>
            <a:r>
              <a:rPr lang="zh-CN" altLang="en-US" sz="2000" dirty="0">
                <a:latin typeface="华文宋体" panose="02010600040101010101" pitchFamily="2" charset="-122"/>
                <a:ea typeface="华文宋体" panose="02010600040101010101" pitchFamily="2" charset="-122"/>
              </a:rPr>
              <a:t>工作做起，持续地做下去，直到完成该项工作为止。</a:t>
            </a:r>
            <a:endParaRPr lang="en-US" altLang="zh-CN" sz="2000" dirty="0">
              <a:latin typeface="华文宋体" panose="02010600040101010101" pitchFamily="2" charset="-122"/>
              <a:ea typeface="华文宋体" panose="02010600040101010101" pitchFamily="2" charset="-122"/>
            </a:endParaRPr>
          </a:p>
          <a:p>
            <a:pPr algn="just">
              <a:lnSpc>
                <a:spcPts val="2500"/>
              </a:lnSpc>
            </a:pPr>
            <a:endParaRPr lang="en-US" altLang="zh-CN" sz="2000" dirty="0">
              <a:latin typeface="华文宋体" panose="02010600040101010101" pitchFamily="2" charset="-122"/>
              <a:ea typeface="华文宋体" panose="02010600040101010101" pitchFamily="2" charset="-122"/>
            </a:endParaRPr>
          </a:p>
          <a:p>
            <a:pPr algn="just">
              <a:lnSpc>
                <a:spcPts val="2500"/>
              </a:lnSpc>
            </a:pPr>
            <a:r>
              <a:rPr lang="zh-CN" altLang="en-US" sz="2000" dirty="0">
                <a:latin typeface="华文宋体" panose="02010600040101010101" pitchFamily="2" charset="-122"/>
                <a:ea typeface="华文宋体" panose="02010600040101010101" pitchFamily="2" charset="-122"/>
              </a:rPr>
              <a:t>重新检查你的办事次序，然后着手进行第二项重要的工作。</a:t>
            </a:r>
            <a:endParaRPr lang="en-US" altLang="zh-CN" sz="2000" dirty="0">
              <a:latin typeface="华文宋体" panose="02010600040101010101" pitchFamily="2" charset="-122"/>
              <a:ea typeface="华文宋体" panose="02010600040101010101" pitchFamily="2" charset="-122"/>
            </a:endParaRPr>
          </a:p>
          <a:p>
            <a:pPr algn="just">
              <a:lnSpc>
                <a:spcPts val="2500"/>
              </a:lnSpc>
            </a:pPr>
            <a:endParaRPr lang="en-US" altLang="zh-CN" sz="2000" dirty="0">
              <a:latin typeface="华文宋体" panose="02010600040101010101" pitchFamily="2" charset="-122"/>
              <a:ea typeface="华文宋体" panose="02010600040101010101" pitchFamily="2" charset="-122"/>
            </a:endParaRPr>
          </a:p>
          <a:p>
            <a:pPr algn="just">
              <a:lnSpc>
                <a:spcPts val="2500"/>
              </a:lnSpc>
            </a:pPr>
            <a:r>
              <a:rPr lang="zh-CN" altLang="en-US" sz="2000" dirty="0">
                <a:latin typeface="华文宋体" panose="02010600040101010101" pitchFamily="2" charset="-122"/>
                <a:ea typeface="华文宋体" panose="02010600040101010101" pitchFamily="2" charset="-122"/>
              </a:rPr>
              <a:t>倘若任何一项的工作花掉你整天的时间，也不用担心。</a:t>
            </a:r>
            <a:r>
              <a:rPr lang="zh-CN" altLang="en-US" sz="2000" b="1" dirty="0">
                <a:solidFill>
                  <a:srgbClr val="7030A0"/>
                </a:solidFill>
                <a:latin typeface="华文宋体" panose="02010600040101010101" pitchFamily="2" charset="-122"/>
                <a:ea typeface="华文宋体" panose="02010600040101010101" pitchFamily="2" charset="-122"/>
              </a:rPr>
              <a:t>只要手中的工作是最重要的，就坚持做下去。</a:t>
            </a:r>
            <a:endParaRPr lang="en-US" altLang="zh-CN" sz="2000" b="1" dirty="0">
              <a:solidFill>
                <a:srgbClr val="7030A0"/>
              </a:solidFill>
              <a:latin typeface="华文宋体" panose="02010600040101010101" pitchFamily="2" charset="-122"/>
              <a:ea typeface="华文宋体" panose="02010600040101010101" pitchFamily="2" charset="-122"/>
            </a:endParaRPr>
          </a:p>
          <a:p>
            <a:pPr algn="just">
              <a:lnSpc>
                <a:spcPts val="2500"/>
              </a:lnSpc>
            </a:pPr>
            <a:endParaRPr lang="en-US" altLang="zh-CN" sz="2000" b="1" dirty="0">
              <a:solidFill>
                <a:srgbClr val="7030A0"/>
              </a:solidFill>
              <a:latin typeface="华文宋体" panose="02010600040101010101" pitchFamily="2" charset="-122"/>
              <a:ea typeface="华文宋体" panose="02010600040101010101" pitchFamily="2" charset="-122"/>
            </a:endParaRPr>
          </a:p>
          <a:p>
            <a:pPr algn="just">
              <a:lnSpc>
                <a:spcPts val="2500"/>
              </a:lnSpc>
            </a:pPr>
            <a:r>
              <a:rPr lang="zh-CN" altLang="en-US" sz="2000" dirty="0">
                <a:latin typeface="华文宋体" panose="02010600040101010101" pitchFamily="2" charset="-122"/>
                <a:ea typeface="华文宋体" panose="02010600040101010101" pitchFamily="2" charset="-122"/>
              </a:rPr>
              <a:t>假如按这种方法你无法完成全部的重要工作，那么即使运用任何其他方法，你也同样无法完成它们，而且</a:t>
            </a:r>
            <a:r>
              <a:rPr lang="zh-CN" altLang="en-US" sz="2400" b="1" dirty="0">
                <a:solidFill>
                  <a:srgbClr val="703881"/>
                </a:solidFill>
                <a:latin typeface="华文宋体" panose="02010600040101010101" pitchFamily="2" charset="-122"/>
                <a:ea typeface="华文宋体" panose="02010600040101010101" pitchFamily="2" charset="-122"/>
              </a:rPr>
              <a:t>倘若不借助某一件事的优先次序，你可能甚至连哪一种工作最为重要都不清楚。</a:t>
            </a:r>
            <a:r>
              <a:rPr lang="zh-CN" altLang="en-US" sz="2000" dirty="0">
                <a:latin typeface="华文宋体" panose="02010600040101010101" pitchFamily="2" charset="-122"/>
                <a:ea typeface="华文宋体" panose="02010600040101010101" pitchFamily="2" charset="-122"/>
              </a:rPr>
              <a:t>”</a:t>
            </a:r>
            <a:endParaRPr lang="en-US" altLang="zh-CN" dirty="0">
              <a:solidFill>
                <a:srgbClr val="703881"/>
              </a:solidFill>
              <a:latin typeface="华文宋体" panose="02010600040101010101" pitchFamily="2" charset="-122"/>
              <a:ea typeface="华文宋体" panose="02010600040101010101" pitchFamily="2" charset="-122"/>
              <a:cs typeface="+mn-ea"/>
              <a:sym typeface="+mn-l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 calcmode="lin" valueType="num">
                                      <p:cBhvr additive="base">
                                        <p:cTn id="10" dur="500" fill="hold"/>
                                        <p:tgtEl>
                                          <p:spTgt spid="44"/>
                                        </p:tgtEl>
                                        <p:attrNameLst>
                                          <p:attrName>ppt_x</p:attrName>
                                        </p:attrNameLst>
                                      </p:cBhvr>
                                      <p:tavLst>
                                        <p:tav tm="0">
                                          <p:val>
                                            <p:strVal val="#ppt_x"/>
                                          </p:val>
                                        </p:tav>
                                        <p:tav tm="100000">
                                          <p:val>
                                            <p:strVal val="#ppt_x"/>
                                          </p:val>
                                        </p:tav>
                                      </p:tavLst>
                                    </p:anim>
                                    <p:anim calcmode="lin" valueType="num">
                                      <p:cBhvr additive="base">
                                        <p:cTn id="11" dur="500" fill="hold"/>
                                        <p:tgtEl>
                                          <p:spTgt spid="44"/>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9" grpId="0"/>
    </p:bld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nt">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TotalTime>
  <Words>5458</Words>
  <Application>Microsoft Office PowerPoint</Application>
  <PresentationFormat>宽屏</PresentationFormat>
  <Paragraphs>542</Paragraphs>
  <Slides>31</Slides>
  <Notes>27</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31</vt:i4>
      </vt:variant>
    </vt:vector>
  </HeadingPairs>
  <TitlesOfParts>
    <vt:vector size="43" baseType="lpstr">
      <vt:lpstr>等线</vt:lpstr>
      <vt:lpstr>方正清刻本悦宋简体</vt:lpstr>
      <vt:lpstr>华文宋体</vt:lpstr>
      <vt:lpstr>华文新魏</vt:lpstr>
      <vt:lpstr>思源宋体 Heavy</vt:lpstr>
      <vt:lpstr>微软雅黑</vt:lpstr>
      <vt:lpstr>微软雅黑</vt:lpstr>
      <vt:lpstr>Arial</vt:lpstr>
      <vt:lpstr>Source Sans Pro</vt:lpstr>
      <vt:lpstr>Wingdings</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了解自身的特点</vt:lpstr>
      <vt:lpstr>PowerPoint 演示文稿</vt:lpstr>
      <vt:lpstr>PowerPoint 演示文稿</vt:lpstr>
      <vt:lpstr>明确自己的渴望</vt:lpstr>
      <vt:lpstr>PowerPoint 演示文稿</vt:lpstr>
      <vt:lpstr>PowerPoint 演示文稿</vt:lpstr>
      <vt:lpstr>PowerPoint 演示文稿</vt:lpstr>
      <vt:lpstr>PowerPoint 演示文稿</vt:lpstr>
      <vt:lpstr>PowerPoint 演示文稿</vt:lpstr>
      <vt:lpstr>甘特图</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第一PPT</Manager>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毕业答辩</dc:title>
  <dc:creator>第一PPT</dc:creator>
  <cp:keywords>www.1ppt.com</cp:keywords>
  <dc:description>www.1ppt.com</dc:description>
  <cp:lastModifiedBy>林琳 魏</cp:lastModifiedBy>
  <cp:revision>93</cp:revision>
  <dcterms:created xsi:type="dcterms:W3CDTF">2021-03-23T02:32:00Z</dcterms:created>
  <dcterms:modified xsi:type="dcterms:W3CDTF">2024-03-19T08:48:14Z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C74E7D1AC5A4422B9C7C17C9EB6F62DE</vt:lpwstr>
  </property>
  <property fmtid="{D5CDD505-2E9C-101B-9397-08002B2CF9AE}" pid="3" name="KSOProductBuildVer">
    <vt:lpwstr>2052-11.1.0.10700</vt:lpwstr>
  </property>
</Properties>
</file>