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7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8.xml" ContentType="application/vnd.openxmlformats-officedocument.presentationml.notesSlide+xml"/>
  <Override PartName="/ppt/tags/tag12.xml" ContentType="application/vnd.openxmlformats-officedocument.presentationml.tags+xml"/>
  <Override PartName="/ppt/notesSlides/notesSlide9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10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11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12.xml" ContentType="application/vnd.openxmlformats-officedocument.presentationml.notesSlide+xml"/>
  <Override PartName="/ppt/tags/tag19.xml" ContentType="application/vnd.openxmlformats-officedocument.presentationml.tags+xml"/>
  <Override PartName="/ppt/notesSlides/notesSlide13.xml" ContentType="application/vnd.openxmlformats-officedocument.presentationml.notesSlide+xml"/>
  <Override PartName="/ppt/tags/tag20.xml" ContentType="application/vnd.openxmlformats-officedocument.presentationml.tags+xml"/>
  <Override PartName="/ppt/notesSlides/notesSlide14.xml" ContentType="application/vnd.openxmlformats-officedocument.presentationml.notesSlide+xml"/>
  <Override PartName="/ppt/tags/tag21.xml" ContentType="application/vnd.openxmlformats-officedocument.presentationml.tags+xml"/>
  <Override PartName="/ppt/notesSlides/notesSlide15.xml" ContentType="application/vnd.openxmlformats-officedocument.presentationml.notesSlide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notesSlides/notesSlide16.xml" ContentType="application/vnd.openxmlformats-officedocument.presentationml.notesSlide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notesSlides/notesSlide17.xml" ContentType="application/vnd.openxmlformats-officedocument.presentationml.notesSlide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notesSlides/notesSlide18.xml" ContentType="application/vnd.openxmlformats-officedocument.presentationml.notesSlide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notesSlides/notesSlide19.xml" ContentType="application/vnd.openxmlformats-officedocument.presentationml.notesSlide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notesSlides/notesSlide20.xml" ContentType="application/vnd.openxmlformats-officedocument.presentationml.notesSlide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notesSlides/notesSlide21.xml" ContentType="application/vnd.openxmlformats-officedocument.presentationml.notesSlide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notesSlides/notesSlide22.xml" ContentType="application/vnd.openxmlformats-officedocument.presentationml.notesSlide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notesSlides/notesSlide23.xml" ContentType="application/vnd.openxmlformats-officedocument.presentationml.notesSlide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notesSlides/notesSlide24.xml" ContentType="application/vnd.openxmlformats-officedocument.presentationml.notesSlide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notesSlides/notesSlide25.xml" ContentType="application/vnd.openxmlformats-officedocument.presentationml.notesSlide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notesSlides/notesSlide26.xml" ContentType="application/vnd.openxmlformats-officedocument.presentationml.notesSlide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notesSlides/notesSlide27.xml" ContentType="application/vnd.openxmlformats-officedocument.presentationml.notesSlide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notesSlides/notesSlide28.xml" ContentType="application/vnd.openxmlformats-officedocument.presentationml.notesSlide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notesSlides/notesSlide29.xml" ContentType="application/vnd.openxmlformats-officedocument.presentationml.notesSlide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notesSlides/notesSlide30.xml" ContentType="application/vnd.openxmlformats-officedocument.presentationml.notesSlide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notesSlides/notesSlide31.xml" ContentType="application/vnd.openxmlformats-officedocument.presentationml.notesSlide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notesSlides/notesSlide32.xml" ContentType="application/vnd.openxmlformats-officedocument.presentationml.notesSlide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notesSlides/notesSlide33.xml" ContentType="application/vnd.openxmlformats-officedocument.presentationml.notesSlide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notesSlides/notesSlide34.xml" ContentType="application/vnd.openxmlformats-officedocument.presentationml.notesSlide+xml"/>
  <Override PartName="/ppt/theme/themeOverride1.xml" ContentType="application/vnd.openxmlformats-officedocument.themeOverride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notesSlides/notesSlide35.xml" ContentType="application/vnd.openxmlformats-officedocument.presentationml.notesSlide+xml"/>
  <Override PartName="/ppt/theme/themeOverride2.xml" ContentType="application/vnd.openxmlformats-officedocument.themeOverride+xml"/>
  <Override PartName="/ppt/tags/tag62.xml" ContentType="application/vnd.openxmlformats-officedocument.presentationml.tags+xml"/>
  <Override PartName="/ppt/notesSlides/notesSlide36.xml" ContentType="application/vnd.openxmlformats-officedocument.presentationml.notesSlide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notesSlides/notesSlide37.xml" ContentType="application/vnd.openxmlformats-officedocument.presentationml.notesSlide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notesSlides/notesSlide38.xml" ContentType="application/vnd.openxmlformats-officedocument.presentationml.notesSlide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notesSlides/notesSlide39.xml" ContentType="application/vnd.openxmlformats-officedocument.presentationml.notesSlide+xml"/>
  <Override PartName="/ppt/tags/tag69.xml" ContentType="application/vnd.openxmlformats-officedocument.presentationml.tags+xml"/>
  <Override PartName="/ppt/notesSlides/notesSlide40.xml" ContentType="application/vnd.openxmlformats-officedocument.presentationml.notesSlide+xml"/>
  <Override PartName="/ppt/tags/tag70.xml" ContentType="application/vnd.openxmlformats-officedocument.presentationml.tags+xml"/>
  <Override PartName="/ppt/notesSlides/notesSlide41.xml" ContentType="application/vnd.openxmlformats-officedocument.presentationml.notesSlide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60" r:id="rId1"/>
  </p:sldMasterIdLst>
  <p:notesMasterIdLst>
    <p:notesMasterId r:id="rId57"/>
  </p:notesMasterIdLst>
  <p:sldIdLst>
    <p:sldId id="7265" r:id="rId2"/>
    <p:sldId id="7266" r:id="rId3"/>
    <p:sldId id="7272" r:id="rId4"/>
    <p:sldId id="7273" r:id="rId5"/>
    <p:sldId id="7267" r:id="rId6"/>
    <p:sldId id="7268" r:id="rId7"/>
    <p:sldId id="7269" r:id="rId8"/>
    <p:sldId id="7270" r:id="rId9"/>
    <p:sldId id="7271" r:id="rId10"/>
    <p:sldId id="316" r:id="rId11"/>
    <p:sldId id="382" r:id="rId12"/>
    <p:sldId id="399" r:id="rId13"/>
    <p:sldId id="400" r:id="rId14"/>
    <p:sldId id="321" r:id="rId15"/>
    <p:sldId id="7274" r:id="rId16"/>
    <p:sldId id="7275" r:id="rId17"/>
    <p:sldId id="7276" r:id="rId18"/>
    <p:sldId id="7277" r:id="rId19"/>
    <p:sldId id="7278" r:id="rId20"/>
    <p:sldId id="7279" r:id="rId21"/>
    <p:sldId id="7280" r:id="rId22"/>
    <p:sldId id="7281" r:id="rId23"/>
    <p:sldId id="7287" r:id="rId24"/>
    <p:sldId id="384" r:id="rId25"/>
    <p:sldId id="385" r:id="rId26"/>
    <p:sldId id="7282" r:id="rId27"/>
    <p:sldId id="7283" r:id="rId28"/>
    <p:sldId id="7284" r:id="rId29"/>
    <p:sldId id="386" r:id="rId30"/>
    <p:sldId id="7289" r:id="rId31"/>
    <p:sldId id="387" r:id="rId32"/>
    <p:sldId id="388" r:id="rId33"/>
    <p:sldId id="389" r:id="rId34"/>
    <p:sldId id="7264" r:id="rId35"/>
    <p:sldId id="390" r:id="rId36"/>
    <p:sldId id="391" r:id="rId37"/>
    <p:sldId id="7261" r:id="rId38"/>
    <p:sldId id="7288" r:id="rId39"/>
    <p:sldId id="7260" r:id="rId40"/>
    <p:sldId id="7257" r:id="rId41"/>
    <p:sldId id="7256" r:id="rId42"/>
    <p:sldId id="7262" r:id="rId43"/>
    <p:sldId id="393" r:id="rId44"/>
    <p:sldId id="394" r:id="rId45"/>
    <p:sldId id="397" r:id="rId46"/>
    <p:sldId id="7258" r:id="rId47"/>
    <p:sldId id="398" r:id="rId48"/>
    <p:sldId id="7259" r:id="rId49"/>
    <p:sldId id="7263" r:id="rId50"/>
    <p:sldId id="396" r:id="rId51"/>
    <p:sldId id="395" r:id="rId52"/>
    <p:sldId id="7285" r:id="rId53"/>
    <p:sldId id="7254" r:id="rId54"/>
    <p:sldId id="7286" r:id="rId55"/>
    <p:sldId id="7255" r:id="rId56"/>
  </p:sldIdLst>
  <p:sldSz cx="12192000" cy="6858000"/>
  <p:notesSz cx="6858000" cy="9144000"/>
  <p:embeddedFontLst>
    <p:embeddedFont>
      <p:font typeface="等线" panose="02010600030101010101" pitchFamily="2" charset="-122"/>
      <p:regular r:id="rId58"/>
      <p:bold r:id="rId59"/>
    </p:embeddedFont>
    <p:embeddedFont>
      <p:font typeface="华文中宋" panose="02010600040101010101" pitchFamily="2" charset="-122"/>
      <p:regular r:id="rId60"/>
    </p:embeddedFont>
    <p:embeddedFont>
      <p:font typeface="Arial Black" panose="020B0604020202020204" pitchFamily="34" charset="0"/>
      <p:bold r:id="rId61"/>
    </p:embeddedFont>
    <p:embeddedFont>
      <p:font typeface="FZZH-FQLHJW" panose="02000500000000000000" pitchFamily="2" charset="-122"/>
      <p:regular r:id="rId62"/>
    </p:embeddedFont>
    <p:embeddedFont>
      <p:font typeface="HYJinLingKeJing W" pitchFamily="18" charset="-122"/>
      <p:regular r:id="rId63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FC6C6"/>
    <a:srgbClr val="A80404"/>
    <a:srgbClr val="F6BDB4"/>
    <a:srgbClr val="FFD3AB"/>
    <a:srgbClr val="FFCF9E"/>
    <a:srgbClr val="FFF6E8"/>
    <a:srgbClr val="F6B2A3"/>
    <a:srgbClr val="FDFF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505E3EF-67EA-436B-97B2-0124C06EBD24}" styleName="中度样式 4 - 强调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C4B1156A-380E-4F78-BDF5-A606A8083BF9}" styleName="中度样式 4 - 强调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8A107856-5554-42FB-B03E-39F5DBC370BA}" styleName="中度样式 4 - 强调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6620"/>
    <p:restoredTop sz="93300"/>
  </p:normalViewPr>
  <p:slideViewPr>
    <p:cSldViewPr snapToGrid="0">
      <p:cViewPr varScale="1">
        <p:scale>
          <a:sx n="103" d="100"/>
          <a:sy n="103" d="100"/>
        </p:scale>
        <p:origin x="168" y="6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font" Target="fonts/font6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font" Target="fonts/font1.fntdata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font" Target="fonts/font4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2.fntdata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3.fntdata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FF0CD1-979D-E24D-832C-1F4929E26565}" type="datetimeFigureOut">
              <a:rPr kumimoji="1" lang="zh-CN" altLang="en-US" smtClean="0"/>
              <a:t>2023/10/14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12DCE6-F64B-834B-A084-D3472EF3C677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454472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877794-22A9-4772-95FA-8FE4B2EF2F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50124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877794-22A9-4772-95FA-8FE4B2EF2F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62486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877794-22A9-4772-95FA-8FE4B2EF2F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81972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877794-22A9-4772-95FA-8FE4B2EF2F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07085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877794-22A9-4772-95FA-8FE4B2EF2F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89169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877794-22A9-4772-95FA-8FE4B2EF2F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91308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877794-22A9-4772-95FA-8FE4B2EF2F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54519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877794-22A9-4772-95FA-8FE4B2EF2F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13034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877794-22A9-4772-95FA-8FE4B2EF2F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12742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877794-22A9-4772-95FA-8FE4B2EF2F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541999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877794-22A9-4772-95FA-8FE4B2EF2F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21083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877794-22A9-4772-95FA-8FE4B2EF2F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975688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877794-22A9-4772-95FA-8FE4B2EF2F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135443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877794-22A9-4772-95FA-8FE4B2EF2F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63372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877794-22A9-4772-95FA-8FE4B2EF2F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646506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877794-22A9-4772-95FA-8FE4B2EF2F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349177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877794-22A9-4772-95FA-8FE4B2EF2F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613443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877794-22A9-4772-95FA-8FE4B2EF2F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289798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877794-22A9-4772-95FA-8FE4B2EF2F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564530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877794-22A9-4772-95FA-8FE4B2EF2F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472770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877794-22A9-4772-95FA-8FE4B2EF2F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386008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877794-22A9-4772-95FA-8FE4B2EF2F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16476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877794-22A9-4772-95FA-8FE4B2EF2F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160418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877794-22A9-4772-95FA-8FE4B2EF2F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017606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877794-22A9-4772-95FA-8FE4B2EF2F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406287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877794-22A9-4772-95FA-8FE4B2EF2F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843522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877794-22A9-4772-95FA-8FE4B2EF2F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516673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877794-22A9-4772-95FA-8FE4B2EF2F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695242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877794-22A9-4772-95FA-8FE4B2EF2F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661983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877794-22A9-4772-95FA-8FE4B2EF2F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500147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877794-22A9-4772-95FA-8FE4B2EF2F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147173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877794-22A9-4772-95FA-8FE4B2EF2F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189025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877794-22A9-4772-95FA-8FE4B2EF2F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05820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877794-22A9-4772-95FA-8FE4B2EF2F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214435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877794-22A9-4772-95FA-8FE4B2EF2F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365714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877794-22A9-4772-95FA-8FE4B2EF2F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129710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877794-22A9-4772-95FA-8FE4B2EF2F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85346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877794-22A9-4772-95FA-8FE4B2EF2F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51249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877794-22A9-4772-95FA-8FE4B2EF2F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73821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877794-22A9-4772-95FA-8FE4B2EF2F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71615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877794-22A9-4772-95FA-8FE4B2EF2F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18866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877794-22A9-4772-95FA-8FE4B2EF2F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05651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8E09BF-E986-43EF-9ABE-A99E53C6F3E8}" type="datetimeFigureOut">
              <a:rPr lang="zh-CN" altLang="en-US" smtClean="0"/>
              <a:t>2023/10/14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025175-4B77-490A-8DE9-2FCB5664128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75465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8E09BF-E986-43EF-9ABE-A99E53C6F3E8}" type="datetimeFigureOut">
              <a:rPr lang="zh-CN" altLang="en-US" smtClean="0"/>
              <a:t>2023/10/14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025175-4B77-490A-8DE9-2FCB5664128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317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8E09BF-E986-43EF-9ABE-A99E53C6F3E8}" type="datetimeFigureOut">
              <a:rPr lang="zh-CN" altLang="en-US" smtClean="0"/>
              <a:t>2023/10/14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025175-4B77-490A-8DE9-2FCB5664128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29037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8E09BF-E986-43EF-9ABE-A99E53C6F3E8}" type="datetimeFigureOut">
              <a:rPr lang="zh-CN" altLang="en-US" smtClean="0"/>
              <a:t>2023/10/14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025175-4B77-490A-8DE9-2FCB5664128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43769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8E09BF-E986-43EF-9ABE-A99E53C6F3E8}" type="datetimeFigureOut">
              <a:rPr lang="zh-CN" altLang="en-US" smtClean="0"/>
              <a:t>2023/10/14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025175-4B77-490A-8DE9-2FCB5664128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16787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8E09BF-E986-43EF-9ABE-A99E53C6F3E8}" type="datetimeFigureOut">
              <a:rPr lang="zh-CN" altLang="en-US" smtClean="0"/>
              <a:t>2023/10/14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025175-4B77-490A-8DE9-2FCB5664128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35360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8E09BF-E986-43EF-9ABE-A99E53C6F3E8}" type="datetimeFigureOut">
              <a:rPr lang="zh-CN" altLang="en-US" smtClean="0"/>
              <a:t>2023/10/14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025175-4B77-490A-8DE9-2FCB5664128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7418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8E09BF-E986-43EF-9ABE-A99E53C6F3E8}" type="datetimeFigureOut">
              <a:rPr lang="zh-CN" altLang="en-US" smtClean="0"/>
              <a:t>2023/10/14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025175-4B77-490A-8DE9-2FCB5664128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8367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8E09BF-E986-43EF-9ABE-A99E53C6F3E8}" type="datetimeFigureOut">
              <a:rPr lang="zh-CN" altLang="en-US" smtClean="0"/>
              <a:t>2023/10/14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025175-4B77-490A-8DE9-2FCB5664128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77608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8E09BF-E986-43EF-9ABE-A99E53C6F3E8}" type="datetimeFigureOut">
              <a:rPr lang="zh-CN" altLang="en-US" smtClean="0"/>
              <a:t>2023/10/14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025175-4B77-490A-8DE9-2FCB5664128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61274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8E09BF-E986-43EF-9ABE-A99E53C6F3E8}" type="datetimeFigureOut">
              <a:rPr lang="zh-CN" altLang="en-US" smtClean="0"/>
              <a:t>2023/10/14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025175-4B77-490A-8DE9-2FCB5664128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73430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tile tx="0" ty="0" sx="100000" sy="100000" flip="none" algn="b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690930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2.jpg"/><Relationship Id="rId9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image" Target="../media/image11.png"/><Relationship Id="rId5" Type="http://schemas.openxmlformats.org/officeDocument/2006/relationships/image" Target="../media/image2.jpg"/><Relationship Id="rId4" Type="http://schemas.openxmlformats.org/officeDocument/2006/relationships/notesSlide" Target="../notesSlides/notesSlide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image" Target="../media/image11.png"/><Relationship Id="rId5" Type="http://schemas.openxmlformats.org/officeDocument/2006/relationships/image" Target="../media/image2.jpg"/><Relationship Id="rId4" Type="http://schemas.openxmlformats.org/officeDocument/2006/relationships/notesSlide" Target="../notesSlides/notesSlide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image" Target="../media/image11.png"/><Relationship Id="rId5" Type="http://schemas.openxmlformats.org/officeDocument/2006/relationships/image" Target="../media/image2.jpg"/><Relationship Id="rId4" Type="http://schemas.openxmlformats.org/officeDocument/2006/relationships/notesSlide" Target="../notesSlides/notesSlide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4" Type="http://schemas.openxmlformats.org/officeDocument/2006/relationships/image" Target="../media/image2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4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image" Target="../media/image11.png"/><Relationship Id="rId5" Type="http://schemas.openxmlformats.org/officeDocument/2006/relationships/image" Target="../media/image2.jpg"/><Relationship Id="rId4" Type="http://schemas.openxmlformats.org/officeDocument/2006/relationships/notesSlide" Target="../notesSlides/notesSlide1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image" Target="../media/image11.png"/><Relationship Id="rId5" Type="http://schemas.openxmlformats.org/officeDocument/2006/relationships/image" Target="../media/image2.jpg"/><Relationship Id="rId4" Type="http://schemas.openxmlformats.org/officeDocument/2006/relationships/notesSlide" Target="../notesSlides/notesSlide1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slide" Target="slide2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image" Target="../media/image11.png"/><Relationship Id="rId5" Type="http://schemas.openxmlformats.org/officeDocument/2006/relationships/image" Target="../media/image2.jpg"/><Relationship Id="rId4" Type="http://schemas.openxmlformats.org/officeDocument/2006/relationships/notesSlide" Target="../notesSlides/notesSlide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6" Type="http://schemas.microsoft.com/office/2007/relationships/hdphoto" Target="../media/hdphoto3.wdp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notesSlide" Target="../notesSlides/notesSlide15.xml"/><Relationship Id="rId7" Type="http://schemas.microsoft.com/office/2007/relationships/hdphoto" Target="../media/hdphoto4.wd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6" Type="http://schemas.openxmlformats.org/officeDocument/2006/relationships/image" Target="../media/image3.png"/><Relationship Id="rId5" Type="http://schemas.openxmlformats.org/officeDocument/2006/relationships/slide" Target="slide25.xml"/><Relationship Id="rId4" Type="http://schemas.openxmlformats.org/officeDocument/2006/relationships/image" Target="../media/image2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image" Target="../media/image11.png"/><Relationship Id="rId5" Type="http://schemas.openxmlformats.org/officeDocument/2006/relationships/image" Target="../media/image2.jpg"/><Relationship Id="rId4" Type="http://schemas.openxmlformats.org/officeDocument/2006/relationships/notesSlide" Target="../notesSlides/notesSlide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2.jp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6" Type="http://schemas.openxmlformats.org/officeDocument/2006/relationships/image" Target="../media/image11.png"/><Relationship Id="rId5" Type="http://schemas.openxmlformats.org/officeDocument/2006/relationships/image" Target="../media/image2.jpg"/><Relationship Id="rId4" Type="http://schemas.openxmlformats.org/officeDocument/2006/relationships/notesSlide" Target="../notesSlides/notesSlide1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6" Type="http://schemas.openxmlformats.org/officeDocument/2006/relationships/image" Target="../media/image11.png"/><Relationship Id="rId5" Type="http://schemas.openxmlformats.org/officeDocument/2006/relationships/image" Target="../media/image2.jpg"/><Relationship Id="rId4" Type="http://schemas.openxmlformats.org/officeDocument/2006/relationships/notesSlide" Target="../notesSlides/notesSlide1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image" Target="../media/image11.png"/><Relationship Id="rId5" Type="http://schemas.openxmlformats.org/officeDocument/2006/relationships/image" Target="../media/image2.jpg"/><Relationship Id="rId4" Type="http://schemas.openxmlformats.org/officeDocument/2006/relationships/notesSlide" Target="../notesSlides/notesSlide19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tags" Target="../tags/tag31.xml"/><Relationship Id="rId1" Type="http://schemas.openxmlformats.org/officeDocument/2006/relationships/tags" Target="../tags/tag30.xml"/><Relationship Id="rId6" Type="http://schemas.openxmlformats.org/officeDocument/2006/relationships/image" Target="../media/image16.jpeg"/><Relationship Id="rId5" Type="http://schemas.openxmlformats.org/officeDocument/2006/relationships/image" Target="../media/image2.jpg"/><Relationship Id="rId4" Type="http://schemas.openxmlformats.org/officeDocument/2006/relationships/notesSlide" Target="../notesSlides/notesSlide2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jpeg"/><Relationship Id="rId2" Type="http://schemas.openxmlformats.org/officeDocument/2006/relationships/tags" Target="../tags/tag33.xml"/><Relationship Id="rId1" Type="http://schemas.openxmlformats.org/officeDocument/2006/relationships/tags" Target="../tags/tag32.xml"/><Relationship Id="rId6" Type="http://schemas.openxmlformats.org/officeDocument/2006/relationships/image" Target="../media/image11.png"/><Relationship Id="rId5" Type="http://schemas.openxmlformats.org/officeDocument/2006/relationships/image" Target="../media/image2.jpg"/><Relationship Id="rId4" Type="http://schemas.openxmlformats.org/officeDocument/2006/relationships/notesSlide" Target="../notesSlides/notesSlide21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6" Type="http://schemas.openxmlformats.org/officeDocument/2006/relationships/image" Target="../media/image11.png"/><Relationship Id="rId5" Type="http://schemas.openxmlformats.org/officeDocument/2006/relationships/image" Target="../media/image2.jpg"/><Relationship Id="rId4" Type="http://schemas.openxmlformats.org/officeDocument/2006/relationships/notesSlide" Target="../notesSlides/notesSlide2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png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6" Type="http://schemas.openxmlformats.org/officeDocument/2006/relationships/image" Target="../media/image11.png"/><Relationship Id="rId5" Type="http://schemas.openxmlformats.org/officeDocument/2006/relationships/image" Target="../media/image2.jpg"/><Relationship Id="rId4" Type="http://schemas.openxmlformats.org/officeDocument/2006/relationships/notesSlide" Target="../notesSlides/notesSlide2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png"/><Relationship Id="rId2" Type="http://schemas.openxmlformats.org/officeDocument/2006/relationships/tags" Target="../tags/tag39.xml"/><Relationship Id="rId1" Type="http://schemas.openxmlformats.org/officeDocument/2006/relationships/tags" Target="../tags/tag38.xml"/><Relationship Id="rId6" Type="http://schemas.openxmlformats.org/officeDocument/2006/relationships/image" Target="../media/image11.png"/><Relationship Id="rId5" Type="http://schemas.openxmlformats.org/officeDocument/2006/relationships/image" Target="../media/image2.jpg"/><Relationship Id="rId4" Type="http://schemas.openxmlformats.org/officeDocument/2006/relationships/notesSlide" Target="../notesSlides/notesSlide24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png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6" Type="http://schemas.openxmlformats.org/officeDocument/2006/relationships/image" Target="../media/image11.png"/><Relationship Id="rId5" Type="http://schemas.openxmlformats.org/officeDocument/2006/relationships/image" Target="../media/image2.jpg"/><Relationship Id="rId4" Type="http://schemas.openxmlformats.org/officeDocument/2006/relationships/notesSlide" Target="../notesSlides/notesSlide25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png"/><Relationship Id="rId2" Type="http://schemas.openxmlformats.org/officeDocument/2006/relationships/tags" Target="../tags/tag43.xml"/><Relationship Id="rId1" Type="http://schemas.openxmlformats.org/officeDocument/2006/relationships/tags" Target="../tags/tag42.xml"/><Relationship Id="rId6" Type="http://schemas.openxmlformats.org/officeDocument/2006/relationships/image" Target="../media/image11.png"/><Relationship Id="rId5" Type="http://schemas.openxmlformats.org/officeDocument/2006/relationships/image" Target="../media/image2.jpg"/><Relationship Id="rId4" Type="http://schemas.openxmlformats.org/officeDocument/2006/relationships/notesSlide" Target="../notesSlides/notesSlide2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2.jp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png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6" Type="http://schemas.openxmlformats.org/officeDocument/2006/relationships/image" Target="../media/image11.png"/><Relationship Id="rId5" Type="http://schemas.openxmlformats.org/officeDocument/2006/relationships/image" Target="../media/image2.jpg"/><Relationship Id="rId4" Type="http://schemas.openxmlformats.org/officeDocument/2006/relationships/notesSlide" Target="../notesSlides/notesSlide2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png"/><Relationship Id="rId2" Type="http://schemas.openxmlformats.org/officeDocument/2006/relationships/tags" Target="../tags/tag47.xml"/><Relationship Id="rId1" Type="http://schemas.openxmlformats.org/officeDocument/2006/relationships/tags" Target="../tags/tag46.xml"/><Relationship Id="rId6" Type="http://schemas.openxmlformats.org/officeDocument/2006/relationships/image" Target="../media/image11.png"/><Relationship Id="rId5" Type="http://schemas.openxmlformats.org/officeDocument/2006/relationships/image" Target="../media/image2.jpg"/><Relationship Id="rId4" Type="http://schemas.openxmlformats.org/officeDocument/2006/relationships/notesSlide" Target="../notesSlides/notesSlide2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png"/><Relationship Id="rId2" Type="http://schemas.openxmlformats.org/officeDocument/2006/relationships/tags" Target="../tags/tag49.xml"/><Relationship Id="rId1" Type="http://schemas.openxmlformats.org/officeDocument/2006/relationships/tags" Target="../tags/tag48.xml"/><Relationship Id="rId6" Type="http://schemas.openxmlformats.org/officeDocument/2006/relationships/image" Target="../media/image11.png"/><Relationship Id="rId5" Type="http://schemas.openxmlformats.org/officeDocument/2006/relationships/image" Target="../media/image2.jpg"/><Relationship Id="rId4" Type="http://schemas.openxmlformats.org/officeDocument/2006/relationships/notesSlide" Target="../notesSlides/notesSlide29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png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6" Type="http://schemas.openxmlformats.org/officeDocument/2006/relationships/image" Target="../media/image11.png"/><Relationship Id="rId5" Type="http://schemas.openxmlformats.org/officeDocument/2006/relationships/image" Target="../media/image2.jpg"/><Relationship Id="rId4" Type="http://schemas.openxmlformats.org/officeDocument/2006/relationships/notesSlide" Target="../notesSlides/notesSlide30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3.xml"/><Relationship Id="rId1" Type="http://schemas.openxmlformats.org/officeDocument/2006/relationships/tags" Target="../tags/tag52.xml"/><Relationship Id="rId6" Type="http://schemas.openxmlformats.org/officeDocument/2006/relationships/image" Target="../media/image11.png"/><Relationship Id="rId5" Type="http://schemas.openxmlformats.org/officeDocument/2006/relationships/image" Target="../media/image2.jpg"/><Relationship Id="rId4" Type="http://schemas.openxmlformats.org/officeDocument/2006/relationships/notesSlide" Target="../notesSlides/notesSlide31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9.png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6" Type="http://schemas.openxmlformats.org/officeDocument/2006/relationships/image" Target="../media/image11.png"/><Relationship Id="rId5" Type="http://schemas.openxmlformats.org/officeDocument/2006/relationships/image" Target="../media/image2.jpg"/><Relationship Id="rId4" Type="http://schemas.openxmlformats.org/officeDocument/2006/relationships/notesSlide" Target="../notesSlides/notesSlide32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9.png"/><Relationship Id="rId2" Type="http://schemas.openxmlformats.org/officeDocument/2006/relationships/tags" Target="../tags/tag57.xml"/><Relationship Id="rId1" Type="http://schemas.openxmlformats.org/officeDocument/2006/relationships/tags" Target="../tags/tag56.xml"/><Relationship Id="rId6" Type="http://schemas.openxmlformats.org/officeDocument/2006/relationships/image" Target="../media/image11.png"/><Relationship Id="rId5" Type="http://schemas.openxmlformats.org/officeDocument/2006/relationships/image" Target="../media/image2.jpg"/><Relationship Id="rId4" Type="http://schemas.openxmlformats.org/officeDocument/2006/relationships/notesSlide" Target="../notesSlides/notesSlide33.xml"/><Relationship Id="rId9" Type="http://schemas.openxmlformats.org/officeDocument/2006/relationships/image" Target="../media/image32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3.png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6" Type="http://schemas.openxmlformats.org/officeDocument/2006/relationships/image" Target="../media/image11.png"/><Relationship Id="rId5" Type="http://schemas.openxmlformats.org/officeDocument/2006/relationships/image" Target="../media/image2.jpg"/><Relationship Id="rId4" Type="http://schemas.openxmlformats.org/officeDocument/2006/relationships/notesSlide" Target="../notesSlides/notesSlide34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tags" Target="../tags/tag61.xml"/><Relationship Id="rId7" Type="http://schemas.openxmlformats.org/officeDocument/2006/relationships/image" Target="../media/image11.png"/><Relationship Id="rId2" Type="http://schemas.openxmlformats.org/officeDocument/2006/relationships/tags" Target="../tags/tag60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2.jpg"/><Relationship Id="rId5" Type="http://schemas.openxmlformats.org/officeDocument/2006/relationships/notesSlide" Target="../notesSlides/notesSlide35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2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2.jpg"/><Relationship Id="rId4" Type="http://schemas.openxmlformats.org/officeDocument/2006/relationships/notesSlide" Target="../notesSlides/notesSlide3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6.png"/><Relationship Id="rId2" Type="http://schemas.openxmlformats.org/officeDocument/2006/relationships/tags" Target="../tags/tag64.xml"/><Relationship Id="rId1" Type="http://schemas.openxmlformats.org/officeDocument/2006/relationships/tags" Target="../tags/tag63.xml"/><Relationship Id="rId6" Type="http://schemas.openxmlformats.org/officeDocument/2006/relationships/image" Target="../media/image11.png"/><Relationship Id="rId5" Type="http://schemas.openxmlformats.org/officeDocument/2006/relationships/image" Target="../media/image2.jpg"/><Relationship Id="rId4" Type="http://schemas.openxmlformats.org/officeDocument/2006/relationships/notesSlide" Target="../notesSlides/notesSlide3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6.xml"/><Relationship Id="rId1" Type="http://schemas.openxmlformats.org/officeDocument/2006/relationships/tags" Target="../tags/tag65.xml"/><Relationship Id="rId6" Type="http://schemas.openxmlformats.org/officeDocument/2006/relationships/image" Target="../media/image11.png"/><Relationship Id="rId5" Type="http://schemas.openxmlformats.org/officeDocument/2006/relationships/image" Target="../media/image2.jpg"/><Relationship Id="rId4" Type="http://schemas.openxmlformats.org/officeDocument/2006/relationships/notesSlide" Target="../notesSlides/notesSlide38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8.xml"/><Relationship Id="rId1" Type="http://schemas.openxmlformats.org/officeDocument/2006/relationships/tags" Target="../tags/tag67.xml"/><Relationship Id="rId6" Type="http://schemas.openxmlformats.org/officeDocument/2006/relationships/image" Target="../media/image11.png"/><Relationship Id="rId5" Type="http://schemas.openxmlformats.org/officeDocument/2006/relationships/image" Target="../media/image2.jpg"/><Relationship Id="rId4" Type="http://schemas.openxmlformats.org/officeDocument/2006/relationships/notesSlide" Target="../notesSlides/notesSlide39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9.xml"/><Relationship Id="rId5" Type="http://schemas.openxmlformats.org/officeDocument/2006/relationships/image" Target="../media/image37.png"/><Relationship Id="rId4" Type="http://schemas.openxmlformats.org/officeDocument/2006/relationships/image" Target="../media/image2.jp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0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2.jp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2.xml"/><Relationship Id="rId1" Type="http://schemas.openxmlformats.org/officeDocument/2006/relationships/tags" Target="../tags/tag71.xml"/><Relationship Id="rId6" Type="http://schemas.openxmlformats.org/officeDocument/2006/relationships/image" Target="../media/image40.png"/><Relationship Id="rId5" Type="http://schemas.openxmlformats.org/officeDocument/2006/relationships/image" Target="../media/image2.jpg"/><Relationship Id="rId4" Type="http://schemas.openxmlformats.org/officeDocument/2006/relationships/notesSlide" Target="../notesSlides/notesSlide4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6C219378-2BE3-D2D0-6269-57E56E46A9CF}"/>
              </a:ext>
            </a:extLst>
          </p:cNvPr>
          <p:cNvSpPr txBox="1"/>
          <p:nvPr/>
        </p:nvSpPr>
        <p:spPr>
          <a:xfrm>
            <a:off x="4431537" y="1581414"/>
            <a:ext cx="757130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6600" spc="600" dirty="0">
                <a:solidFill>
                  <a:schemeClr val="bg1"/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  <a:t>考研总体规划分享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48B2B672-FE72-29D1-125D-40553A0C03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252" b="90723" l="9961" r="89893">
                        <a14:foregroundMark x1="34668" y1="27686" x2="52637" y2="50977"/>
                        <a14:foregroundMark x1="52637" y1="50977" x2="62646" y2="58203"/>
                        <a14:foregroundMark x1="62646" y1="58203" x2="73975" y2="55957"/>
                        <a14:foregroundMark x1="73975" y1="55957" x2="76465" y2="43506"/>
                        <a14:foregroundMark x1="76465" y1="43506" x2="73535" y2="33057"/>
                        <a14:foregroundMark x1="26318" y1="32178" x2="20508" y2="44141"/>
                        <a14:foregroundMark x1="20508" y1="44141" x2="43164" y2="81836"/>
                        <a14:foregroundMark x1="43164" y1="81836" x2="61914" y2="85059"/>
                        <a14:foregroundMark x1="61914" y1="85059" x2="77002" y2="79492"/>
                        <a14:foregroundMark x1="77002" y1="79492" x2="80322" y2="61768"/>
                        <a14:foregroundMark x1="80322" y1="61768" x2="74951" y2="46387"/>
                        <a14:foregroundMark x1="74951" y1="46387" x2="64746" y2="36572"/>
                        <a14:foregroundMark x1="64746" y1="36572" x2="52295" y2="31201"/>
                        <a14:foregroundMark x1="52295" y1="31201" x2="23340" y2="35449"/>
                        <a14:foregroundMark x1="55273" y1="45020" x2="43506" y2="50293"/>
                        <a14:foregroundMark x1="43506" y1="50293" x2="46191" y2="62891"/>
                        <a14:foregroundMark x1="46191" y1="62891" x2="62061" y2="65381"/>
                        <a14:foregroundMark x1="62061" y1="65381" x2="67432" y2="50928"/>
                        <a14:foregroundMark x1="67432" y1="50928" x2="66357" y2="48584"/>
                        <a14:foregroundMark x1="48438" y1="49805" x2="58301" y2="50098"/>
                        <a14:foregroundMark x1="54980" y1="40527" x2="41602" y2="41211"/>
                        <a14:foregroundMark x1="41602" y1="41211" x2="45020" y2="58105"/>
                        <a14:foregroundMark x1="45020" y1="58105" x2="56299" y2="64551"/>
                        <a14:foregroundMark x1="56299" y1="64551" x2="57031" y2="51514"/>
                        <a14:foregroundMark x1="57031" y1="51514" x2="43750" y2="56201"/>
                        <a14:foregroundMark x1="43750" y1="56201" x2="57813" y2="58203"/>
                        <a14:foregroundMark x1="57813" y1="58203" x2="48438" y2="58154"/>
                        <a14:foregroundMark x1="55908" y1="36963" x2="58887" y2="48975"/>
                        <a14:foregroundMark x1="58887" y1="48975" x2="57959" y2="49512"/>
                        <a14:foregroundMark x1="48096" y1="10352" x2="25732" y2="16553"/>
                        <a14:foregroundMark x1="25732" y1="16553" x2="16846" y2="24756"/>
                        <a14:foregroundMark x1="16846" y1="24756" x2="10840" y2="38428"/>
                        <a14:foregroundMark x1="10840" y1="38428" x2="11377" y2="58154"/>
                        <a14:foregroundMark x1="21240" y1="59082" x2="28564" y2="85254"/>
                        <a14:foregroundMark x1="28564" y1="85254" x2="41943" y2="86475"/>
                        <a14:foregroundMark x1="41943" y1="86475" x2="45898" y2="73340"/>
                        <a14:foregroundMark x1="45898" y1="73340" x2="41553" y2="62061"/>
                        <a14:foregroundMark x1="19141" y1="59961" x2="20605" y2="74219"/>
                        <a14:foregroundMark x1="20605" y1="74219" x2="29883" y2="81689"/>
                        <a14:foregroundMark x1="29883" y1="81689" x2="43164" y2="82227"/>
                        <a14:foregroundMark x1="43164" y1="82227" x2="43262" y2="61914"/>
                        <a14:foregroundMark x1="43262" y1="61914" x2="29639" y2="34863"/>
                        <a14:foregroundMark x1="29639" y1="34863" x2="16553" y2="40430"/>
                        <a14:foregroundMark x1="16553" y1="40430" x2="19141" y2="59961"/>
                        <a14:foregroundMark x1="59180" y1="22021" x2="47559" y2="19922"/>
                        <a14:foregroundMark x1="47559" y1="19922" x2="33008" y2="22559"/>
                        <a14:foregroundMark x1="33008" y1="22559" x2="23145" y2="32031"/>
                        <a14:foregroundMark x1="23145" y1="32031" x2="31738" y2="47510"/>
                        <a14:foregroundMark x1="31738" y1="47510" x2="50928" y2="50049"/>
                        <a14:foregroundMark x1="50928" y1="50049" x2="66650" y2="43945"/>
                        <a14:foregroundMark x1="66650" y1="43945" x2="72607" y2="33203"/>
                        <a14:foregroundMark x1="72607" y1="33203" x2="62158" y2="25830"/>
                        <a14:foregroundMark x1="62158" y1="25830" x2="43457" y2="25830"/>
                        <a14:foregroundMark x1="43457" y1="25830" x2="34668" y2="34912"/>
                        <a14:foregroundMark x1="34668" y1="34912" x2="37744" y2="46875"/>
                        <a14:foregroundMark x1="37744" y1="46875" x2="38867" y2="47412"/>
                        <a14:foregroundMark x1="46338" y1="29785" x2="31689" y2="37500"/>
                        <a14:foregroundMark x1="31689" y1="37500" x2="27100" y2="48242"/>
                        <a14:foregroundMark x1="27100" y1="48242" x2="28955" y2="60742"/>
                        <a14:foregroundMark x1="28955" y1="60742" x2="38916" y2="72803"/>
                        <a14:foregroundMark x1="38916" y1="72803" x2="52246" y2="78369"/>
                        <a14:foregroundMark x1="52246" y1="78369" x2="64355" y2="73877"/>
                        <a14:foregroundMark x1="64355" y1="73877" x2="72998" y2="62451"/>
                        <a14:foregroundMark x1="72998" y1="62451" x2="76270" y2="45898"/>
                        <a14:foregroundMark x1="76270" y1="45898" x2="65576" y2="37549"/>
                        <a14:foregroundMark x1="65576" y1="37549" x2="51660" y2="34717"/>
                        <a14:foregroundMark x1="51660" y1="34717" x2="37354" y2="50586"/>
                        <a14:foregroundMark x1="37354" y1="50586" x2="49658" y2="67627"/>
                        <a14:foregroundMark x1="49658" y1="67627" x2="62158" y2="68262"/>
                        <a14:foregroundMark x1="62158" y1="68262" x2="74365" y2="61816"/>
                        <a14:foregroundMark x1="74365" y1="61816" x2="81885" y2="50684"/>
                        <a14:foregroundMark x1="81885" y1="50684" x2="79736" y2="37891"/>
                        <a14:foregroundMark x1="79736" y1="37891" x2="56201" y2="21338"/>
                        <a14:foregroundMark x1="56201" y1="21338" x2="42480" y2="18701"/>
                        <a14:foregroundMark x1="42480" y1="18701" x2="55518" y2="16113"/>
                        <a14:foregroundMark x1="55518" y1="16113" x2="45557" y2="10059"/>
                        <a14:foregroundMark x1="45557" y1="10059" x2="59668" y2="10352"/>
                        <a14:foregroundMark x1="59668" y1="10352" x2="62451" y2="11865"/>
                        <a14:foregroundMark x1="57373" y1="26807" x2="32422" y2="35205"/>
                        <a14:foregroundMark x1="32422" y1="35205" x2="22412" y2="42627"/>
                        <a14:foregroundMark x1="22412" y1="42627" x2="17139" y2="54297"/>
                        <a14:foregroundMark x1="17139" y1="54297" x2="21387" y2="65234"/>
                        <a14:foregroundMark x1="21387" y1="65234" x2="46826" y2="77100"/>
                        <a14:foregroundMark x1="46826" y1="77100" x2="59131" y2="75684"/>
                        <a14:foregroundMark x1="59131" y1="75684" x2="72656" y2="62598"/>
                        <a14:foregroundMark x1="72656" y1="62598" x2="75244" y2="50635"/>
                        <a14:foregroundMark x1="75244" y1="50635" x2="71436" y2="33740"/>
                        <a14:foregroundMark x1="71436" y1="33740" x2="45313" y2="26074"/>
                        <a14:foregroundMark x1="45313" y1="26074" x2="36768" y2="27686"/>
                        <a14:foregroundMark x1="38867" y1="35156" x2="27490" y2="39355"/>
                        <a14:foregroundMark x1="27490" y1="39355" x2="21924" y2="54102"/>
                        <a14:foregroundMark x1="21924" y1="54102" x2="26172" y2="66455"/>
                        <a14:foregroundMark x1="26172" y1="66455" x2="50098" y2="64697"/>
                        <a14:foregroundMark x1="50098" y1="64697" x2="59814" y2="56250"/>
                        <a14:foregroundMark x1="59814" y1="56250" x2="56982" y2="39746"/>
                        <a14:foregroundMark x1="56982" y1="39746" x2="45850" y2="30273"/>
                        <a14:foregroundMark x1="45850" y1="30273" x2="32568" y2="35742"/>
                        <a14:foregroundMark x1="32568" y1="35742" x2="32568" y2="35742"/>
                        <a14:foregroundMark x1="37939" y1="37256" x2="28516" y2="47412"/>
                        <a14:foregroundMark x1="28516" y1="47412" x2="35645" y2="59424"/>
                        <a14:foregroundMark x1="35645" y1="59424" x2="46875" y2="56055"/>
                        <a14:foregroundMark x1="46875" y1="56055" x2="43555" y2="39453"/>
                        <a14:foregroundMark x1="43555" y1="39453" x2="33789" y2="40527"/>
                        <a14:foregroundMark x1="63672" y1="37842" x2="51270" y2="42188"/>
                        <a14:foregroundMark x1="51270" y1="42188" x2="56494" y2="53906"/>
                        <a14:foregroundMark x1="56494" y1="53906" x2="76367" y2="56982"/>
                        <a14:foregroundMark x1="76367" y1="56982" x2="77930" y2="44043"/>
                        <a14:foregroundMark x1="77930" y1="44043" x2="63379" y2="34863"/>
                        <a14:foregroundMark x1="63379" y1="34863" x2="49854" y2="36572"/>
                        <a14:foregroundMark x1="49854" y1="36572" x2="49316" y2="36963"/>
                        <a14:foregroundMark x1="40967" y1="36035" x2="28174" y2="42725"/>
                        <a14:foregroundMark x1="28174" y1="42725" x2="27441" y2="55908"/>
                        <a14:foregroundMark x1="27441" y1="55908" x2="35645" y2="67236"/>
                        <a14:foregroundMark x1="35645" y1="67236" x2="75586" y2="60889"/>
                        <a14:foregroundMark x1="75586" y1="60889" x2="82422" y2="48291"/>
                        <a14:foregroundMark x1="82422" y1="48291" x2="77148" y2="37549"/>
                        <a14:foregroundMark x1="77148" y1="37549" x2="65918" y2="33105"/>
                        <a14:foregroundMark x1="65918" y1="33105" x2="48438" y2="34912"/>
                        <a14:foregroundMark x1="48438" y1="34912" x2="38037" y2="40234"/>
                        <a14:foregroundMark x1="38037" y1="40234" x2="33789" y2="47412"/>
                        <a14:foregroundMark x1="68457" y1="38721" x2="53613" y2="42822"/>
                        <a14:foregroundMark x1="53613" y1="42822" x2="43945" y2="49072"/>
                        <a14:foregroundMark x1="43945" y1="49072" x2="33887" y2="64355"/>
                        <a14:foregroundMark x1="33887" y1="64355" x2="32959" y2="76172"/>
                        <a14:foregroundMark x1="32959" y1="76172" x2="43945" y2="83252"/>
                        <a14:foregroundMark x1="43945" y1="83252" x2="55518" y2="84473"/>
                        <a14:foregroundMark x1="55518" y1="84473" x2="67041" y2="80322"/>
                        <a14:foregroundMark x1="67041" y1="80322" x2="72070" y2="67480"/>
                        <a14:foregroundMark x1="72070" y1="67480" x2="61377" y2="57813"/>
                        <a14:foregroundMark x1="61377" y1="57813" x2="20215" y2="58545"/>
                        <a14:foregroundMark x1="20215" y1="58545" x2="19727" y2="58740"/>
                        <a14:foregroundMark x1="35254" y1="66211" x2="33594" y2="78369"/>
                        <a14:foregroundMark x1="33594" y1="78369" x2="42090" y2="86426"/>
                        <a14:foregroundMark x1="42090" y1="86426" x2="54736" y2="89453"/>
                        <a14:foregroundMark x1="54736" y1="89453" x2="64453" y2="82568"/>
                        <a14:foregroundMark x1="64453" y1="82568" x2="66650" y2="79102"/>
                        <a14:foregroundMark x1="46338" y1="71924" x2="57568" y2="78906"/>
                        <a14:foregroundMark x1="57568" y1="78906" x2="60352" y2="79688"/>
                        <a14:foregroundMark x1="60352" y1="68311" x2="46143" y2="67432"/>
                        <a14:foregroundMark x1="46143" y1="67432" x2="33496" y2="73145"/>
                        <a14:foregroundMark x1="33496" y1="73145" x2="39893" y2="84619"/>
                        <a14:foregroundMark x1="39893" y1="84619" x2="53516" y2="87305"/>
                        <a14:foregroundMark x1="53516" y1="87305" x2="66455" y2="74414"/>
                        <a14:foregroundMark x1="66455" y1="74414" x2="60498" y2="64453"/>
                        <a14:foregroundMark x1="60498" y1="64453" x2="56787" y2="64453"/>
                        <a14:foregroundMark x1="54102" y1="68896" x2="53174" y2="68018"/>
                        <a14:foregroundMark x1="48096" y1="64453" x2="57666" y2="73291"/>
                        <a14:foregroundMark x1="57666" y1="73291" x2="52295" y2="70410"/>
                        <a14:foregroundMark x1="49609" y1="68018" x2="58154" y2="75928"/>
                        <a14:foregroundMark x1="58154" y1="75928" x2="49902" y2="73975"/>
                        <a14:foregroundMark x1="60986" y1="70703" x2="56201" y2="73096"/>
                        <a14:foregroundMark x1="68750" y1="48291" x2="66064" y2="54590"/>
                        <a14:foregroundMark x1="63379" y1="46826" x2="58887" y2="49805"/>
                        <a14:foregroundMark x1="40039" y1="43799" x2="36182" y2="46484"/>
                        <a14:foregroundMark x1="65430" y1="20801" x2="81592" y2="35156"/>
                        <a14:foregroundMark x1="60059" y1="17529" x2="64990" y2="29248"/>
                        <a14:foregroundMark x1="64990" y1="29248" x2="75146" y2="35352"/>
                        <a14:foregroundMark x1="75146" y1="35352" x2="76904" y2="23193"/>
                        <a14:foregroundMark x1="76904" y1="23193" x2="66846" y2="16846"/>
                        <a14:foregroundMark x1="66846" y1="16846" x2="61572" y2="18701"/>
                        <a14:foregroundMark x1="60645" y1="18701" x2="67383" y2="28174"/>
                        <a14:foregroundMark x1="67383" y1="28174" x2="64258" y2="21387"/>
                        <a14:foregroundMark x1="62744" y1="16650" x2="69043" y2="27197"/>
                        <a14:foregroundMark x1="69043" y1="27197" x2="66064" y2="18408"/>
                        <a14:foregroundMark x1="70850" y1="22607" x2="74414" y2="27686"/>
                        <a14:foregroundMark x1="78613" y1="29199" x2="84131" y2="40186"/>
                        <a14:foregroundMark x1="84131" y1="40186" x2="79004" y2="65332"/>
                        <a14:foregroundMark x1="79004" y1="65332" x2="78613" y2="65918"/>
                        <a14:foregroundMark x1="83984" y1="44434" x2="84521" y2="57275"/>
                        <a14:foregroundMark x1="84521" y1="57275" x2="80078" y2="66504"/>
                        <a14:foregroundMark x1="83398" y1="39941" x2="84277" y2="63672"/>
                        <a14:foregroundMark x1="84277" y1="63672" x2="78906" y2="71924"/>
                        <a14:foregroundMark x1="74121" y1="63525" x2="74121" y2="74609"/>
                        <a14:foregroundMark x1="83984" y1="40820" x2="83008" y2="52490"/>
                        <a14:foregroundMark x1="83008" y1="52490" x2="84277" y2="45313"/>
                        <a14:foregroundMark x1="88135" y1="40234" x2="88867" y2="53320"/>
                        <a14:foregroundMark x1="88867" y1="53320" x2="87842" y2="56689"/>
                        <a14:foregroundMark x1="85449" y1="41406" x2="84863" y2="58740"/>
                        <a14:foregroundMark x1="89063" y1="41113" x2="88770" y2="56982"/>
                        <a14:foregroundMark x1="88135" y1="38135" x2="89941" y2="49854"/>
                        <a14:foregroundMark x1="89941" y1="49854" x2="88770" y2="59961"/>
                        <a14:foregroundMark x1="52881" y1="13916" x2="28320" y2="22803"/>
                        <a14:foregroundMark x1="28320" y1="22803" x2="18115" y2="30029"/>
                        <a14:foregroundMark x1="18115" y1="30029" x2="10547" y2="41113"/>
                        <a14:foregroundMark x1="10547" y1="41113" x2="14063" y2="61133"/>
                        <a14:foregroundMark x1="19434" y1="36035" x2="13281" y2="46631"/>
                        <a14:foregroundMark x1="13281" y1="46631" x2="18262" y2="68018"/>
                        <a14:foregroundMark x1="29590" y1="17529" x2="29932" y2="29199"/>
                        <a14:foregroundMark x1="29932" y1="29199" x2="39160" y2="18896"/>
                        <a14:foregroundMark x1="39160" y1="18896" x2="32275" y2="19043"/>
                        <a14:foregroundMark x1="38867" y1="24414" x2="43359" y2="22900"/>
                        <a14:foregroundMark x1="54980" y1="10938" x2="59180" y2="13623"/>
                        <a14:foregroundMark x1="58887" y1="15137" x2="50195" y2="17529"/>
                        <a14:foregroundMark x1="59473" y1="19043" x2="48438" y2="17529"/>
                        <a14:foregroundMark x1="60059" y1="14258" x2="44238" y2="11230"/>
                        <a14:foregroundMark x1="61279" y1="12744" x2="56494" y2="22607"/>
                        <a14:foregroundMark x1="47803" y1="9180" x2="59570" y2="9180"/>
                        <a14:foregroundMark x1="59570" y1="9180" x2="63965" y2="14551"/>
                        <a14:foregroundMark x1="25391" y1="87158" x2="30176" y2="89258"/>
                        <a14:foregroundMark x1="25732" y1="88623" x2="29883" y2="90723"/>
                        <a14:foregroundMark x1="65430" y1="39648" x2="59180" y2="51074"/>
                        <a14:foregroundMark x1="59180" y1="51074" x2="60352" y2="53076"/>
                        <a14:foregroundMark x1="56201" y1="40234" x2="63428" y2="49512"/>
                        <a14:foregroundMark x1="63428" y1="49512" x2="63965" y2="49805"/>
                        <a14:foregroundMark x1="65430" y1="45605" x2="60352" y2="54883"/>
                        <a14:foregroundMark x1="58887" y1="40527" x2="59766" y2="44727"/>
                        <a14:foregroundMark x1="63037" y1="40234" x2="60645" y2="47705"/>
                        <a14:foregroundMark x1="49609" y1="8838" x2="55273" y2="9473"/>
                        <a14:foregroundMark x1="48730" y1="8252" x2="59473" y2="9766"/>
                        <a14:foregroundMark x1="66357" y1="38428" x2="68750" y2="55176"/>
                        <a14:foregroundMark x1="22998" y1="76074" x2="25732" y2="83252"/>
                        <a14:foregroundMark x1="29004" y1="65918" x2="28711" y2="7368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6083" y="1141132"/>
            <a:ext cx="4135454" cy="4135454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98505CA2-86C0-1E85-A1A6-FF04192852F7}"/>
              </a:ext>
            </a:extLst>
          </p:cNvPr>
          <p:cNvSpPr txBox="1"/>
          <p:nvPr/>
        </p:nvSpPr>
        <p:spPr>
          <a:xfrm>
            <a:off x="9250975" y="4728468"/>
            <a:ext cx="25346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3200" dirty="0">
                <a:solidFill>
                  <a:schemeClr val="bg1"/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  <a:t>2023</a:t>
            </a:r>
            <a:r>
              <a:rPr kumimoji="1" lang="zh-CN" altLang="en-US" sz="3200" dirty="0">
                <a:solidFill>
                  <a:schemeClr val="bg1"/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  <a:t>年</a:t>
            </a:r>
            <a:r>
              <a:rPr kumimoji="1" lang="en-US" altLang="zh-CN" sz="3200" dirty="0">
                <a:solidFill>
                  <a:schemeClr val="bg1"/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  <a:t>10</a:t>
            </a:r>
            <a:r>
              <a:rPr kumimoji="1" lang="zh-CN" altLang="en-US" sz="3200" dirty="0">
                <a:solidFill>
                  <a:schemeClr val="bg1"/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  <a:t>月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DB0644F2-39A3-00B1-A1BF-24790765EC40}"/>
              </a:ext>
            </a:extLst>
          </p:cNvPr>
          <p:cNvSpPr txBox="1"/>
          <p:nvPr/>
        </p:nvSpPr>
        <p:spPr>
          <a:xfrm>
            <a:off x="8906813" y="3791765"/>
            <a:ext cx="285206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4800" dirty="0">
                <a:solidFill>
                  <a:schemeClr val="bg1"/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  <a:t>秦丹妮</a:t>
            </a:r>
            <a:r>
              <a:rPr kumimoji="1" lang="zh-CN" altLang="en-US" sz="3200" dirty="0">
                <a:solidFill>
                  <a:schemeClr val="bg1"/>
                </a:solidFill>
                <a:highlight>
                  <a:srgbClr val="FFFF00"/>
                </a:highlight>
                <a:latin typeface="STZhongsong" panose="02010600040101010101" pitchFamily="2" charset="-122"/>
                <a:ea typeface="STZhongsong" panose="02010600040101010101" pitchFamily="2" charset="-122"/>
              </a:rPr>
              <a:t>蛋蛋</a:t>
            </a:r>
            <a:endParaRPr kumimoji="1" lang="zh-CN" altLang="en-US" sz="2800" dirty="0">
              <a:solidFill>
                <a:schemeClr val="bg1"/>
              </a:solidFill>
              <a:highlight>
                <a:srgbClr val="FFFF00"/>
              </a:highlight>
              <a:latin typeface="STZhongsong" panose="02010600040101010101" pitchFamily="2" charset="-122"/>
              <a:ea typeface="STZhongsong" panose="02010600040101010101" pitchFamily="2" charset="-122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78CB7DBB-98D6-697D-83EC-94F211523530}"/>
              </a:ext>
            </a:extLst>
          </p:cNvPr>
          <p:cNvSpPr txBox="1"/>
          <p:nvPr/>
        </p:nvSpPr>
        <p:spPr>
          <a:xfrm>
            <a:off x="4516881" y="3939791"/>
            <a:ext cx="42883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3200" dirty="0">
                <a:solidFill>
                  <a:srgbClr val="CFC6C6"/>
                </a:solidFill>
                <a:latin typeface="FZZH-FQLHJW" panose="02000500000000000000" pitchFamily="2" charset="-122"/>
                <a:ea typeface="FZZH-FQLHJW" panose="02000500000000000000" pitchFamily="2" charset="-122"/>
                <a:cs typeface="qiantumakeshouxieti" pitchFamily="2" charset="-122"/>
              </a:rPr>
              <a:t>蛋蛋蛋蛋，助你上岸！</a:t>
            </a:r>
            <a:endParaRPr kumimoji="1" lang="en-US" altLang="zh-CN" sz="4400" dirty="0">
              <a:solidFill>
                <a:srgbClr val="CFC6C6"/>
              </a:solidFill>
              <a:latin typeface="FZZH-FQLHJW" panose="02000500000000000000" pitchFamily="2" charset="-122"/>
              <a:ea typeface="FZZH-FQLHJW" panose="02000500000000000000" pitchFamily="2" charset="-122"/>
              <a:cs typeface="qiantumakeshouxieti" pitchFamily="2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24630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28A3A1F3-4327-D39E-A232-0D8477B21F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5584" y="0"/>
            <a:ext cx="4482755" cy="466953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B30ACBF-7718-46CF-6B7D-3E14FFFFDB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38736" y="3388003"/>
            <a:ext cx="4337138" cy="351363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729A08A-5A5B-EA38-60DE-7809ABD703D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1058" y="0"/>
            <a:ext cx="4185412" cy="326920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CE5DFE9-8A41-E35D-1E66-20089D2B071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7906" y="3265710"/>
            <a:ext cx="4337138" cy="344322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0F77591B-173B-C274-FCC4-0EECD7F4281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52497"/>
          <a:stretch/>
        </p:blipFill>
        <p:spPr>
          <a:xfrm>
            <a:off x="8974858" y="2427280"/>
            <a:ext cx="3217142" cy="138425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585605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420C42BE-4A4B-B634-22BC-6FA2F6DFD022}"/>
              </a:ext>
            </a:extLst>
          </p:cNvPr>
          <p:cNvSpPr txBox="1"/>
          <p:nvPr/>
        </p:nvSpPr>
        <p:spPr>
          <a:xfrm>
            <a:off x="1000895" y="585011"/>
            <a:ext cx="503214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6000" spc="300" dirty="0">
                <a:solidFill>
                  <a:schemeClr val="tx2">
                    <a:lumMod val="10000"/>
                  </a:schemeClr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  <a:t>考研为了什么</a:t>
            </a:r>
            <a:endParaRPr kumimoji="1" lang="zh-CN" altLang="en-US" sz="6000" spc="300" dirty="0">
              <a:solidFill>
                <a:schemeClr val="tx2">
                  <a:lumMod val="10000"/>
                </a:schemeClr>
              </a:solidFill>
              <a:latin typeface="STZhongsong" panose="02010600040101010101" pitchFamily="2" charset="-122"/>
              <a:ea typeface="STZhongsong" panose="02010600040101010101" pitchFamily="2" charset="-122"/>
            </a:endParaRPr>
          </a:p>
        </p:txBody>
      </p:sp>
      <p:pic>
        <p:nvPicPr>
          <p:cNvPr id="5" name="图形 8">
            <a:extLst>
              <a:ext uri="{FF2B5EF4-FFF2-40B4-BE49-F238E27FC236}">
                <a16:creationId xmlns:a16="http://schemas.microsoft.com/office/drawing/2014/main" id="{D7184BAA-AE00-A080-954A-0211AAFD88CB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9818688" y="560388"/>
            <a:ext cx="1763712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圆角矩形 5">
            <a:extLst>
              <a:ext uri="{FF2B5EF4-FFF2-40B4-BE49-F238E27FC236}">
                <a16:creationId xmlns:a16="http://schemas.microsoft.com/office/drawing/2014/main" id="{07BE6CE3-85A6-F55F-27AD-CF06649671AC}"/>
              </a:ext>
            </a:extLst>
          </p:cNvPr>
          <p:cNvSpPr/>
          <p:nvPr/>
        </p:nvSpPr>
        <p:spPr>
          <a:xfrm>
            <a:off x="1673779" y="2074862"/>
            <a:ext cx="8844442" cy="4462907"/>
          </a:xfrm>
          <a:prstGeom prst="roundRect">
            <a:avLst/>
          </a:prstGeom>
          <a:solidFill>
            <a:srgbClr val="F6BDB4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549D25A7-7EED-CD27-8948-71AB7D1B9174}"/>
              </a:ext>
            </a:extLst>
          </p:cNvPr>
          <p:cNvSpPr txBox="1"/>
          <p:nvPr/>
        </p:nvSpPr>
        <p:spPr>
          <a:xfrm>
            <a:off x="2105484" y="2044432"/>
            <a:ext cx="8844442" cy="44414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4000" dirty="0">
                <a:solidFill>
                  <a:schemeClr val="bg1"/>
                </a:solidFill>
                <a:latin typeface="HYJinLingKeJing W" pitchFamily="18" charset="-122"/>
                <a:ea typeface="HYJinLingKeJing W" pitchFamily="18" charset="-122"/>
              </a:rPr>
              <a:t>有明确的学历要求或者学术追求</a:t>
            </a:r>
            <a:endParaRPr lang="en-US" altLang="zh-CN" sz="4000" dirty="0">
              <a:solidFill>
                <a:schemeClr val="bg1"/>
              </a:solidFill>
              <a:latin typeface="HYJinLingKeJing W" pitchFamily="18" charset="-122"/>
              <a:ea typeface="HYJinLingKeJing W" pitchFamily="18" charset="-122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4000" dirty="0">
                <a:solidFill>
                  <a:schemeClr val="bg1"/>
                </a:solidFill>
                <a:latin typeface="HYJinLingKeJing W" pitchFamily="18" charset="-122"/>
                <a:ea typeface="HYJinLingKeJing W" pitchFamily="18" charset="-122"/>
              </a:rPr>
              <a:t>职业发展中心咨询</a:t>
            </a:r>
            <a:endParaRPr lang="en-US" altLang="zh-CN" sz="4000" dirty="0">
              <a:solidFill>
                <a:schemeClr val="bg1"/>
              </a:solidFill>
              <a:latin typeface="HYJinLingKeJing W" pitchFamily="18" charset="-122"/>
              <a:ea typeface="HYJinLingKeJing W" pitchFamily="18" charset="-122"/>
            </a:endParaRP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3600" dirty="0">
                <a:solidFill>
                  <a:schemeClr val="bg1"/>
                </a:solidFill>
                <a:latin typeface="HYJinLingKeJing W" pitchFamily="18" charset="-122"/>
                <a:ea typeface="HYJinLingKeJing W" pitchFamily="18" charset="-122"/>
              </a:rPr>
              <a:t>文科本科毕业有哪些工作可以做</a:t>
            </a:r>
            <a:endParaRPr lang="en-US" altLang="zh-CN" sz="3600" dirty="0">
              <a:solidFill>
                <a:schemeClr val="bg1"/>
              </a:solidFill>
              <a:latin typeface="HYJinLingKeJing W" pitchFamily="18" charset="-122"/>
              <a:ea typeface="HYJinLingKeJing W" pitchFamily="18" charset="-122"/>
            </a:endParaRP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3600" dirty="0">
                <a:solidFill>
                  <a:schemeClr val="bg1"/>
                </a:solidFill>
                <a:latin typeface="HYJinLingKeJing W" pitchFamily="18" charset="-122"/>
                <a:ea typeface="HYJinLingKeJing W" pitchFamily="18" charset="-122"/>
              </a:rPr>
              <a:t>迟早的事</a:t>
            </a:r>
            <a:endParaRPr lang="en-US" altLang="zh-CN" sz="3600" dirty="0">
              <a:solidFill>
                <a:schemeClr val="bg1"/>
              </a:solidFill>
              <a:latin typeface="HYJinLingKeJing W" pitchFamily="18" charset="-122"/>
              <a:ea typeface="HYJinLingKeJing W" pitchFamily="18" charset="-122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4000" dirty="0">
                <a:solidFill>
                  <a:schemeClr val="bg1"/>
                </a:solidFill>
                <a:latin typeface="HYJinLingKeJing W" pitchFamily="18" charset="-122"/>
                <a:ea typeface="HYJinLingKeJing W" pitchFamily="18" charset="-122"/>
              </a:rPr>
              <a:t>与职业定位与人生追求非常相关</a:t>
            </a:r>
            <a:endParaRPr lang="en-US" altLang="zh-CN" sz="4000" dirty="0">
              <a:solidFill>
                <a:schemeClr val="bg1"/>
              </a:solidFill>
              <a:latin typeface="HYJinLingKeJing W" pitchFamily="18" charset="-122"/>
              <a:ea typeface="HYJinLingKeJing W" pitchFamily="18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389195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420C42BE-4A4B-B634-22BC-6FA2F6DFD022}"/>
              </a:ext>
            </a:extLst>
          </p:cNvPr>
          <p:cNvSpPr txBox="1"/>
          <p:nvPr/>
        </p:nvSpPr>
        <p:spPr>
          <a:xfrm>
            <a:off x="1000895" y="585011"/>
            <a:ext cx="503214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6000" spc="300" dirty="0">
                <a:solidFill>
                  <a:schemeClr val="tx2">
                    <a:lumMod val="10000"/>
                  </a:schemeClr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  <a:t>考试为了什么</a:t>
            </a:r>
            <a:endParaRPr kumimoji="1" lang="zh-CN" altLang="en-US" sz="6000" spc="300" dirty="0">
              <a:solidFill>
                <a:schemeClr val="tx2">
                  <a:lumMod val="10000"/>
                </a:schemeClr>
              </a:solidFill>
              <a:latin typeface="STZhongsong" panose="02010600040101010101" pitchFamily="2" charset="-122"/>
              <a:ea typeface="STZhongsong" panose="02010600040101010101" pitchFamily="2" charset="-122"/>
            </a:endParaRPr>
          </a:p>
        </p:txBody>
      </p:sp>
      <p:pic>
        <p:nvPicPr>
          <p:cNvPr id="5" name="图形 8">
            <a:extLst>
              <a:ext uri="{FF2B5EF4-FFF2-40B4-BE49-F238E27FC236}">
                <a16:creationId xmlns:a16="http://schemas.microsoft.com/office/drawing/2014/main" id="{D7184BAA-AE00-A080-954A-0211AAFD88CB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9818688" y="560388"/>
            <a:ext cx="1763712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圆角矩形 5">
            <a:extLst>
              <a:ext uri="{FF2B5EF4-FFF2-40B4-BE49-F238E27FC236}">
                <a16:creationId xmlns:a16="http://schemas.microsoft.com/office/drawing/2014/main" id="{07BE6CE3-85A6-F55F-27AD-CF06649671AC}"/>
              </a:ext>
            </a:extLst>
          </p:cNvPr>
          <p:cNvSpPr/>
          <p:nvPr/>
        </p:nvSpPr>
        <p:spPr>
          <a:xfrm>
            <a:off x="1673779" y="2074863"/>
            <a:ext cx="8844442" cy="3854882"/>
          </a:xfrm>
          <a:prstGeom prst="roundRect">
            <a:avLst/>
          </a:prstGeom>
          <a:solidFill>
            <a:srgbClr val="F6BDB4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549D25A7-7EED-CD27-8948-71AB7D1B9174}"/>
              </a:ext>
            </a:extLst>
          </p:cNvPr>
          <p:cNvSpPr txBox="1"/>
          <p:nvPr/>
        </p:nvSpPr>
        <p:spPr>
          <a:xfrm>
            <a:off x="2105484" y="2180359"/>
            <a:ext cx="8844442" cy="13530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6000" dirty="0">
                <a:solidFill>
                  <a:schemeClr val="bg1"/>
                </a:solidFill>
                <a:latin typeface="HYJinLingKeJing W" pitchFamily="18" charset="-122"/>
                <a:ea typeface="HYJinLingKeJing W" pitchFamily="18" charset="-122"/>
              </a:rPr>
              <a:t>见</a:t>
            </a:r>
            <a:r>
              <a:rPr lang="en-US" altLang="zh-CN" sz="6000" dirty="0">
                <a:solidFill>
                  <a:schemeClr val="bg1"/>
                </a:solidFill>
                <a:latin typeface="HYJinLingKeJing W" pitchFamily="18" charset="-122"/>
                <a:ea typeface="HYJinLingKeJing W" pitchFamily="18" charset="-122"/>
              </a:rPr>
              <a:t>……</a:t>
            </a:r>
            <a:r>
              <a:rPr lang="zh-CN" altLang="en-US" sz="6000" dirty="0">
                <a:solidFill>
                  <a:schemeClr val="bg1"/>
                </a:solidFill>
                <a:latin typeface="HYJinLingKeJing W" pitchFamily="18" charset="-122"/>
                <a:ea typeface="HYJinLingKeJing W" pitchFamily="18" charset="-122"/>
              </a:rPr>
              <a:t>题？</a:t>
            </a:r>
            <a:endParaRPr lang="en-US" altLang="zh-CN" sz="6000" dirty="0">
              <a:solidFill>
                <a:schemeClr val="bg1"/>
              </a:solidFill>
              <a:latin typeface="HYJinLingKeJing W" pitchFamily="18" charset="-122"/>
              <a:ea typeface="HYJinLingKeJing W" pitchFamily="18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58832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420C42BE-4A4B-B634-22BC-6FA2F6DFD022}"/>
              </a:ext>
            </a:extLst>
          </p:cNvPr>
          <p:cNvSpPr txBox="1"/>
          <p:nvPr/>
        </p:nvSpPr>
        <p:spPr>
          <a:xfrm>
            <a:off x="1000895" y="585011"/>
            <a:ext cx="503214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6000" spc="300" dirty="0">
                <a:solidFill>
                  <a:schemeClr val="tx2">
                    <a:lumMod val="10000"/>
                  </a:schemeClr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  <a:t>如何积极看待</a:t>
            </a:r>
            <a:endParaRPr kumimoji="1" lang="zh-CN" altLang="en-US" sz="6000" spc="300" dirty="0">
              <a:solidFill>
                <a:schemeClr val="tx2">
                  <a:lumMod val="10000"/>
                </a:schemeClr>
              </a:solidFill>
              <a:latin typeface="STZhongsong" panose="02010600040101010101" pitchFamily="2" charset="-122"/>
              <a:ea typeface="STZhongsong" panose="02010600040101010101" pitchFamily="2" charset="-122"/>
            </a:endParaRPr>
          </a:p>
        </p:txBody>
      </p:sp>
      <p:pic>
        <p:nvPicPr>
          <p:cNvPr id="5" name="图形 8">
            <a:extLst>
              <a:ext uri="{FF2B5EF4-FFF2-40B4-BE49-F238E27FC236}">
                <a16:creationId xmlns:a16="http://schemas.microsoft.com/office/drawing/2014/main" id="{D7184BAA-AE00-A080-954A-0211AAFD88CB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9818688" y="560388"/>
            <a:ext cx="1763712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圆角矩形 5">
            <a:extLst>
              <a:ext uri="{FF2B5EF4-FFF2-40B4-BE49-F238E27FC236}">
                <a16:creationId xmlns:a16="http://schemas.microsoft.com/office/drawing/2014/main" id="{07BE6CE3-85A6-F55F-27AD-CF06649671AC}"/>
              </a:ext>
            </a:extLst>
          </p:cNvPr>
          <p:cNvSpPr/>
          <p:nvPr/>
        </p:nvSpPr>
        <p:spPr>
          <a:xfrm>
            <a:off x="1673779" y="2074863"/>
            <a:ext cx="8844442" cy="4222750"/>
          </a:xfrm>
          <a:prstGeom prst="roundRect">
            <a:avLst/>
          </a:prstGeom>
          <a:solidFill>
            <a:srgbClr val="F6BDB4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549D25A7-7EED-CD27-8948-71AB7D1B9174}"/>
              </a:ext>
            </a:extLst>
          </p:cNvPr>
          <p:cNvSpPr txBox="1"/>
          <p:nvPr/>
        </p:nvSpPr>
        <p:spPr>
          <a:xfrm>
            <a:off x="2105484" y="2124939"/>
            <a:ext cx="8844442" cy="48190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3600" dirty="0">
                <a:solidFill>
                  <a:schemeClr val="bg1"/>
                </a:solidFill>
                <a:latin typeface="HYJinLingKeJing W" pitchFamily="18" charset="-122"/>
                <a:ea typeface="HYJinLingKeJing W" pitchFamily="18" charset="-122"/>
              </a:rPr>
              <a:t>幸存者偏差，有勇气接受</a:t>
            </a:r>
            <a:endParaRPr lang="en-US" altLang="zh-CN" sz="3600" dirty="0">
              <a:solidFill>
                <a:schemeClr val="bg1"/>
              </a:solidFill>
              <a:latin typeface="HYJinLingKeJing W" pitchFamily="18" charset="-122"/>
              <a:ea typeface="HYJinLingKeJing W" pitchFamily="18" charset="-122"/>
            </a:endParaRP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3200" dirty="0">
                <a:solidFill>
                  <a:schemeClr val="bg1"/>
                </a:solidFill>
                <a:latin typeface="HYJinLingKeJing W" pitchFamily="18" charset="-122"/>
                <a:ea typeface="HYJinLingKeJing W" pitchFamily="18" charset="-122"/>
              </a:rPr>
              <a:t>勇敢的决定，更好的选择</a:t>
            </a:r>
            <a:endParaRPr lang="en-US" altLang="zh-CN" sz="3200" dirty="0">
              <a:solidFill>
                <a:schemeClr val="bg1"/>
              </a:solidFill>
              <a:latin typeface="HYJinLingKeJing W" pitchFamily="18" charset="-122"/>
              <a:ea typeface="HYJinLingKeJing W" pitchFamily="18" charset="-122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3600" dirty="0">
                <a:solidFill>
                  <a:schemeClr val="bg1"/>
                </a:solidFill>
                <a:latin typeface="HYJinLingKeJing W" pitchFamily="18" charset="-122"/>
                <a:ea typeface="HYJinLingKeJing W" pitchFamily="18" charset="-122"/>
              </a:rPr>
              <a:t>校内资源充分利用</a:t>
            </a:r>
            <a:endParaRPr lang="en-US" altLang="zh-CN" sz="3600" dirty="0">
              <a:solidFill>
                <a:schemeClr val="bg1"/>
              </a:solidFill>
              <a:latin typeface="HYJinLingKeJing W" pitchFamily="18" charset="-122"/>
              <a:ea typeface="HYJinLingKeJing W" pitchFamily="18" charset="-122"/>
            </a:endParaRP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3200" dirty="0">
                <a:solidFill>
                  <a:schemeClr val="bg1"/>
                </a:solidFill>
                <a:latin typeface="HYJinLingKeJing W" pitchFamily="18" charset="-122"/>
                <a:ea typeface="HYJinLingKeJing W" pitchFamily="18" charset="-122"/>
              </a:rPr>
              <a:t>两个中心、老师、教室、食堂</a:t>
            </a:r>
            <a:r>
              <a:rPr lang="en-US" altLang="zh-CN" sz="3200" dirty="0">
                <a:solidFill>
                  <a:schemeClr val="bg1"/>
                </a:solidFill>
                <a:latin typeface="HYJinLingKeJing W" pitchFamily="18" charset="-122"/>
                <a:ea typeface="HYJinLingKeJing W" pitchFamily="18" charset="-122"/>
              </a:rPr>
              <a:t>……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3600" dirty="0">
                <a:solidFill>
                  <a:schemeClr val="bg1"/>
                </a:solidFill>
                <a:latin typeface="HYJinLingKeJing W" pitchFamily="18" charset="-122"/>
                <a:ea typeface="HYJinLingKeJing W" pitchFamily="18" charset="-122"/>
              </a:rPr>
              <a:t>转换角度看待考研时的学习</a:t>
            </a:r>
            <a:endParaRPr lang="en-US" altLang="zh-CN" sz="3600" dirty="0">
              <a:solidFill>
                <a:schemeClr val="bg1"/>
              </a:solidFill>
              <a:latin typeface="HYJinLingKeJing W" pitchFamily="18" charset="-122"/>
              <a:ea typeface="HYJinLingKeJing W" pitchFamily="18" charset="-122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zh-CN" sz="3600" dirty="0">
              <a:solidFill>
                <a:schemeClr val="bg1"/>
              </a:solidFill>
              <a:latin typeface="HYJinLingKeJing W" pitchFamily="18" charset="-122"/>
              <a:ea typeface="HYJinLingKeJing W" pitchFamily="18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357341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立方体 1">
            <a:extLst>
              <a:ext uri="{FF2B5EF4-FFF2-40B4-BE49-F238E27FC236}">
                <a16:creationId xmlns:a16="http://schemas.microsoft.com/office/drawing/2014/main" id="{78E19103-60B9-7887-4098-739347ADFDA6}"/>
              </a:ext>
            </a:extLst>
          </p:cNvPr>
          <p:cNvSpPr/>
          <p:nvPr/>
        </p:nvSpPr>
        <p:spPr>
          <a:xfrm>
            <a:off x="2332795" y="2591773"/>
            <a:ext cx="1717590" cy="1674454"/>
          </a:xfrm>
          <a:custGeom>
            <a:avLst/>
            <a:gdLst>
              <a:gd name="connsiteX0" fmla="*/ 0 w 1717590"/>
              <a:gd name="connsiteY0" fmla="*/ 418614 h 1674454"/>
              <a:gd name="connsiteX1" fmla="*/ 420003 w 1717590"/>
              <a:gd name="connsiteY1" fmla="*/ 418614 h 1674454"/>
              <a:gd name="connsiteX2" fmla="*/ 814026 w 1717590"/>
              <a:gd name="connsiteY2" fmla="*/ 418614 h 1674454"/>
              <a:gd name="connsiteX3" fmla="*/ 1298977 w 1717590"/>
              <a:gd name="connsiteY3" fmla="*/ 418614 h 1674454"/>
              <a:gd name="connsiteX4" fmla="*/ 1298977 w 1717590"/>
              <a:gd name="connsiteY4" fmla="*/ 824669 h 1674454"/>
              <a:gd name="connsiteX5" fmla="*/ 1298977 w 1717590"/>
              <a:gd name="connsiteY5" fmla="*/ 1218165 h 1674454"/>
              <a:gd name="connsiteX6" fmla="*/ 1298977 w 1717590"/>
              <a:gd name="connsiteY6" fmla="*/ 1674454 h 1674454"/>
              <a:gd name="connsiteX7" fmla="*/ 865985 w 1717590"/>
              <a:gd name="connsiteY7" fmla="*/ 1674454 h 1674454"/>
              <a:gd name="connsiteX8" fmla="*/ 407013 w 1717590"/>
              <a:gd name="connsiteY8" fmla="*/ 1674454 h 1674454"/>
              <a:gd name="connsiteX9" fmla="*/ 0 w 1717590"/>
              <a:gd name="connsiteY9" fmla="*/ 1674454 h 1674454"/>
              <a:gd name="connsiteX10" fmla="*/ 0 w 1717590"/>
              <a:gd name="connsiteY10" fmla="*/ 1255841 h 1674454"/>
              <a:gd name="connsiteX11" fmla="*/ 0 w 1717590"/>
              <a:gd name="connsiteY11" fmla="*/ 849786 h 1674454"/>
              <a:gd name="connsiteX12" fmla="*/ 0 w 1717590"/>
              <a:gd name="connsiteY12" fmla="*/ 418614 h 1674454"/>
              <a:gd name="connsiteX0" fmla="*/ 1298977 w 1717590"/>
              <a:gd name="connsiteY0" fmla="*/ 418614 h 1674454"/>
              <a:gd name="connsiteX1" fmla="*/ 1717590 w 1717590"/>
              <a:gd name="connsiteY1" fmla="*/ 0 h 1674454"/>
              <a:gd name="connsiteX2" fmla="*/ 1717590 w 1717590"/>
              <a:gd name="connsiteY2" fmla="*/ 418614 h 1674454"/>
              <a:gd name="connsiteX3" fmla="*/ 1717590 w 1717590"/>
              <a:gd name="connsiteY3" fmla="*/ 862344 h 1674454"/>
              <a:gd name="connsiteX4" fmla="*/ 1717590 w 1717590"/>
              <a:gd name="connsiteY4" fmla="*/ 1255841 h 1674454"/>
              <a:gd name="connsiteX5" fmla="*/ 1298977 w 1717590"/>
              <a:gd name="connsiteY5" fmla="*/ 1674454 h 1674454"/>
              <a:gd name="connsiteX6" fmla="*/ 1298977 w 1717590"/>
              <a:gd name="connsiteY6" fmla="*/ 1280957 h 1674454"/>
              <a:gd name="connsiteX7" fmla="*/ 1298977 w 1717590"/>
              <a:gd name="connsiteY7" fmla="*/ 874903 h 1674454"/>
              <a:gd name="connsiteX8" fmla="*/ 1298977 w 1717590"/>
              <a:gd name="connsiteY8" fmla="*/ 418614 h 1674454"/>
              <a:gd name="connsiteX0" fmla="*/ 0 w 1717590"/>
              <a:gd name="connsiteY0" fmla="*/ 418614 h 1674454"/>
              <a:gd name="connsiteX1" fmla="*/ 418614 w 1717590"/>
              <a:gd name="connsiteY1" fmla="*/ 0 h 1674454"/>
              <a:gd name="connsiteX2" fmla="*/ 812637 w 1717590"/>
              <a:gd name="connsiteY2" fmla="*/ 0 h 1674454"/>
              <a:gd name="connsiteX3" fmla="*/ 1258618 w 1717590"/>
              <a:gd name="connsiteY3" fmla="*/ 0 h 1674454"/>
              <a:gd name="connsiteX4" fmla="*/ 1717590 w 1717590"/>
              <a:gd name="connsiteY4" fmla="*/ 0 h 1674454"/>
              <a:gd name="connsiteX5" fmla="*/ 1298977 w 1717590"/>
              <a:gd name="connsiteY5" fmla="*/ 418614 h 1674454"/>
              <a:gd name="connsiteX6" fmla="*/ 840005 w 1717590"/>
              <a:gd name="connsiteY6" fmla="*/ 418614 h 1674454"/>
              <a:gd name="connsiteX7" fmla="*/ 394023 w 1717590"/>
              <a:gd name="connsiteY7" fmla="*/ 418614 h 1674454"/>
              <a:gd name="connsiteX8" fmla="*/ 0 w 1717590"/>
              <a:gd name="connsiteY8" fmla="*/ 418614 h 1674454"/>
              <a:gd name="connsiteX0" fmla="*/ 0 w 1717590"/>
              <a:gd name="connsiteY0" fmla="*/ 418614 h 1674454"/>
              <a:gd name="connsiteX1" fmla="*/ 418614 w 1717590"/>
              <a:gd name="connsiteY1" fmla="*/ 0 h 1674454"/>
              <a:gd name="connsiteX2" fmla="*/ 838616 w 1717590"/>
              <a:gd name="connsiteY2" fmla="*/ 0 h 1674454"/>
              <a:gd name="connsiteX3" fmla="*/ 1297588 w 1717590"/>
              <a:gd name="connsiteY3" fmla="*/ 0 h 1674454"/>
              <a:gd name="connsiteX4" fmla="*/ 1717590 w 1717590"/>
              <a:gd name="connsiteY4" fmla="*/ 0 h 1674454"/>
              <a:gd name="connsiteX5" fmla="*/ 1717590 w 1717590"/>
              <a:gd name="connsiteY5" fmla="*/ 431172 h 1674454"/>
              <a:gd name="connsiteX6" fmla="*/ 1717590 w 1717590"/>
              <a:gd name="connsiteY6" fmla="*/ 824669 h 1674454"/>
              <a:gd name="connsiteX7" fmla="*/ 1717590 w 1717590"/>
              <a:gd name="connsiteY7" fmla="*/ 1255841 h 1674454"/>
              <a:gd name="connsiteX8" fmla="*/ 1298977 w 1717590"/>
              <a:gd name="connsiteY8" fmla="*/ 1674454 h 1674454"/>
              <a:gd name="connsiteX9" fmla="*/ 840005 w 1717590"/>
              <a:gd name="connsiteY9" fmla="*/ 1674454 h 1674454"/>
              <a:gd name="connsiteX10" fmla="*/ 445982 w 1717590"/>
              <a:gd name="connsiteY10" fmla="*/ 1674454 h 1674454"/>
              <a:gd name="connsiteX11" fmla="*/ 0 w 1717590"/>
              <a:gd name="connsiteY11" fmla="*/ 1674454 h 1674454"/>
              <a:gd name="connsiteX12" fmla="*/ 0 w 1717590"/>
              <a:gd name="connsiteY12" fmla="*/ 1293516 h 1674454"/>
              <a:gd name="connsiteX13" fmla="*/ 0 w 1717590"/>
              <a:gd name="connsiteY13" fmla="*/ 862344 h 1674454"/>
              <a:gd name="connsiteX14" fmla="*/ 0 w 1717590"/>
              <a:gd name="connsiteY14" fmla="*/ 418614 h 1674454"/>
              <a:gd name="connsiteX15" fmla="*/ 0 w 1717590"/>
              <a:gd name="connsiteY15" fmla="*/ 418614 h 1674454"/>
              <a:gd name="connsiteX16" fmla="*/ 394023 w 1717590"/>
              <a:gd name="connsiteY16" fmla="*/ 418614 h 1674454"/>
              <a:gd name="connsiteX17" fmla="*/ 840005 w 1717590"/>
              <a:gd name="connsiteY17" fmla="*/ 418614 h 1674454"/>
              <a:gd name="connsiteX18" fmla="*/ 1298977 w 1717590"/>
              <a:gd name="connsiteY18" fmla="*/ 418614 h 1674454"/>
              <a:gd name="connsiteX19" fmla="*/ 1717590 w 1717590"/>
              <a:gd name="connsiteY19" fmla="*/ 0 h 1674454"/>
              <a:gd name="connsiteX20" fmla="*/ 1298977 w 1717590"/>
              <a:gd name="connsiteY20" fmla="*/ 418614 h 1674454"/>
              <a:gd name="connsiteX21" fmla="*/ 1298977 w 1717590"/>
              <a:gd name="connsiteY21" fmla="*/ 849786 h 1674454"/>
              <a:gd name="connsiteX22" fmla="*/ 1298977 w 1717590"/>
              <a:gd name="connsiteY22" fmla="*/ 1255841 h 1674454"/>
              <a:gd name="connsiteX23" fmla="*/ 1298977 w 1717590"/>
              <a:gd name="connsiteY23" fmla="*/ 1674454 h 1674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717590" h="1674454" stroke="0" extrusionOk="0">
                <a:moveTo>
                  <a:pt x="0" y="418614"/>
                </a:moveTo>
                <a:cubicBezTo>
                  <a:pt x="161832" y="390038"/>
                  <a:pt x="313612" y="457872"/>
                  <a:pt x="420003" y="418614"/>
                </a:cubicBezTo>
                <a:cubicBezTo>
                  <a:pt x="526394" y="379356"/>
                  <a:pt x="647041" y="437951"/>
                  <a:pt x="814026" y="418614"/>
                </a:cubicBezTo>
                <a:cubicBezTo>
                  <a:pt x="981011" y="399277"/>
                  <a:pt x="1110539" y="450462"/>
                  <a:pt x="1298977" y="418614"/>
                </a:cubicBezTo>
                <a:cubicBezTo>
                  <a:pt x="1329016" y="563589"/>
                  <a:pt x="1279720" y="643267"/>
                  <a:pt x="1298977" y="824669"/>
                </a:cubicBezTo>
                <a:cubicBezTo>
                  <a:pt x="1318234" y="1006072"/>
                  <a:pt x="1255534" y="1077292"/>
                  <a:pt x="1298977" y="1218165"/>
                </a:cubicBezTo>
                <a:cubicBezTo>
                  <a:pt x="1342420" y="1359038"/>
                  <a:pt x="1256448" y="1582097"/>
                  <a:pt x="1298977" y="1674454"/>
                </a:cubicBezTo>
                <a:cubicBezTo>
                  <a:pt x="1153965" y="1716476"/>
                  <a:pt x="955250" y="1625673"/>
                  <a:pt x="865985" y="1674454"/>
                </a:cubicBezTo>
                <a:cubicBezTo>
                  <a:pt x="776720" y="1723235"/>
                  <a:pt x="582341" y="1640268"/>
                  <a:pt x="407013" y="1674454"/>
                </a:cubicBezTo>
                <a:cubicBezTo>
                  <a:pt x="231685" y="1708640"/>
                  <a:pt x="127434" y="1672945"/>
                  <a:pt x="0" y="1674454"/>
                </a:cubicBezTo>
                <a:cubicBezTo>
                  <a:pt x="-40714" y="1484354"/>
                  <a:pt x="10177" y="1443520"/>
                  <a:pt x="0" y="1255841"/>
                </a:cubicBezTo>
                <a:cubicBezTo>
                  <a:pt x="-10177" y="1068162"/>
                  <a:pt x="5963" y="999430"/>
                  <a:pt x="0" y="849786"/>
                </a:cubicBezTo>
                <a:cubicBezTo>
                  <a:pt x="-5963" y="700143"/>
                  <a:pt x="44335" y="611963"/>
                  <a:pt x="0" y="418614"/>
                </a:cubicBezTo>
                <a:close/>
              </a:path>
              <a:path w="1717590" h="1674454" fill="darkenLess" stroke="0" extrusionOk="0">
                <a:moveTo>
                  <a:pt x="1298977" y="418614"/>
                </a:moveTo>
                <a:cubicBezTo>
                  <a:pt x="1434272" y="221870"/>
                  <a:pt x="1605450" y="185201"/>
                  <a:pt x="1717590" y="0"/>
                </a:cubicBezTo>
                <a:cubicBezTo>
                  <a:pt x="1745864" y="169602"/>
                  <a:pt x="1681867" y="320482"/>
                  <a:pt x="1717590" y="418614"/>
                </a:cubicBezTo>
                <a:cubicBezTo>
                  <a:pt x="1753313" y="516746"/>
                  <a:pt x="1713696" y="694819"/>
                  <a:pt x="1717590" y="862344"/>
                </a:cubicBezTo>
                <a:cubicBezTo>
                  <a:pt x="1721484" y="1029869"/>
                  <a:pt x="1672877" y="1120095"/>
                  <a:pt x="1717590" y="1255841"/>
                </a:cubicBezTo>
                <a:cubicBezTo>
                  <a:pt x="1586203" y="1428266"/>
                  <a:pt x="1426340" y="1536199"/>
                  <a:pt x="1298977" y="1674454"/>
                </a:cubicBezTo>
                <a:cubicBezTo>
                  <a:pt x="1281426" y="1519705"/>
                  <a:pt x="1323995" y="1421745"/>
                  <a:pt x="1298977" y="1280957"/>
                </a:cubicBezTo>
                <a:cubicBezTo>
                  <a:pt x="1273959" y="1140169"/>
                  <a:pt x="1344375" y="1043595"/>
                  <a:pt x="1298977" y="874903"/>
                </a:cubicBezTo>
                <a:cubicBezTo>
                  <a:pt x="1253579" y="706211"/>
                  <a:pt x="1338001" y="562684"/>
                  <a:pt x="1298977" y="418614"/>
                </a:cubicBezTo>
                <a:close/>
              </a:path>
              <a:path w="1717590" h="1674454" fill="lightenLess" stroke="0" extrusionOk="0">
                <a:moveTo>
                  <a:pt x="0" y="418614"/>
                </a:moveTo>
                <a:cubicBezTo>
                  <a:pt x="70892" y="317211"/>
                  <a:pt x="344555" y="152203"/>
                  <a:pt x="418614" y="0"/>
                </a:cubicBezTo>
                <a:cubicBezTo>
                  <a:pt x="614702" y="-11275"/>
                  <a:pt x="714018" y="44098"/>
                  <a:pt x="812637" y="0"/>
                </a:cubicBezTo>
                <a:cubicBezTo>
                  <a:pt x="911256" y="-44098"/>
                  <a:pt x="1042719" y="920"/>
                  <a:pt x="1258618" y="0"/>
                </a:cubicBezTo>
                <a:cubicBezTo>
                  <a:pt x="1474517" y="-920"/>
                  <a:pt x="1509078" y="52322"/>
                  <a:pt x="1717590" y="0"/>
                </a:cubicBezTo>
                <a:cubicBezTo>
                  <a:pt x="1543292" y="201137"/>
                  <a:pt x="1459530" y="241120"/>
                  <a:pt x="1298977" y="418614"/>
                </a:cubicBezTo>
                <a:cubicBezTo>
                  <a:pt x="1160652" y="435906"/>
                  <a:pt x="964287" y="370333"/>
                  <a:pt x="840005" y="418614"/>
                </a:cubicBezTo>
                <a:cubicBezTo>
                  <a:pt x="715723" y="466895"/>
                  <a:pt x="574036" y="373384"/>
                  <a:pt x="394023" y="418614"/>
                </a:cubicBezTo>
                <a:cubicBezTo>
                  <a:pt x="214010" y="463844"/>
                  <a:pt x="152662" y="388133"/>
                  <a:pt x="0" y="418614"/>
                </a:cubicBezTo>
                <a:close/>
              </a:path>
              <a:path w="1717590" h="1674454" fill="none" extrusionOk="0">
                <a:moveTo>
                  <a:pt x="0" y="418614"/>
                </a:moveTo>
                <a:cubicBezTo>
                  <a:pt x="189892" y="200856"/>
                  <a:pt x="262842" y="234660"/>
                  <a:pt x="418614" y="0"/>
                </a:cubicBezTo>
                <a:cubicBezTo>
                  <a:pt x="557793" y="-9100"/>
                  <a:pt x="688061" y="11842"/>
                  <a:pt x="838616" y="0"/>
                </a:cubicBezTo>
                <a:cubicBezTo>
                  <a:pt x="989171" y="-11842"/>
                  <a:pt x="1097951" y="22234"/>
                  <a:pt x="1297588" y="0"/>
                </a:cubicBezTo>
                <a:cubicBezTo>
                  <a:pt x="1497225" y="-22234"/>
                  <a:pt x="1546960" y="7111"/>
                  <a:pt x="1717590" y="0"/>
                </a:cubicBezTo>
                <a:cubicBezTo>
                  <a:pt x="1760533" y="117633"/>
                  <a:pt x="1695797" y="262223"/>
                  <a:pt x="1717590" y="431172"/>
                </a:cubicBezTo>
                <a:cubicBezTo>
                  <a:pt x="1739383" y="600121"/>
                  <a:pt x="1707596" y="657096"/>
                  <a:pt x="1717590" y="824669"/>
                </a:cubicBezTo>
                <a:cubicBezTo>
                  <a:pt x="1727584" y="992242"/>
                  <a:pt x="1674963" y="1145036"/>
                  <a:pt x="1717590" y="1255841"/>
                </a:cubicBezTo>
                <a:cubicBezTo>
                  <a:pt x="1576589" y="1440134"/>
                  <a:pt x="1480996" y="1466860"/>
                  <a:pt x="1298977" y="1674454"/>
                </a:cubicBezTo>
                <a:cubicBezTo>
                  <a:pt x="1073084" y="1703849"/>
                  <a:pt x="982569" y="1642908"/>
                  <a:pt x="840005" y="1674454"/>
                </a:cubicBezTo>
                <a:cubicBezTo>
                  <a:pt x="697441" y="1706000"/>
                  <a:pt x="561709" y="1661770"/>
                  <a:pt x="445982" y="1674454"/>
                </a:cubicBezTo>
                <a:cubicBezTo>
                  <a:pt x="330255" y="1687138"/>
                  <a:pt x="112200" y="1651015"/>
                  <a:pt x="0" y="1674454"/>
                </a:cubicBezTo>
                <a:cubicBezTo>
                  <a:pt x="-9171" y="1582347"/>
                  <a:pt x="1652" y="1408433"/>
                  <a:pt x="0" y="1293516"/>
                </a:cubicBezTo>
                <a:cubicBezTo>
                  <a:pt x="-1652" y="1178599"/>
                  <a:pt x="17597" y="953367"/>
                  <a:pt x="0" y="862344"/>
                </a:cubicBezTo>
                <a:cubicBezTo>
                  <a:pt x="-17597" y="771321"/>
                  <a:pt x="4045" y="564124"/>
                  <a:pt x="0" y="418614"/>
                </a:cubicBezTo>
                <a:close/>
                <a:moveTo>
                  <a:pt x="0" y="418614"/>
                </a:moveTo>
                <a:cubicBezTo>
                  <a:pt x="165007" y="387076"/>
                  <a:pt x="263924" y="449063"/>
                  <a:pt x="394023" y="418614"/>
                </a:cubicBezTo>
                <a:cubicBezTo>
                  <a:pt x="524122" y="388165"/>
                  <a:pt x="682200" y="428750"/>
                  <a:pt x="840005" y="418614"/>
                </a:cubicBezTo>
                <a:cubicBezTo>
                  <a:pt x="997810" y="408478"/>
                  <a:pt x="1091689" y="456869"/>
                  <a:pt x="1298977" y="418614"/>
                </a:cubicBezTo>
                <a:cubicBezTo>
                  <a:pt x="1420632" y="282783"/>
                  <a:pt x="1561462" y="181676"/>
                  <a:pt x="1717590" y="0"/>
                </a:cubicBezTo>
                <a:moveTo>
                  <a:pt x="1298977" y="418614"/>
                </a:moveTo>
                <a:cubicBezTo>
                  <a:pt x="1315218" y="531057"/>
                  <a:pt x="1284315" y="664359"/>
                  <a:pt x="1298977" y="849786"/>
                </a:cubicBezTo>
                <a:cubicBezTo>
                  <a:pt x="1313639" y="1035213"/>
                  <a:pt x="1267328" y="1071120"/>
                  <a:pt x="1298977" y="1255841"/>
                </a:cubicBezTo>
                <a:cubicBezTo>
                  <a:pt x="1330626" y="1440562"/>
                  <a:pt x="1260071" y="1574426"/>
                  <a:pt x="1298977" y="1674454"/>
                </a:cubicBezTo>
              </a:path>
              <a:path w="1717590" h="1674454" fill="none" stroke="0" extrusionOk="0">
                <a:moveTo>
                  <a:pt x="0" y="418614"/>
                </a:moveTo>
                <a:cubicBezTo>
                  <a:pt x="69870" y="281742"/>
                  <a:pt x="254169" y="229415"/>
                  <a:pt x="418614" y="0"/>
                </a:cubicBezTo>
                <a:cubicBezTo>
                  <a:pt x="587930" y="-48442"/>
                  <a:pt x="652477" y="7833"/>
                  <a:pt x="838616" y="0"/>
                </a:cubicBezTo>
                <a:cubicBezTo>
                  <a:pt x="1024755" y="-7833"/>
                  <a:pt x="1068102" y="32190"/>
                  <a:pt x="1284598" y="0"/>
                </a:cubicBezTo>
                <a:cubicBezTo>
                  <a:pt x="1501094" y="-32190"/>
                  <a:pt x="1539662" y="39674"/>
                  <a:pt x="1717590" y="0"/>
                </a:cubicBezTo>
                <a:cubicBezTo>
                  <a:pt x="1748648" y="157124"/>
                  <a:pt x="1708847" y="259306"/>
                  <a:pt x="1717590" y="418614"/>
                </a:cubicBezTo>
                <a:cubicBezTo>
                  <a:pt x="1726333" y="577922"/>
                  <a:pt x="1689156" y="634595"/>
                  <a:pt x="1717590" y="837227"/>
                </a:cubicBezTo>
                <a:cubicBezTo>
                  <a:pt x="1746024" y="1039859"/>
                  <a:pt x="1667558" y="1067150"/>
                  <a:pt x="1717590" y="1255841"/>
                </a:cubicBezTo>
                <a:cubicBezTo>
                  <a:pt x="1577780" y="1471717"/>
                  <a:pt x="1481779" y="1481395"/>
                  <a:pt x="1298977" y="1674454"/>
                </a:cubicBezTo>
                <a:cubicBezTo>
                  <a:pt x="1123220" y="1674926"/>
                  <a:pt x="979451" y="1673941"/>
                  <a:pt x="865985" y="1674454"/>
                </a:cubicBezTo>
                <a:cubicBezTo>
                  <a:pt x="752519" y="1674967"/>
                  <a:pt x="545736" y="1630800"/>
                  <a:pt x="432992" y="1674454"/>
                </a:cubicBezTo>
                <a:cubicBezTo>
                  <a:pt x="320248" y="1718108"/>
                  <a:pt x="94505" y="1671378"/>
                  <a:pt x="0" y="1674454"/>
                </a:cubicBezTo>
                <a:cubicBezTo>
                  <a:pt x="-23632" y="1529528"/>
                  <a:pt x="29985" y="1417479"/>
                  <a:pt x="0" y="1268399"/>
                </a:cubicBezTo>
                <a:cubicBezTo>
                  <a:pt x="-29985" y="1119319"/>
                  <a:pt x="18846" y="1016956"/>
                  <a:pt x="0" y="849786"/>
                </a:cubicBezTo>
                <a:cubicBezTo>
                  <a:pt x="-18846" y="682616"/>
                  <a:pt x="40041" y="552825"/>
                  <a:pt x="0" y="418614"/>
                </a:cubicBezTo>
                <a:close/>
                <a:moveTo>
                  <a:pt x="0" y="418614"/>
                </a:moveTo>
                <a:cubicBezTo>
                  <a:pt x="225562" y="366183"/>
                  <a:pt x="245524" y="441020"/>
                  <a:pt x="458972" y="418614"/>
                </a:cubicBezTo>
                <a:cubicBezTo>
                  <a:pt x="672420" y="396208"/>
                  <a:pt x="741735" y="463110"/>
                  <a:pt x="904954" y="418614"/>
                </a:cubicBezTo>
                <a:cubicBezTo>
                  <a:pt x="1068173" y="374118"/>
                  <a:pt x="1151479" y="440594"/>
                  <a:pt x="1298977" y="418614"/>
                </a:cubicBezTo>
                <a:cubicBezTo>
                  <a:pt x="1384762" y="325064"/>
                  <a:pt x="1539854" y="198330"/>
                  <a:pt x="1717590" y="0"/>
                </a:cubicBezTo>
                <a:moveTo>
                  <a:pt x="1298977" y="418614"/>
                </a:moveTo>
                <a:cubicBezTo>
                  <a:pt x="1302106" y="544070"/>
                  <a:pt x="1298601" y="654195"/>
                  <a:pt x="1298977" y="837227"/>
                </a:cubicBezTo>
                <a:cubicBezTo>
                  <a:pt x="1299353" y="1020259"/>
                  <a:pt x="1273827" y="1097047"/>
                  <a:pt x="1298977" y="1280957"/>
                </a:cubicBezTo>
                <a:cubicBezTo>
                  <a:pt x="1324127" y="1464867"/>
                  <a:pt x="1289893" y="1501627"/>
                  <a:pt x="1298977" y="1674454"/>
                </a:cubicBezTo>
              </a:path>
            </a:pathLst>
          </a:custGeom>
          <a:solidFill>
            <a:srgbClr val="F6BDB4"/>
          </a:solidFill>
          <a:ln w="76200">
            <a:solidFill>
              <a:schemeClr val="accent2">
                <a:lumMod val="20000"/>
                <a:lumOff val="80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cub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6600" dirty="0"/>
              <a:t>二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547B8780-2A65-1735-7462-E591CF5EF8BA}"/>
              </a:ext>
            </a:extLst>
          </p:cNvPr>
          <p:cNvSpPr txBox="1"/>
          <p:nvPr/>
        </p:nvSpPr>
        <p:spPr>
          <a:xfrm>
            <a:off x="4852706" y="2819677"/>
            <a:ext cx="5006499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8800" spc="600" dirty="0">
                <a:solidFill>
                  <a:schemeClr val="tx2">
                    <a:lumMod val="10000"/>
                  </a:schemeClr>
                </a:solidFill>
                <a:latin typeface="HYJinLingKeJing W" pitchFamily="18" charset="-122"/>
                <a:ea typeface="HYJinLingKeJing W" pitchFamily="18" charset="-122"/>
              </a:rPr>
              <a:t>技术层面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425530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BAE437C0-3764-504D-DFB1-A99468CDBADD}"/>
              </a:ext>
            </a:extLst>
          </p:cNvPr>
          <p:cNvSpPr txBox="1"/>
          <p:nvPr/>
        </p:nvSpPr>
        <p:spPr>
          <a:xfrm>
            <a:off x="990600" y="881743"/>
            <a:ext cx="63401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6000" dirty="0">
                <a:latin typeface="FZZH-FQLHJW" panose="02000500000000000000" pitchFamily="2" charset="-122"/>
                <a:ea typeface="FZZH-FQLHJW" panose="02000500000000000000" pitchFamily="2" charset="-122"/>
              </a:rPr>
              <a:t>你要考什么专业？</a:t>
            </a:r>
          </a:p>
        </p:txBody>
      </p:sp>
    </p:spTree>
    <p:extLst>
      <p:ext uri="{BB962C8B-B14F-4D97-AF65-F5344CB8AC3E}">
        <p14:creationId xmlns:p14="http://schemas.microsoft.com/office/powerpoint/2010/main" val="4532788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494C2107-8E38-6F14-3F1C-BAAE088AD9DD}"/>
              </a:ext>
            </a:extLst>
          </p:cNvPr>
          <p:cNvSpPr txBox="1"/>
          <p:nvPr/>
        </p:nvSpPr>
        <p:spPr>
          <a:xfrm>
            <a:off x="990600" y="881743"/>
            <a:ext cx="42883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4000" dirty="0">
                <a:latin typeface="FZZH-FQLHJW" panose="02000500000000000000" pitchFamily="2" charset="-122"/>
                <a:ea typeface="FZZH-FQLHJW" panose="02000500000000000000" pitchFamily="2" charset="-122"/>
              </a:rPr>
              <a:t>你要考什么专业？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CC302860-E455-D2C9-8D64-C5D46EF75BEE}"/>
              </a:ext>
            </a:extLst>
          </p:cNvPr>
          <p:cNvSpPr txBox="1"/>
          <p:nvPr/>
        </p:nvSpPr>
        <p:spPr>
          <a:xfrm>
            <a:off x="990600" y="1589629"/>
            <a:ext cx="710963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6000" dirty="0">
                <a:latin typeface="FZZH-FQLHJW" panose="02000500000000000000" pitchFamily="2" charset="-122"/>
                <a:ea typeface="FZZH-FQLHJW" panose="02000500000000000000" pitchFamily="2" charset="-122"/>
              </a:rPr>
              <a:t>跨专业还是本专业？</a:t>
            </a:r>
          </a:p>
        </p:txBody>
      </p:sp>
    </p:spTree>
    <p:extLst>
      <p:ext uri="{BB962C8B-B14F-4D97-AF65-F5344CB8AC3E}">
        <p14:creationId xmlns:p14="http://schemas.microsoft.com/office/powerpoint/2010/main" val="27827897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494C2107-8E38-6F14-3F1C-BAAE088AD9DD}"/>
              </a:ext>
            </a:extLst>
          </p:cNvPr>
          <p:cNvSpPr txBox="1"/>
          <p:nvPr/>
        </p:nvSpPr>
        <p:spPr>
          <a:xfrm>
            <a:off x="990600" y="881743"/>
            <a:ext cx="42883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4000" dirty="0">
                <a:latin typeface="FZZH-FQLHJW" panose="02000500000000000000" pitchFamily="2" charset="-122"/>
                <a:ea typeface="FZZH-FQLHJW" panose="02000500000000000000" pitchFamily="2" charset="-122"/>
              </a:rPr>
              <a:t>你要考什么专业？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CC302860-E455-D2C9-8D64-C5D46EF75BEE}"/>
              </a:ext>
            </a:extLst>
          </p:cNvPr>
          <p:cNvSpPr txBox="1"/>
          <p:nvPr/>
        </p:nvSpPr>
        <p:spPr>
          <a:xfrm>
            <a:off x="990600" y="1589629"/>
            <a:ext cx="710963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6000" dirty="0">
                <a:latin typeface="FZZH-FQLHJW" panose="02000500000000000000" pitchFamily="2" charset="-122"/>
                <a:ea typeface="FZZH-FQLHJW" panose="02000500000000000000" pitchFamily="2" charset="-122"/>
              </a:rPr>
              <a:t>跨专业还是本专业？</a:t>
            </a:r>
          </a:p>
        </p:txBody>
      </p:sp>
    </p:spTree>
    <p:extLst>
      <p:ext uri="{BB962C8B-B14F-4D97-AF65-F5344CB8AC3E}">
        <p14:creationId xmlns:p14="http://schemas.microsoft.com/office/powerpoint/2010/main" val="27738826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6A35CB48-E63D-309B-7DE1-CE1D49F428F6}"/>
              </a:ext>
            </a:extLst>
          </p:cNvPr>
          <p:cNvSpPr txBox="1"/>
          <p:nvPr/>
        </p:nvSpPr>
        <p:spPr>
          <a:xfrm>
            <a:off x="990600" y="881743"/>
            <a:ext cx="42883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4000" dirty="0">
                <a:latin typeface="FZZH-FQLHJW" panose="02000500000000000000" pitchFamily="2" charset="-122"/>
                <a:ea typeface="FZZH-FQLHJW" panose="02000500000000000000" pitchFamily="2" charset="-122"/>
              </a:rPr>
              <a:t>你要考什么专业？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D19DD25C-BF9E-8D2A-1CB3-39592047301A}"/>
              </a:ext>
            </a:extLst>
          </p:cNvPr>
          <p:cNvSpPr txBox="1"/>
          <p:nvPr/>
        </p:nvSpPr>
        <p:spPr>
          <a:xfrm>
            <a:off x="990600" y="1589629"/>
            <a:ext cx="48013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4000" dirty="0">
                <a:latin typeface="FZZH-FQLHJW" panose="02000500000000000000" pitchFamily="2" charset="-122"/>
                <a:ea typeface="FZZH-FQLHJW" panose="02000500000000000000" pitchFamily="2" charset="-122"/>
              </a:rPr>
              <a:t>跨专业还是本专业？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A709B55E-024C-4548-A37A-5280C30E61E7}"/>
              </a:ext>
            </a:extLst>
          </p:cNvPr>
          <p:cNvSpPr txBox="1"/>
          <p:nvPr/>
        </p:nvSpPr>
        <p:spPr>
          <a:xfrm>
            <a:off x="990600" y="2297515"/>
            <a:ext cx="557075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6000" dirty="0">
                <a:latin typeface="FZZH-FQLHJW" panose="02000500000000000000" pitchFamily="2" charset="-122"/>
                <a:ea typeface="FZZH-FQLHJW" panose="02000500000000000000" pitchFamily="2" charset="-122"/>
              </a:rPr>
              <a:t>具体什么方向？</a:t>
            </a:r>
          </a:p>
        </p:txBody>
      </p:sp>
    </p:spTree>
    <p:extLst>
      <p:ext uri="{BB962C8B-B14F-4D97-AF65-F5344CB8AC3E}">
        <p14:creationId xmlns:p14="http://schemas.microsoft.com/office/powerpoint/2010/main" val="14066173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6A35CB48-E63D-309B-7DE1-CE1D49F428F6}"/>
              </a:ext>
            </a:extLst>
          </p:cNvPr>
          <p:cNvSpPr txBox="1"/>
          <p:nvPr/>
        </p:nvSpPr>
        <p:spPr>
          <a:xfrm>
            <a:off x="990600" y="881743"/>
            <a:ext cx="42883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4000" dirty="0">
                <a:latin typeface="FZZH-FQLHJW" panose="02000500000000000000" pitchFamily="2" charset="-122"/>
                <a:ea typeface="FZZH-FQLHJW" panose="02000500000000000000" pitchFamily="2" charset="-122"/>
              </a:rPr>
              <a:t>你要考什么专业？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D19DD25C-BF9E-8D2A-1CB3-39592047301A}"/>
              </a:ext>
            </a:extLst>
          </p:cNvPr>
          <p:cNvSpPr txBox="1"/>
          <p:nvPr/>
        </p:nvSpPr>
        <p:spPr>
          <a:xfrm>
            <a:off x="990600" y="1589629"/>
            <a:ext cx="48013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4000" dirty="0">
                <a:latin typeface="FZZH-FQLHJW" panose="02000500000000000000" pitchFamily="2" charset="-122"/>
                <a:ea typeface="FZZH-FQLHJW" panose="02000500000000000000" pitchFamily="2" charset="-122"/>
              </a:rPr>
              <a:t>跨专业还是本专业？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A709B55E-024C-4548-A37A-5280C30E61E7}"/>
              </a:ext>
            </a:extLst>
          </p:cNvPr>
          <p:cNvSpPr txBox="1"/>
          <p:nvPr/>
        </p:nvSpPr>
        <p:spPr>
          <a:xfrm>
            <a:off x="990600" y="2297515"/>
            <a:ext cx="557075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6000" dirty="0">
                <a:latin typeface="FZZH-FQLHJW" panose="02000500000000000000" pitchFamily="2" charset="-122"/>
                <a:ea typeface="FZZH-FQLHJW" panose="02000500000000000000" pitchFamily="2" charset="-122"/>
              </a:rPr>
              <a:t>具体什么方向？</a:t>
            </a:r>
          </a:p>
        </p:txBody>
      </p:sp>
    </p:spTree>
    <p:extLst>
      <p:ext uri="{BB962C8B-B14F-4D97-AF65-F5344CB8AC3E}">
        <p14:creationId xmlns:p14="http://schemas.microsoft.com/office/powerpoint/2010/main" val="22146175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27D95139-58FE-F77A-0687-048CC35912CD}"/>
              </a:ext>
            </a:extLst>
          </p:cNvPr>
          <p:cNvSpPr txBox="1"/>
          <p:nvPr/>
        </p:nvSpPr>
        <p:spPr>
          <a:xfrm>
            <a:off x="1633728" y="1426463"/>
            <a:ext cx="326243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6000" dirty="0">
                <a:solidFill>
                  <a:schemeClr val="bg1"/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  <a:t>动机层面</a:t>
            </a:r>
            <a:endParaRPr kumimoji="1" lang="en-US" altLang="zh-CN" sz="6000" dirty="0">
              <a:solidFill>
                <a:schemeClr val="bg1"/>
              </a:solidFill>
              <a:latin typeface="STZhongsong" panose="02010600040101010101" pitchFamily="2" charset="-122"/>
              <a:ea typeface="STZhongsong" panose="02010600040101010101" pitchFamily="2" charset="-122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6CFA7313-681C-0148-402D-6BF9A386BDC9}"/>
              </a:ext>
            </a:extLst>
          </p:cNvPr>
          <p:cNvSpPr txBox="1"/>
          <p:nvPr/>
        </p:nvSpPr>
        <p:spPr>
          <a:xfrm>
            <a:off x="1633728" y="3852247"/>
            <a:ext cx="326243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6000" dirty="0">
                <a:solidFill>
                  <a:schemeClr val="bg1"/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  <a:t>技术层面</a:t>
            </a:r>
            <a:endParaRPr kumimoji="1" lang="en-US" altLang="zh-CN" sz="6000" dirty="0">
              <a:solidFill>
                <a:schemeClr val="bg1"/>
              </a:solidFill>
              <a:latin typeface="STZhongsong" panose="02010600040101010101" pitchFamily="2" charset="-122"/>
              <a:ea typeface="STZhongsong" panose="02010600040101010101" pitchFamily="2" charset="-122"/>
            </a:endParaRPr>
          </a:p>
        </p:txBody>
      </p:sp>
      <p:pic>
        <p:nvPicPr>
          <p:cNvPr id="5" name="Picture 2" descr="Speed Marathon GIF by Numecaniq">
            <a:extLst>
              <a:ext uri="{FF2B5EF4-FFF2-40B4-BE49-F238E27FC236}">
                <a16:creationId xmlns:a16="http://schemas.microsoft.com/office/drawing/2014/main" id="{3024270B-2BE1-4AE3-B1B7-9A34D301DB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8568" y="3852247"/>
            <a:ext cx="3810000" cy="214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edgehog Keep Going GIF by MOODMAN">
            <a:extLst>
              <a:ext uri="{FF2B5EF4-FFF2-40B4-BE49-F238E27FC236}">
                <a16:creationId xmlns:a16="http://schemas.microsoft.com/office/drawing/2014/main" id="{D3ECCF6F-2A91-8D32-0165-3ED7C41F23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3408" y="990600"/>
            <a:ext cx="2560320" cy="256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48990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98CE1C00-4DDA-F606-480C-1696587A5731}"/>
              </a:ext>
            </a:extLst>
          </p:cNvPr>
          <p:cNvSpPr txBox="1"/>
          <p:nvPr/>
        </p:nvSpPr>
        <p:spPr>
          <a:xfrm>
            <a:off x="990600" y="881743"/>
            <a:ext cx="42883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4000" dirty="0">
                <a:latin typeface="FZZH-FQLHJW" panose="02000500000000000000" pitchFamily="2" charset="-122"/>
                <a:ea typeface="FZZH-FQLHJW" panose="02000500000000000000" pitchFamily="2" charset="-122"/>
              </a:rPr>
              <a:t>你要考什么专业？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9F817036-0E38-758F-8BCD-F58F49B2D911}"/>
              </a:ext>
            </a:extLst>
          </p:cNvPr>
          <p:cNvSpPr txBox="1"/>
          <p:nvPr/>
        </p:nvSpPr>
        <p:spPr>
          <a:xfrm>
            <a:off x="990600" y="1589629"/>
            <a:ext cx="48013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4000" dirty="0">
                <a:latin typeface="FZZH-FQLHJW" panose="02000500000000000000" pitchFamily="2" charset="-122"/>
                <a:ea typeface="FZZH-FQLHJW" panose="02000500000000000000" pitchFamily="2" charset="-122"/>
              </a:rPr>
              <a:t>跨专业还是本专业？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B4F05462-6D5F-9702-361D-C7CD862B1F8B}"/>
              </a:ext>
            </a:extLst>
          </p:cNvPr>
          <p:cNvSpPr txBox="1"/>
          <p:nvPr/>
        </p:nvSpPr>
        <p:spPr>
          <a:xfrm>
            <a:off x="990600" y="2297515"/>
            <a:ext cx="37753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4000" dirty="0">
                <a:latin typeface="FZZH-FQLHJW" panose="02000500000000000000" pitchFamily="2" charset="-122"/>
                <a:ea typeface="FZZH-FQLHJW" panose="02000500000000000000" pitchFamily="2" charset="-122"/>
              </a:rPr>
              <a:t>具体什么方向？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D359C808-5787-9E65-927F-8428EE370A6C}"/>
              </a:ext>
            </a:extLst>
          </p:cNvPr>
          <p:cNvSpPr txBox="1"/>
          <p:nvPr/>
        </p:nvSpPr>
        <p:spPr>
          <a:xfrm>
            <a:off x="990600" y="3066956"/>
            <a:ext cx="557075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6000" dirty="0">
                <a:latin typeface="FZZH-FQLHJW" panose="02000500000000000000" pitchFamily="2" charset="-122"/>
                <a:ea typeface="FZZH-FQLHJW" panose="02000500000000000000" pitchFamily="2" charset="-122"/>
              </a:rPr>
              <a:t>学硕还是专硕？</a:t>
            </a:r>
          </a:p>
        </p:txBody>
      </p:sp>
    </p:spTree>
    <p:extLst>
      <p:ext uri="{BB962C8B-B14F-4D97-AF65-F5344CB8AC3E}">
        <p14:creationId xmlns:p14="http://schemas.microsoft.com/office/powerpoint/2010/main" val="17966532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98CE1C00-4DDA-F606-480C-1696587A5731}"/>
              </a:ext>
            </a:extLst>
          </p:cNvPr>
          <p:cNvSpPr txBox="1"/>
          <p:nvPr/>
        </p:nvSpPr>
        <p:spPr>
          <a:xfrm>
            <a:off x="990600" y="881743"/>
            <a:ext cx="42883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4000" dirty="0">
                <a:latin typeface="FZZH-FQLHJW" panose="02000500000000000000" pitchFamily="2" charset="-122"/>
                <a:ea typeface="FZZH-FQLHJW" panose="02000500000000000000" pitchFamily="2" charset="-122"/>
              </a:rPr>
              <a:t>你要考什么专业？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9F817036-0E38-758F-8BCD-F58F49B2D911}"/>
              </a:ext>
            </a:extLst>
          </p:cNvPr>
          <p:cNvSpPr txBox="1"/>
          <p:nvPr/>
        </p:nvSpPr>
        <p:spPr>
          <a:xfrm>
            <a:off x="990600" y="1589629"/>
            <a:ext cx="48013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4000" dirty="0">
                <a:latin typeface="FZZH-FQLHJW" panose="02000500000000000000" pitchFamily="2" charset="-122"/>
                <a:ea typeface="FZZH-FQLHJW" panose="02000500000000000000" pitchFamily="2" charset="-122"/>
              </a:rPr>
              <a:t>跨专业还是本专业？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B4F05462-6D5F-9702-361D-C7CD862B1F8B}"/>
              </a:ext>
            </a:extLst>
          </p:cNvPr>
          <p:cNvSpPr txBox="1"/>
          <p:nvPr/>
        </p:nvSpPr>
        <p:spPr>
          <a:xfrm>
            <a:off x="990600" y="2297515"/>
            <a:ext cx="37753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4000" dirty="0">
                <a:latin typeface="FZZH-FQLHJW" panose="02000500000000000000" pitchFamily="2" charset="-122"/>
                <a:ea typeface="FZZH-FQLHJW" panose="02000500000000000000" pitchFamily="2" charset="-122"/>
              </a:rPr>
              <a:t>具体什么方向？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6C0A1B40-1218-0062-9088-F5AB1377DCE2}"/>
              </a:ext>
            </a:extLst>
          </p:cNvPr>
          <p:cNvSpPr txBox="1"/>
          <p:nvPr/>
        </p:nvSpPr>
        <p:spPr>
          <a:xfrm>
            <a:off x="990600" y="881743"/>
            <a:ext cx="42883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4000" dirty="0">
                <a:latin typeface="FZZH-FQLHJW" panose="02000500000000000000" pitchFamily="2" charset="-122"/>
                <a:ea typeface="FZZH-FQLHJW" panose="02000500000000000000" pitchFamily="2" charset="-122"/>
              </a:rPr>
              <a:t>你要考什么专业？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166D8C7C-C9CD-4AC5-F7EF-C2DAA9BF362A}"/>
              </a:ext>
            </a:extLst>
          </p:cNvPr>
          <p:cNvSpPr txBox="1"/>
          <p:nvPr/>
        </p:nvSpPr>
        <p:spPr>
          <a:xfrm>
            <a:off x="990600" y="1589629"/>
            <a:ext cx="48013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4000" dirty="0">
                <a:latin typeface="FZZH-FQLHJW" panose="02000500000000000000" pitchFamily="2" charset="-122"/>
                <a:ea typeface="FZZH-FQLHJW" panose="02000500000000000000" pitchFamily="2" charset="-122"/>
              </a:rPr>
              <a:t>跨专业还是本专业？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014D664C-59DD-5F0B-CF5A-A5FFBF89CB41}"/>
              </a:ext>
            </a:extLst>
          </p:cNvPr>
          <p:cNvSpPr txBox="1"/>
          <p:nvPr/>
        </p:nvSpPr>
        <p:spPr>
          <a:xfrm>
            <a:off x="990600" y="2297515"/>
            <a:ext cx="37753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4000" dirty="0">
                <a:latin typeface="FZZH-FQLHJW" panose="02000500000000000000" pitchFamily="2" charset="-122"/>
                <a:ea typeface="FZZH-FQLHJW" panose="02000500000000000000" pitchFamily="2" charset="-122"/>
              </a:rPr>
              <a:t>具体什么方向？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658E9F2B-22F5-3C41-BC01-3CAD103479DD}"/>
              </a:ext>
            </a:extLst>
          </p:cNvPr>
          <p:cNvSpPr txBox="1"/>
          <p:nvPr/>
        </p:nvSpPr>
        <p:spPr>
          <a:xfrm>
            <a:off x="990600" y="3066956"/>
            <a:ext cx="37753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4000" dirty="0">
                <a:latin typeface="FZZH-FQLHJW" panose="02000500000000000000" pitchFamily="2" charset="-122"/>
                <a:ea typeface="FZZH-FQLHJW" panose="02000500000000000000" pitchFamily="2" charset="-122"/>
              </a:rPr>
              <a:t>学硕还是专硕？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F5B2B319-0D22-DB77-02D9-CC1FEAB9C072}"/>
              </a:ext>
            </a:extLst>
          </p:cNvPr>
          <p:cNvSpPr txBox="1"/>
          <p:nvPr/>
        </p:nvSpPr>
        <p:spPr>
          <a:xfrm>
            <a:off x="990600" y="3774842"/>
            <a:ext cx="403187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6000" dirty="0">
                <a:latin typeface="FZZH-FQLHJW" panose="02000500000000000000" pitchFamily="2" charset="-122"/>
                <a:ea typeface="FZZH-FQLHJW" panose="02000500000000000000" pitchFamily="2" charset="-122"/>
              </a:rPr>
              <a:t>什么学校？</a:t>
            </a:r>
          </a:p>
        </p:txBody>
      </p:sp>
    </p:spTree>
    <p:extLst>
      <p:ext uri="{BB962C8B-B14F-4D97-AF65-F5344CB8AC3E}">
        <p14:creationId xmlns:p14="http://schemas.microsoft.com/office/powerpoint/2010/main" val="4942034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>
            <a:extLst>
              <a:ext uri="{FF2B5EF4-FFF2-40B4-BE49-F238E27FC236}">
                <a16:creationId xmlns:a16="http://schemas.microsoft.com/office/drawing/2014/main" id="{D3C2AB92-180A-CA43-6BFA-8F1CFD028292}"/>
              </a:ext>
            </a:extLst>
          </p:cNvPr>
          <p:cNvSpPr txBox="1"/>
          <p:nvPr/>
        </p:nvSpPr>
        <p:spPr>
          <a:xfrm>
            <a:off x="990600" y="881743"/>
            <a:ext cx="42883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4000" dirty="0">
                <a:latin typeface="FZZH-FQLHJW" panose="02000500000000000000" pitchFamily="2" charset="-122"/>
                <a:ea typeface="FZZH-FQLHJW" panose="02000500000000000000" pitchFamily="2" charset="-122"/>
              </a:rPr>
              <a:t>你要考什么专业？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FE0F98D0-1890-03D6-E067-418A20977BA9}"/>
              </a:ext>
            </a:extLst>
          </p:cNvPr>
          <p:cNvSpPr txBox="1"/>
          <p:nvPr/>
        </p:nvSpPr>
        <p:spPr>
          <a:xfrm>
            <a:off x="990600" y="1589629"/>
            <a:ext cx="48013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4000" dirty="0">
                <a:latin typeface="FZZH-FQLHJW" panose="02000500000000000000" pitchFamily="2" charset="-122"/>
                <a:ea typeface="FZZH-FQLHJW" panose="02000500000000000000" pitchFamily="2" charset="-122"/>
              </a:rPr>
              <a:t>跨专业还是本专业？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45DB2599-9F10-89B8-4F78-3E1CE6626095}"/>
              </a:ext>
            </a:extLst>
          </p:cNvPr>
          <p:cNvSpPr txBox="1"/>
          <p:nvPr/>
        </p:nvSpPr>
        <p:spPr>
          <a:xfrm>
            <a:off x="990600" y="2297515"/>
            <a:ext cx="37753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4000" dirty="0">
                <a:latin typeface="FZZH-FQLHJW" panose="02000500000000000000" pitchFamily="2" charset="-122"/>
                <a:ea typeface="FZZH-FQLHJW" panose="02000500000000000000" pitchFamily="2" charset="-122"/>
              </a:rPr>
              <a:t>具体什么方向？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33765156-6C47-A2B6-82DE-930F21285DE3}"/>
              </a:ext>
            </a:extLst>
          </p:cNvPr>
          <p:cNvSpPr txBox="1"/>
          <p:nvPr/>
        </p:nvSpPr>
        <p:spPr>
          <a:xfrm>
            <a:off x="990600" y="3066956"/>
            <a:ext cx="37753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4000" dirty="0">
                <a:latin typeface="FZZH-FQLHJW" panose="02000500000000000000" pitchFamily="2" charset="-122"/>
                <a:ea typeface="FZZH-FQLHJW" panose="02000500000000000000" pitchFamily="2" charset="-122"/>
              </a:rPr>
              <a:t>学硕还是专硕？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1C6EA997-4E5D-E79F-51AD-BEFEC72E8969}"/>
              </a:ext>
            </a:extLst>
          </p:cNvPr>
          <p:cNvSpPr txBox="1"/>
          <p:nvPr/>
        </p:nvSpPr>
        <p:spPr>
          <a:xfrm>
            <a:off x="990600" y="3774842"/>
            <a:ext cx="27494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4000" dirty="0">
                <a:latin typeface="FZZH-FQLHJW" panose="02000500000000000000" pitchFamily="2" charset="-122"/>
                <a:ea typeface="FZZH-FQLHJW" panose="02000500000000000000" pitchFamily="2" charset="-122"/>
              </a:rPr>
              <a:t>什么学校？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05769B8E-6769-128B-47E6-C7C615ED5D5E}"/>
              </a:ext>
            </a:extLst>
          </p:cNvPr>
          <p:cNvSpPr txBox="1"/>
          <p:nvPr/>
        </p:nvSpPr>
        <p:spPr>
          <a:xfrm>
            <a:off x="990600" y="4482728"/>
            <a:ext cx="572464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5400" dirty="0">
                <a:latin typeface="FZZH-FQLHJW" panose="02000500000000000000" pitchFamily="2" charset="-122"/>
                <a:ea typeface="FZZH-FQLHJW" panose="02000500000000000000" pitchFamily="2" charset="-122"/>
              </a:rPr>
              <a:t>本部还是深研院？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A4CEF067-DD5D-0830-E38F-83C8F668CCBC}"/>
              </a:ext>
            </a:extLst>
          </p:cNvPr>
          <p:cNvSpPr txBox="1"/>
          <p:nvPr/>
        </p:nvSpPr>
        <p:spPr>
          <a:xfrm>
            <a:off x="6467356" y="4482728"/>
            <a:ext cx="503214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5400" dirty="0">
                <a:latin typeface="FZZH-FQLHJW" panose="02000500000000000000" pitchFamily="2" charset="-122"/>
                <a:ea typeface="FZZH-FQLHJW" panose="02000500000000000000" pitchFamily="2" charset="-122"/>
              </a:rPr>
              <a:t>本校还是外校？</a:t>
            </a:r>
          </a:p>
        </p:txBody>
      </p:sp>
    </p:spTree>
    <p:extLst>
      <p:ext uri="{BB962C8B-B14F-4D97-AF65-F5344CB8AC3E}">
        <p14:creationId xmlns:p14="http://schemas.microsoft.com/office/powerpoint/2010/main" val="27398933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形 8">
            <a:extLst>
              <a:ext uri="{FF2B5EF4-FFF2-40B4-BE49-F238E27FC236}">
                <a16:creationId xmlns:a16="http://schemas.microsoft.com/office/drawing/2014/main" id="{D7184BAA-AE00-A080-954A-0211AAFD88CB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9818688" y="560388"/>
            <a:ext cx="1763712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30F97A14-0CE0-84E6-9E0D-D080F383AC2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2656" y="650946"/>
            <a:ext cx="10899744" cy="555610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31511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420C42BE-4A4B-B634-22BC-6FA2F6DFD022}"/>
              </a:ext>
            </a:extLst>
          </p:cNvPr>
          <p:cNvSpPr txBox="1"/>
          <p:nvPr/>
        </p:nvSpPr>
        <p:spPr>
          <a:xfrm>
            <a:off x="1000895" y="585011"/>
            <a:ext cx="341632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6000" spc="300" dirty="0">
                <a:solidFill>
                  <a:schemeClr val="tx2">
                    <a:lumMod val="10000"/>
                  </a:schemeClr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  <a:t>信息调研</a:t>
            </a:r>
            <a:endParaRPr kumimoji="1" lang="zh-CN" altLang="en-US" sz="6000" spc="300" dirty="0">
              <a:solidFill>
                <a:schemeClr val="tx2">
                  <a:lumMod val="10000"/>
                </a:schemeClr>
              </a:solidFill>
              <a:latin typeface="STZhongsong" panose="02010600040101010101" pitchFamily="2" charset="-122"/>
              <a:ea typeface="STZhongsong" panose="02010600040101010101" pitchFamily="2" charset="-122"/>
            </a:endParaRPr>
          </a:p>
        </p:txBody>
      </p:sp>
      <p:pic>
        <p:nvPicPr>
          <p:cNvPr id="5" name="图形 8">
            <a:extLst>
              <a:ext uri="{FF2B5EF4-FFF2-40B4-BE49-F238E27FC236}">
                <a16:creationId xmlns:a16="http://schemas.microsoft.com/office/drawing/2014/main" id="{D7184BAA-AE00-A080-954A-0211AAFD88CB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9818688" y="560388"/>
            <a:ext cx="1763712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1905547F-1D86-A484-0D8A-976C53A9EFAA}"/>
              </a:ext>
            </a:extLst>
          </p:cNvPr>
          <p:cNvSpPr txBox="1"/>
          <p:nvPr/>
        </p:nvSpPr>
        <p:spPr>
          <a:xfrm>
            <a:off x="1814925" y="1847808"/>
            <a:ext cx="6098058" cy="44497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4800" b="1" dirty="0">
                <a:solidFill>
                  <a:srgbClr val="A80404"/>
                </a:solidFill>
                <a:latin typeface="HYJinLingKeJing W" pitchFamily="18" charset="-122"/>
                <a:ea typeface="HYJinLingKeJing W" pitchFamily="18" charset="-122"/>
              </a:rPr>
              <a:t>报考</a:t>
            </a:r>
            <a:r>
              <a:rPr lang="zh-CN" altLang="en-US" sz="4800" b="1" i="0" dirty="0">
                <a:solidFill>
                  <a:srgbClr val="A80404"/>
                </a:solidFill>
                <a:effectLst/>
                <a:latin typeface="HYJinLingKeJing W" pitchFamily="18" charset="-122"/>
                <a:ea typeface="HYJinLingKeJing W" pitchFamily="18" charset="-122"/>
              </a:rPr>
              <a:t>学校</a:t>
            </a:r>
            <a:endParaRPr lang="en-US" altLang="zh-CN" sz="4800" b="1" i="0" dirty="0">
              <a:solidFill>
                <a:srgbClr val="A80404"/>
              </a:solidFill>
              <a:effectLst/>
              <a:latin typeface="HYJinLingKeJing W" pitchFamily="18" charset="-122"/>
              <a:ea typeface="HYJinLingKeJing W" pitchFamily="18" charset="-122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3600" b="0" i="0" dirty="0">
                <a:solidFill>
                  <a:srgbClr val="1D1D1F"/>
                </a:solidFill>
                <a:effectLst/>
                <a:latin typeface="HYJinLingKeJing W" pitchFamily="18" charset="-122"/>
                <a:ea typeface="HYJinLingKeJing W" pitchFamily="18" charset="-122"/>
              </a:rPr>
              <a:t>专业方向</a:t>
            </a:r>
            <a:endParaRPr lang="en-US" altLang="zh-CN" sz="3600" dirty="0">
              <a:solidFill>
                <a:srgbClr val="1D1D1F"/>
              </a:solidFill>
              <a:latin typeface="HYJinLingKeJing W" pitchFamily="18" charset="-122"/>
              <a:ea typeface="HYJinLingKeJing W" pitchFamily="18" charset="-122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3600" b="0" i="0" dirty="0">
                <a:solidFill>
                  <a:srgbClr val="1D1D1F"/>
                </a:solidFill>
                <a:effectLst/>
                <a:latin typeface="HYJinLingKeJing W" pitchFamily="18" charset="-122"/>
                <a:ea typeface="HYJinLingKeJing W" pitchFamily="18" charset="-122"/>
              </a:rPr>
              <a:t>参考书</a:t>
            </a:r>
            <a:endParaRPr lang="en-US" altLang="zh-CN" sz="3600" dirty="0">
              <a:solidFill>
                <a:srgbClr val="1D1D1F"/>
              </a:solidFill>
              <a:latin typeface="HYJinLingKeJing W" pitchFamily="18" charset="-122"/>
              <a:ea typeface="HYJinLingKeJing W" pitchFamily="18" charset="-122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3600" b="0" i="0" dirty="0">
                <a:solidFill>
                  <a:srgbClr val="1D1D1F"/>
                </a:solidFill>
                <a:effectLst/>
                <a:latin typeface="HYJinLingKeJing W" pitchFamily="18" charset="-122"/>
                <a:ea typeface="HYJinLingKeJing W" pitchFamily="18" charset="-122"/>
              </a:rPr>
              <a:t>试题</a:t>
            </a:r>
            <a:endParaRPr lang="en-US" altLang="zh-CN" sz="3600" dirty="0">
              <a:solidFill>
                <a:srgbClr val="1D1D1F"/>
              </a:solidFill>
              <a:latin typeface="HYJinLingKeJing W" pitchFamily="18" charset="-122"/>
              <a:ea typeface="HYJinLingKeJing W" pitchFamily="18" charset="-122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3600" b="0" i="0" dirty="0">
                <a:solidFill>
                  <a:srgbClr val="1D1D1F"/>
                </a:solidFill>
                <a:effectLst/>
                <a:latin typeface="HYJinLingKeJing W" pitchFamily="18" charset="-122"/>
                <a:ea typeface="HYJinLingKeJing W" pitchFamily="18" charset="-122"/>
              </a:rPr>
              <a:t>入围分数线</a:t>
            </a:r>
            <a:endParaRPr lang="zh-CN" altLang="en-US" sz="3600" dirty="0">
              <a:latin typeface="HYJinLingKeJing W" pitchFamily="18" charset="-122"/>
              <a:ea typeface="HYJinLingKeJing W" pitchFamily="18" charset="-122"/>
            </a:endParaRPr>
          </a:p>
        </p:txBody>
      </p:sp>
      <p:sp>
        <p:nvSpPr>
          <p:cNvPr id="2" name="圆角矩形 1">
            <a:extLst>
              <a:ext uri="{FF2B5EF4-FFF2-40B4-BE49-F238E27FC236}">
                <a16:creationId xmlns:a16="http://schemas.microsoft.com/office/drawing/2014/main" id="{3E240D31-74AF-50CC-C8B6-B95400B9D5A8}"/>
              </a:ext>
            </a:extLst>
          </p:cNvPr>
          <p:cNvSpPr/>
          <p:nvPr/>
        </p:nvSpPr>
        <p:spPr>
          <a:xfrm>
            <a:off x="5263978" y="2321997"/>
            <a:ext cx="5436973" cy="3596889"/>
          </a:xfrm>
          <a:prstGeom prst="roundRect">
            <a:avLst/>
          </a:prstGeom>
          <a:solidFill>
            <a:srgbClr val="FFF6E8">
              <a:alpha val="5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kumimoji="1" lang="en-US" altLang="zh-CN" sz="2800" dirty="0">
                <a:solidFill>
                  <a:schemeClr val="bg1"/>
                </a:solidFill>
                <a:latin typeface="HYJinLingKeJing W" pitchFamily="18" charset="-122"/>
                <a:ea typeface="HYJinLingKeJing W" pitchFamily="18" charset="-122"/>
              </a:rPr>
              <a:t>1</a:t>
            </a:r>
            <a:r>
              <a:rPr kumimoji="1" lang="zh-CN" altLang="en-US" sz="2800" dirty="0">
                <a:solidFill>
                  <a:schemeClr val="bg1"/>
                </a:solidFill>
                <a:latin typeface="HYJinLingKeJing W" pitchFamily="18" charset="-122"/>
                <a:ea typeface="HYJinLingKeJing W" pitchFamily="18" charset="-122"/>
              </a:rPr>
              <a:t> 根据分数、录取名额、</a:t>
            </a:r>
            <a:endParaRPr kumimoji="1" lang="en-US" altLang="zh-CN" sz="2800" dirty="0">
              <a:solidFill>
                <a:schemeClr val="bg1"/>
              </a:solidFill>
              <a:latin typeface="HYJinLingKeJing W" pitchFamily="18" charset="-122"/>
              <a:ea typeface="HYJinLingKeJing W" pitchFamily="18" charset="-122"/>
            </a:endParaRPr>
          </a:p>
          <a:p>
            <a:pPr algn="ctr">
              <a:lnSpc>
                <a:spcPct val="150000"/>
              </a:lnSpc>
            </a:pPr>
            <a:r>
              <a:rPr kumimoji="1" lang="zh-CN" altLang="en-US" sz="2800" dirty="0">
                <a:solidFill>
                  <a:schemeClr val="bg1"/>
                </a:solidFill>
                <a:latin typeface="HYJinLingKeJing W" pitchFamily="18" charset="-122"/>
                <a:ea typeface="HYJinLingKeJing W" pitchFamily="18" charset="-122"/>
              </a:rPr>
              <a:t>“水区”“旱区”</a:t>
            </a:r>
            <a:endParaRPr kumimoji="1" lang="en-US" altLang="zh-CN" sz="2800" dirty="0">
              <a:solidFill>
                <a:schemeClr val="bg1"/>
              </a:solidFill>
              <a:latin typeface="HYJinLingKeJing W" pitchFamily="18" charset="-122"/>
              <a:ea typeface="HYJinLingKeJing W" pitchFamily="18" charset="-122"/>
            </a:endParaRPr>
          </a:p>
          <a:p>
            <a:pPr algn="ctr">
              <a:lnSpc>
                <a:spcPct val="150000"/>
              </a:lnSpc>
            </a:pPr>
            <a:r>
              <a:rPr kumimoji="1" lang="en-US" altLang="zh-CN" sz="2800" dirty="0">
                <a:solidFill>
                  <a:schemeClr val="bg1"/>
                </a:solidFill>
                <a:latin typeface="HYJinLingKeJing W" pitchFamily="18" charset="-122"/>
                <a:ea typeface="HYJinLingKeJing W" pitchFamily="18" charset="-122"/>
              </a:rPr>
              <a:t>2</a:t>
            </a:r>
            <a:r>
              <a:rPr kumimoji="1" lang="zh-CN" altLang="en-US" sz="2800" dirty="0">
                <a:solidFill>
                  <a:schemeClr val="bg1"/>
                </a:solidFill>
                <a:latin typeface="HYJinLingKeJing W" pitchFamily="18" charset="-122"/>
                <a:ea typeface="HYJinLingKeJing W" pitchFamily="18" charset="-122"/>
              </a:rPr>
              <a:t> 考的科目可能有所不同</a:t>
            </a:r>
            <a:endParaRPr kumimoji="1" lang="en-US" altLang="zh-CN" sz="2800" dirty="0">
              <a:solidFill>
                <a:schemeClr val="bg1"/>
              </a:solidFill>
              <a:latin typeface="HYJinLingKeJing W" pitchFamily="18" charset="-122"/>
              <a:ea typeface="HYJinLingKeJing W" pitchFamily="18" charset="-122"/>
            </a:endParaRPr>
          </a:p>
          <a:p>
            <a:pPr algn="ctr">
              <a:lnSpc>
                <a:spcPct val="150000"/>
              </a:lnSpc>
            </a:pPr>
            <a:r>
              <a:rPr kumimoji="1" lang="zh-CN" altLang="en-US" sz="2400" dirty="0">
                <a:solidFill>
                  <a:schemeClr val="bg1"/>
                </a:solidFill>
                <a:latin typeface="HYJinLingKeJing W" pitchFamily="18" charset="-122"/>
                <a:ea typeface="HYJinLingKeJing W" pitchFamily="18" charset="-122"/>
              </a:rPr>
              <a:t>比如是否是</a:t>
            </a:r>
            <a:r>
              <a:rPr kumimoji="1" lang="zh-CN" altLang="en-US" sz="2400" b="1" dirty="0">
                <a:solidFill>
                  <a:srgbClr val="C00000"/>
                </a:solidFill>
                <a:latin typeface="HYJinLingKeJing W" pitchFamily="18" charset="-122"/>
                <a:ea typeface="HYJinLingKeJing W" pitchFamily="18" charset="-122"/>
              </a:rPr>
              <a:t>自主命题</a:t>
            </a:r>
            <a:r>
              <a:rPr kumimoji="1" lang="zh-CN" altLang="en-US" sz="2400" b="1" dirty="0">
                <a:solidFill>
                  <a:schemeClr val="bg1"/>
                </a:solidFill>
                <a:latin typeface="HYJinLingKeJing W" pitchFamily="18" charset="-122"/>
                <a:ea typeface="HYJinLingKeJing W" pitchFamily="18" charset="-122"/>
              </a:rPr>
              <a:t>，如计算机</a:t>
            </a:r>
            <a:r>
              <a:rPr kumimoji="1" lang="en-US" altLang="zh-CN" sz="2400" b="1" dirty="0">
                <a:solidFill>
                  <a:schemeClr val="bg1"/>
                </a:solidFill>
                <a:latin typeface="HYJinLingKeJing W" pitchFamily="18" charset="-122"/>
                <a:ea typeface="HYJinLingKeJing W" pitchFamily="18" charset="-122"/>
              </a:rPr>
              <a:t>408</a:t>
            </a:r>
          </a:p>
          <a:p>
            <a:pPr algn="ctr">
              <a:lnSpc>
                <a:spcPct val="150000"/>
              </a:lnSpc>
            </a:pPr>
            <a:r>
              <a:rPr kumimoji="1" lang="zh-CN" altLang="en-US" sz="2400" b="1" dirty="0">
                <a:solidFill>
                  <a:srgbClr val="C00000"/>
                </a:solidFill>
                <a:latin typeface="HYJinLingKeJing W" pitchFamily="18" charset="-122"/>
                <a:ea typeface="HYJinLingKeJing W" pitchFamily="18" charset="-122"/>
              </a:rPr>
              <a:t>英语一</a:t>
            </a:r>
            <a:r>
              <a:rPr kumimoji="1" lang="zh-CN" altLang="en-US" sz="2400" b="1" dirty="0">
                <a:solidFill>
                  <a:schemeClr val="bg1"/>
                </a:solidFill>
                <a:latin typeface="HYJinLingKeJing W" pitchFamily="18" charset="-122"/>
                <a:ea typeface="HYJinLingKeJing W" pitchFamily="18" charset="-122"/>
              </a:rPr>
              <a:t>还是</a:t>
            </a:r>
            <a:r>
              <a:rPr kumimoji="1" lang="zh-CN" altLang="en-US" sz="2400" b="1" dirty="0">
                <a:solidFill>
                  <a:srgbClr val="C00000"/>
                </a:solidFill>
                <a:latin typeface="HYJinLingKeJing W" pitchFamily="18" charset="-122"/>
                <a:ea typeface="HYJinLingKeJing W" pitchFamily="18" charset="-122"/>
              </a:rPr>
              <a:t>英语二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626086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420C42BE-4A4B-B634-22BC-6FA2F6DFD022}"/>
              </a:ext>
            </a:extLst>
          </p:cNvPr>
          <p:cNvSpPr txBox="1"/>
          <p:nvPr/>
        </p:nvSpPr>
        <p:spPr>
          <a:xfrm>
            <a:off x="1000895" y="585011"/>
            <a:ext cx="341632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6000" spc="300" dirty="0">
                <a:solidFill>
                  <a:schemeClr val="tx2">
                    <a:lumMod val="10000"/>
                  </a:schemeClr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  <a:t>信息调研</a:t>
            </a:r>
            <a:endParaRPr kumimoji="1" lang="zh-CN" altLang="en-US" sz="6000" spc="300" dirty="0">
              <a:solidFill>
                <a:schemeClr val="tx2">
                  <a:lumMod val="10000"/>
                </a:schemeClr>
              </a:solidFill>
              <a:latin typeface="STZhongsong" panose="02010600040101010101" pitchFamily="2" charset="-122"/>
              <a:ea typeface="STZhongsong" panose="02010600040101010101" pitchFamily="2" charset="-122"/>
            </a:endParaRPr>
          </a:p>
        </p:txBody>
      </p:sp>
      <p:pic>
        <p:nvPicPr>
          <p:cNvPr id="5" name="图形 8">
            <a:extLst>
              <a:ext uri="{FF2B5EF4-FFF2-40B4-BE49-F238E27FC236}">
                <a16:creationId xmlns:a16="http://schemas.microsoft.com/office/drawing/2014/main" id="{D7184BAA-AE00-A080-954A-0211AAFD88CB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9818688" y="560388"/>
            <a:ext cx="1763712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1905547F-1D86-A484-0D8A-976C53A9EFAA}"/>
              </a:ext>
            </a:extLst>
          </p:cNvPr>
          <p:cNvSpPr txBox="1"/>
          <p:nvPr/>
        </p:nvSpPr>
        <p:spPr>
          <a:xfrm>
            <a:off x="1814925" y="1847808"/>
            <a:ext cx="6098058" cy="44497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3600" dirty="0">
                <a:solidFill>
                  <a:srgbClr val="1D1D1F"/>
                </a:solidFill>
                <a:latin typeface="HYJinLingKeJing W" pitchFamily="18" charset="-122"/>
                <a:ea typeface="HYJinLingKeJing W" pitchFamily="18" charset="-122"/>
              </a:rPr>
              <a:t>报考</a:t>
            </a:r>
            <a:r>
              <a:rPr lang="zh-CN" altLang="en-US" sz="3600" b="0" i="0" dirty="0">
                <a:solidFill>
                  <a:srgbClr val="1D1D1F"/>
                </a:solidFill>
                <a:effectLst/>
                <a:latin typeface="HYJinLingKeJing W" pitchFamily="18" charset="-122"/>
                <a:ea typeface="HYJinLingKeJing W" pitchFamily="18" charset="-122"/>
              </a:rPr>
              <a:t>学校</a:t>
            </a:r>
            <a:endParaRPr lang="en-US" altLang="zh-CN" sz="3600" b="0" i="0" dirty="0">
              <a:solidFill>
                <a:srgbClr val="1D1D1F"/>
              </a:solidFill>
              <a:effectLst/>
              <a:latin typeface="HYJinLingKeJing W" pitchFamily="18" charset="-122"/>
              <a:ea typeface="HYJinLingKeJing W" pitchFamily="18" charset="-122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4800" b="1" i="0" dirty="0">
                <a:solidFill>
                  <a:srgbClr val="A80404"/>
                </a:solidFill>
                <a:effectLst/>
                <a:latin typeface="HYJinLingKeJing W" pitchFamily="18" charset="-122"/>
                <a:ea typeface="HYJinLingKeJing W" pitchFamily="18" charset="-122"/>
                <a:hlinkClick r:id="rId7" action="ppaction://hlinksldjump"/>
              </a:rPr>
              <a:t>专业方向</a:t>
            </a:r>
            <a:endParaRPr lang="en-US" altLang="zh-CN" sz="4800" b="1" dirty="0">
              <a:solidFill>
                <a:srgbClr val="A80404"/>
              </a:solidFill>
              <a:latin typeface="HYJinLingKeJing W" pitchFamily="18" charset="-122"/>
              <a:ea typeface="HYJinLingKeJing W" pitchFamily="18" charset="-122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3600" b="0" i="0" dirty="0">
                <a:solidFill>
                  <a:srgbClr val="1D1D1F"/>
                </a:solidFill>
                <a:effectLst/>
                <a:latin typeface="HYJinLingKeJing W" pitchFamily="18" charset="-122"/>
                <a:ea typeface="HYJinLingKeJing W" pitchFamily="18" charset="-122"/>
              </a:rPr>
              <a:t>参考书</a:t>
            </a:r>
            <a:endParaRPr lang="en-US" altLang="zh-CN" sz="3600" dirty="0">
              <a:solidFill>
                <a:srgbClr val="1D1D1F"/>
              </a:solidFill>
              <a:latin typeface="HYJinLingKeJing W" pitchFamily="18" charset="-122"/>
              <a:ea typeface="HYJinLingKeJing W" pitchFamily="18" charset="-122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3600" b="0" i="0" dirty="0">
                <a:solidFill>
                  <a:srgbClr val="1D1D1F"/>
                </a:solidFill>
                <a:effectLst/>
                <a:latin typeface="HYJinLingKeJing W" pitchFamily="18" charset="-122"/>
                <a:ea typeface="HYJinLingKeJing W" pitchFamily="18" charset="-122"/>
              </a:rPr>
              <a:t>试题</a:t>
            </a:r>
            <a:endParaRPr lang="en-US" altLang="zh-CN" sz="3600" dirty="0">
              <a:solidFill>
                <a:srgbClr val="1D1D1F"/>
              </a:solidFill>
              <a:latin typeface="HYJinLingKeJing W" pitchFamily="18" charset="-122"/>
              <a:ea typeface="HYJinLingKeJing W" pitchFamily="18" charset="-122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3600" b="0" i="0" dirty="0">
                <a:solidFill>
                  <a:srgbClr val="1D1D1F"/>
                </a:solidFill>
                <a:effectLst/>
                <a:latin typeface="HYJinLingKeJing W" pitchFamily="18" charset="-122"/>
                <a:ea typeface="HYJinLingKeJing W" pitchFamily="18" charset="-122"/>
              </a:rPr>
              <a:t>入围分数线</a:t>
            </a:r>
            <a:endParaRPr lang="zh-CN" altLang="en-US" sz="3600" dirty="0">
              <a:latin typeface="HYJinLingKeJing W" pitchFamily="18" charset="-122"/>
              <a:ea typeface="HYJinLingKeJing W" pitchFamily="18" charset="-122"/>
            </a:endParaRPr>
          </a:p>
        </p:txBody>
      </p:sp>
      <p:sp>
        <p:nvSpPr>
          <p:cNvPr id="2" name="圆角矩形 1">
            <a:extLst>
              <a:ext uri="{FF2B5EF4-FFF2-40B4-BE49-F238E27FC236}">
                <a16:creationId xmlns:a16="http://schemas.microsoft.com/office/drawing/2014/main" id="{D3D2CE65-3D56-51BC-2DF4-789D7ECF32E4}"/>
              </a:ext>
            </a:extLst>
          </p:cNvPr>
          <p:cNvSpPr/>
          <p:nvPr/>
        </p:nvSpPr>
        <p:spPr>
          <a:xfrm>
            <a:off x="5263978" y="2321997"/>
            <a:ext cx="5436973" cy="3596889"/>
          </a:xfrm>
          <a:prstGeom prst="roundRect">
            <a:avLst/>
          </a:prstGeom>
          <a:solidFill>
            <a:srgbClr val="FFF6E8">
              <a:alpha val="5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kumimoji="1" lang="en-US" altLang="zh-CN" sz="3200" dirty="0">
                <a:solidFill>
                  <a:schemeClr val="bg1"/>
                </a:solidFill>
                <a:latin typeface="HYJinLingKeJing W" pitchFamily="18" charset="-122"/>
                <a:ea typeface="HYJinLingKeJing W" pitchFamily="18" charset="-122"/>
              </a:rPr>
              <a:t>1</a:t>
            </a:r>
            <a:r>
              <a:rPr kumimoji="1" lang="zh-CN" altLang="en-US" sz="3200" dirty="0">
                <a:solidFill>
                  <a:schemeClr val="bg1"/>
                </a:solidFill>
                <a:latin typeface="HYJinLingKeJing W" pitchFamily="18" charset="-122"/>
                <a:ea typeface="HYJinLingKeJing W" pitchFamily="18" charset="-122"/>
              </a:rPr>
              <a:t> 校内沟通，不要撞车</a:t>
            </a:r>
            <a:endParaRPr kumimoji="1" lang="en-US" altLang="zh-CN" sz="3200" dirty="0">
              <a:solidFill>
                <a:schemeClr val="bg1"/>
              </a:solidFill>
              <a:latin typeface="HYJinLingKeJing W" pitchFamily="18" charset="-122"/>
              <a:ea typeface="HYJinLingKeJing W" pitchFamily="18" charset="-122"/>
            </a:endParaRPr>
          </a:p>
          <a:p>
            <a:pPr algn="ctr">
              <a:lnSpc>
                <a:spcPct val="150000"/>
              </a:lnSpc>
            </a:pPr>
            <a:r>
              <a:rPr kumimoji="1" lang="en-US" altLang="zh-CN" sz="3200" dirty="0">
                <a:solidFill>
                  <a:schemeClr val="bg1"/>
                </a:solidFill>
                <a:latin typeface="HYJinLingKeJing W" pitchFamily="18" charset="-122"/>
                <a:ea typeface="HYJinLingKeJing W" pitchFamily="18" charset="-122"/>
              </a:rPr>
              <a:t>2</a:t>
            </a:r>
            <a:r>
              <a:rPr kumimoji="1" lang="zh-CN" altLang="en-US" sz="3200" dirty="0">
                <a:solidFill>
                  <a:schemeClr val="bg1"/>
                </a:solidFill>
                <a:latin typeface="HYJinLingKeJing W" pitchFamily="18" charset="-122"/>
                <a:ea typeface="HYJinLingKeJing W" pitchFamily="18" charset="-122"/>
              </a:rPr>
              <a:t> 不同方向试题可能有区别</a:t>
            </a:r>
            <a:endParaRPr kumimoji="1" lang="en-US" altLang="zh-CN" sz="3200" dirty="0">
              <a:solidFill>
                <a:schemeClr val="bg1"/>
              </a:solidFill>
              <a:latin typeface="HYJinLingKeJing W" pitchFamily="18" charset="-122"/>
              <a:ea typeface="HYJinLingKeJing W" pitchFamily="18" charset="-122"/>
            </a:endParaRPr>
          </a:p>
          <a:p>
            <a:pPr algn="ctr">
              <a:lnSpc>
                <a:spcPct val="150000"/>
              </a:lnSpc>
            </a:pPr>
            <a:r>
              <a:rPr kumimoji="1" lang="zh-CN" altLang="en-US" sz="3200" dirty="0">
                <a:solidFill>
                  <a:schemeClr val="bg1"/>
                </a:solidFill>
                <a:latin typeface="HYJinLingKeJing W" pitchFamily="18" charset="-122"/>
                <a:ea typeface="HYJinLingKeJing W" pitchFamily="18" charset="-122"/>
              </a:rPr>
              <a:t>如法学硕士、法律硕士</a:t>
            </a:r>
            <a:endParaRPr kumimoji="1" lang="en-US" altLang="zh-CN" sz="3200" dirty="0">
              <a:solidFill>
                <a:schemeClr val="bg1"/>
              </a:solidFill>
              <a:latin typeface="HYJinLingKeJing W" pitchFamily="18" charset="-122"/>
              <a:ea typeface="HYJinLingKeJing W" pitchFamily="18" charset="-122"/>
            </a:endParaRPr>
          </a:p>
          <a:p>
            <a:pPr algn="ctr">
              <a:lnSpc>
                <a:spcPct val="150000"/>
              </a:lnSpc>
            </a:pPr>
            <a:r>
              <a:rPr kumimoji="1" lang="zh-CN" altLang="en-US" sz="3200" dirty="0">
                <a:solidFill>
                  <a:schemeClr val="bg1"/>
                </a:solidFill>
                <a:latin typeface="HYJinLingKeJing W" pitchFamily="18" charset="-122"/>
                <a:ea typeface="HYJinLingKeJing W" pitchFamily="18" charset="-122"/>
              </a:rPr>
              <a:t>文学、语言学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027439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603A7B6A-1D05-3E95-4088-5FDB832B8883}"/>
              </a:ext>
            </a:extLst>
          </p:cNvPr>
          <p:cNvSpPr txBox="1"/>
          <p:nvPr/>
        </p:nvSpPr>
        <p:spPr>
          <a:xfrm>
            <a:off x="4362806" y="1122365"/>
            <a:ext cx="6251713" cy="3905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kumimoji="1" lang="zh-CN" altLang="en-US" sz="3200" dirty="0">
                <a:solidFill>
                  <a:schemeClr val="bg1"/>
                </a:solidFill>
                <a:latin typeface="STZhongsong" panose="02010600040101010101" pitchFamily="2" charset="-122"/>
                <a:ea typeface="STZhongsong" panose="02010600040101010101" pitchFamily="2" charset="-122"/>
                <a:cs typeface="qiantumakeshouxieti" pitchFamily="2" charset="-122"/>
              </a:rPr>
              <a:t>姓名：秦丹妮</a:t>
            </a:r>
            <a:r>
              <a:rPr kumimoji="1" lang="zh-CN" altLang="en-US" sz="2000" dirty="0">
                <a:solidFill>
                  <a:schemeClr val="bg1"/>
                </a:solidFill>
                <a:highlight>
                  <a:srgbClr val="FFFF00"/>
                </a:highlight>
                <a:latin typeface="STZhongsong" panose="02010600040101010101" pitchFamily="2" charset="-122"/>
                <a:ea typeface="STZhongsong" panose="02010600040101010101" pitchFamily="2" charset="-122"/>
                <a:cs typeface="qiantumakeshouxieti" pitchFamily="2" charset="-122"/>
              </a:rPr>
              <a:t>蛋蛋</a:t>
            </a:r>
            <a:endParaRPr kumimoji="1" lang="en-US" altLang="zh-CN" sz="2000" dirty="0">
              <a:solidFill>
                <a:schemeClr val="bg1"/>
              </a:solidFill>
              <a:highlight>
                <a:srgbClr val="FFFF00"/>
              </a:highlight>
              <a:latin typeface="STZhongsong" panose="02010600040101010101" pitchFamily="2" charset="-122"/>
              <a:ea typeface="STZhongsong" panose="02010600040101010101" pitchFamily="2" charset="-122"/>
              <a:cs typeface="qiantumakeshouxieti" pitchFamily="2" charset="-122"/>
            </a:endParaRPr>
          </a:p>
          <a:p>
            <a:pPr>
              <a:lnSpc>
                <a:spcPct val="200000"/>
              </a:lnSpc>
            </a:pPr>
            <a:r>
              <a:rPr kumimoji="1" lang="zh-CN" altLang="en-US" sz="3200" dirty="0">
                <a:solidFill>
                  <a:schemeClr val="bg1"/>
                </a:solidFill>
                <a:latin typeface="STZhongsong" panose="02010600040101010101" pitchFamily="2" charset="-122"/>
                <a:ea typeface="STZhongsong" panose="02010600040101010101" pitchFamily="2" charset="-122"/>
                <a:cs typeface="qiantumakeshouxieti" pitchFamily="2" charset="-122"/>
              </a:rPr>
              <a:t>院系：人文学院中文系</a:t>
            </a:r>
            <a:endParaRPr kumimoji="1" lang="en-US" altLang="zh-CN" sz="3200" dirty="0">
              <a:solidFill>
                <a:schemeClr val="bg1"/>
              </a:solidFill>
              <a:latin typeface="STZhongsong" panose="02010600040101010101" pitchFamily="2" charset="-122"/>
              <a:ea typeface="STZhongsong" panose="02010600040101010101" pitchFamily="2" charset="-122"/>
              <a:cs typeface="qiantumakeshouxieti" pitchFamily="2" charset="-122"/>
            </a:endParaRPr>
          </a:p>
          <a:p>
            <a:pPr>
              <a:lnSpc>
                <a:spcPct val="200000"/>
              </a:lnSpc>
            </a:pPr>
            <a:r>
              <a:rPr kumimoji="1" lang="zh-CN" altLang="en-US" sz="3200" dirty="0">
                <a:solidFill>
                  <a:schemeClr val="bg1"/>
                </a:solidFill>
                <a:latin typeface="STZhongsong" panose="02010600040101010101" pitchFamily="2" charset="-122"/>
                <a:ea typeface="STZhongsong" panose="02010600040101010101" pitchFamily="2" charset="-122"/>
                <a:cs typeface="qiantumakeshouxieti" pitchFamily="2" charset="-122"/>
              </a:rPr>
              <a:t>专业：汉语言文学</a:t>
            </a:r>
            <a:endParaRPr kumimoji="1" lang="en-US" altLang="zh-CN" sz="3200" dirty="0">
              <a:solidFill>
                <a:schemeClr val="bg1"/>
              </a:solidFill>
              <a:latin typeface="STZhongsong" panose="02010600040101010101" pitchFamily="2" charset="-122"/>
              <a:ea typeface="STZhongsong" panose="02010600040101010101" pitchFamily="2" charset="-122"/>
              <a:cs typeface="qiantumakeshouxieti" pitchFamily="2" charset="-122"/>
            </a:endParaRPr>
          </a:p>
          <a:p>
            <a:pPr>
              <a:lnSpc>
                <a:spcPct val="200000"/>
              </a:lnSpc>
            </a:pPr>
            <a:r>
              <a:rPr kumimoji="1" lang="zh-CN" altLang="en-US" sz="3200" dirty="0">
                <a:solidFill>
                  <a:schemeClr val="bg1"/>
                </a:solidFill>
                <a:latin typeface="STZhongsong" panose="02010600040101010101" pitchFamily="2" charset="-122"/>
                <a:ea typeface="STZhongsong" panose="02010600040101010101" pitchFamily="2" charset="-122"/>
                <a:cs typeface="qiantumakeshouxieti" pitchFamily="2" charset="-122"/>
              </a:rPr>
              <a:t>方向：汉语言文字学</a:t>
            </a:r>
            <a:endParaRPr kumimoji="1" lang="en-US" altLang="zh-CN" sz="3200" dirty="0">
              <a:solidFill>
                <a:schemeClr val="bg1"/>
              </a:solidFill>
              <a:latin typeface="STZhongsong" panose="02010600040101010101" pitchFamily="2" charset="-122"/>
              <a:ea typeface="STZhongsong" panose="02010600040101010101" pitchFamily="2" charset="-122"/>
              <a:cs typeface="qiantumakeshouxieti" pitchFamily="2" charset="-122"/>
            </a:endParaRPr>
          </a:p>
        </p:txBody>
      </p:sp>
      <p:sp>
        <p:nvSpPr>
          <p:cNvPr id="7" name="圆角矩形 6">
            <a:extLst>
              <a:ext uri="{FF2B5EF4-FFF2-40B4-BE49-F238E27FC236}">
                <a16:creationId xmlns:a16="http://schemas.microsoft.com/office/drawing/2014/main" id="{A8FCFDB8-8D2B-1A35-A5C6-78E6E45D2126}"/>
              </a:ext>
            </a:extLst>
          </p:cNvPr>
          <p:cNvSpPr/>
          <p:nvPr/>
        </p:nvSpPr>
        <p:spPr>
          <a:xfrm>
            <a:off x="3727173" y="833330"/>
            <a:ext cx="7513983" cy="4721087"/>
          </a:xfrm>
          <a:custGeom>
            <a:avLst/>
            <a:gdLst>
              <a:gd name="connsiteX0" fmla="*/ 0 w 7513983"/>
              <a:gd name="connsiteY0" fmla="*/ 786864 h 4721087"/>
              <a:gd name="connsiteX1" fmla="*/ 786864 w 7513983"/>
              <a:gd name="connsiteY1" fmla="*/ 0 h 4721087"/>
              <a:gd name="connsiteX2" fmla="*/ 1565697 w 7513983"/>
              <a:gd name="connsiteY2" fmla="*/ 0 h 4721087"/>
              <a:gd name="connsiteX3" fmla="*/ 2166323 w 7513983"/>
              <a:gd name="connsiteY3" fmla="*/ 0 h 4721087"/>
              <a:gd name="connsiteX4" fmla="*/ 2707546 w 7513983"/>
              <a:gd name="connsiteY4" fmla="*/ 0 h 4721087"/>
              <a:gd name="connsiteX5" fmla="*/ 3426977 w 7513983"/>
              <a:gd name="connsiteY5" fmla="*/ 0 h 4721087"/>
              <a:gd name="connsiteX6" fmla="*/ 4027603 w 7513983"/>
              <a:gd name="connsiteY6" fmla="*/ 0 h 4721087"/>
              <a:gd name="connsiteX7" fmla="*/ 4806437 w 7513983"/>
              <a:gd name="connsiteY7" fmla="*/ 0 h 4721087"/>
              <a:gd name="connsiteX8" fmla="*/ 5347660 w 7513983"/>
              <a:gd name="connsiteY8" fmla="*/ 0 h 4721087"/>
              <a:gd name="connsiteX9" fmla="*/ 6126493 w 7513983"/>
              <a:gd name="connsiteY9" fmla="*/ 0 h 4721087"/>
              <a:gd name="connsiteX10" fmla="*/ 6727119 w 7513983"/>
              <a:gd name="connsiteY10" fmla="*/ 0 h 4721087"/>
              <a:gd name="connsiteX11" fmla="*/ 7513983 w 7513983"/>
              <a:gd name="connsiteY11" fmla="*/ 786864 h 4721087"/>
              <a:gd name="connsiteX12" fmla="*/ 7513983 w 7513983"/>
              <a:gd name="connsiteY12" fmla="*/ 1447809 h 4721087"/>
              <a:gd name="connsiteX13" fmla="*/ 7513983 w 7513983"/>
              <a:gd name="connsiteY13" fmla="*/ 2140228 h 4721087"/>
              <a:gd name="connsiteX14" fmla="*/ 7513983 w 7513983"/>
              <a:gd name="connsiteY14" fmla="*/ 2832647 h 4721087"/>
              <a:gd name="connsiteX15" fmla="*/ 7513983 w 7513983"/>
              <a:gd name="connsiteY15" fmla="*/ 3934223 h 4721087"/>
              <a:gd name="connsiteX16" fmla="*/ 6727119 w 7513983"/>
              <a:gd name="connsiteY16" fmla="*/ 4721087 h 4721087"/>
              <a:gd name="connsiteX17" fmla="*/ 6007688 w 7513983"/>
              <a:gd name="connsiteY17" fmla="*/ 4721087 h 4721087"/>
              <a:gd name="connsiteX18" fmla="*/ 5525867 w 7513983"/>
              <a:gd name="connsiteY18" fmla="*/ 4721087 h 4721087"/>
              <a:gd name="connsiteX19" fmla="*/ 4984644 w 7513983"/>
              <a:gd name="connsiteY19" fmla="*/ 4721087 h 4721087"/>
              <a:gd name="connsiteX20" fmla="*/ 4205811 w 7513983"/>
              <a:gd name="connsiteY20" fmla="*/ 4721087 h 4721087"/>
              <a:gd name="connsiteX21" fmla="*/ 3545782 w 7513983"/>
              <a:gd name="connsiteY21" fmla="*/ 4721087 h 4721087"/>
              <a:gd name="connsiteX22" fmla="*/ 3004559 w 7513983"/>
              <a:gd name="connsiteY22" fmla="*/ 4721087 h 4721087"/>
              <a:gd name="connsiteX23" fmla="*/ 2344531 w 7513983"/>
              <a:gd name="connsiteY23" fmla="*/ 4721087 h 4721087"/>
              <a:gd name="connsiteX24" fmla="*/ 1862710 w 7513983"/>
              <a:gd name="connsiteY24" fmla="*/ 4721087 h 4721087"/>
              <a:gd name="connsiteX25" fmla="*/ 1380889 w 7513983"/>
              <a:gd name="connsiteY25" fmla="*/ 4721087 h 4721087"/>
              <a:gd name="connsiteX26" fmla="*/ 786864 w 7513983"/>
              <a:gd name="connsiteY26" fmla="*/ 4721087 h 4721087"/>
              <a:gd name="connsiteX27" fmla="*/ 0 w 7513983"/>
              <a:gd name="connsiteY27" fmla="*/ 3934223 h 4721087"/>
              <a:gd name="connsiteX28" fmla="*/ 0 w 7513983"/>
              <a:gd name="connsiteY28" fmla="*/ 3399172 h 4721087"/>
              <a:gd name="connsiteX29" fmla="*/ 0 w 7513983"/>
              <a:gd name="connsiteY29" fmla="*/ 2738227 h 4721087"/>
              <a:gd name="connsiteX30" fmla="*/ 0 w 7513983"/>
              <a:gd name="connsiteY30" fmla="*/ 2203176 h 4721087"/>
              <a:gd name="connsiteX31" fmla="*/ 0 w 7513983"/>
              <a:gd name="connsiteY31" fmla="*/ 1542230 h 4721087"/>
              <a:gd name="connsiteX32" fmla="*/ 0 w 7513983"/>
              <a:gd name="connsiteY32" fmla="*/ 786864 h 4721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7513983" h="4721087" extrusionOk="0">
                <a:moveTo>
                  <a:pt x="0" y="786864"/>
                </a:moveTo>
                <a:cubicBezTo>
                  <a:pt x="-57967" y="316536"/>
                  <a:pt x="317336" y="13119"/>
                  <a:pt x="786864" y="0"/>
                </a:cubicBezTo>
                <a:cubicBezTo>
                  <a:pt x="1129417" y="-23262"/>
                  <a:pt x="1325086" y="37247"/>
                  <a:pt x="1565697" y="0"/>
                </a:cubicBezTo>
                <a:cubicBezTo>
                  <a:pt x="1806308" y="-37247"/>
                  <a:pt x="1889250" y="24265"/>
                  <a:pt x="2166323" y="0"/>
                </a:cubicBezTo>
                <a:cubicBezTo>
                  <a:pt x="2443396" y="-24265"/>
                  <a:pt x="2572834" y="-2256"/>
                  <a:pt x="2707546" y="0"/>
                </a:cubicBezTo>
                <a:cubicBezTo>
                  <a:pt x="2842258" y="2256"/>
                  <a:pt x="3104001" y="27765"/>
                  <a:pt x="3426977" y="0"/>
                </a:cubicBezTo>
                <a:cubicBezTo>
                  <a:pt x="3749953" y="-27765"/>
                  <a:pt x="3755047" y="23978"/>
                  <a:pt x="4027603" y="0"/>
                </a:cubicBezTo>
                <a:cubicBezTo>
                  <a:pt x="4300159" y="-23978"/>
                  <a:pt x="4421588" y="-22091"/>
                  <a:pt x="4806437" y="0"/>
                </a:cubicBezTo>
                <a:cubicBezTo>
                  <a:pt x="5191286" y="22091"/>
                  <a:pt x="5173030" y="21014"/>
                  <a:pt x="5347660" y="0"/>
                </a:cubicBezTo>
                <a:cubicBezTo>
                  <a:pt x="5522290" y="-21014"/>
                  <a:pt x="5903169" y="34181"/>
                  <a:pt x="6126493" y="0"/>
                </a:cubicBezTo>
                <a:cubicBezTo>
                  <a:pt x="6349817" y="-34181"/>
                  <a:pt x="6582211" y="12479"/>
                  <a:pt x="6727119" y="0"/>
                </a:cubicBezTo>
                <a:cubicBezTo>
                  <a:pt x="7132057" y="-1695"/>
                  <a:pt x="7534617" y="295706"/>
                  <a:pt x="7513983" y="786864"/>
                </a:cubicBezTo>
                <a:cubicBezTo>
                  <a:pt x="7545558" y="1012021"/>
                  <a:pt x="7509271" y="1171247"/>
                  <a:pt x="7513983" y="1447809"/>
                </a:cubicBezTo>
                <a:cubicBezTo>
                  <a:pt x="7518695" y="1724372"/>
                  <a:pt x="7481312" y="1882930"/>
                  <a:pt x="7513983" y="2140228"/>
                </a:cubicBezTo>
                <a:cubicBezTo>
                  <a:pt x="7546654" y="2397526"/>
                  <a:pt x="7526912" y="2668063"/>
                  <a:pt x="7513983" y="2832647"/>
                </a:cubicBezTo>
                <a:cubicBezTo>
                  <a:pt x="7501054" y="2997231"/>
                  <a:pt x="7507421" y="3712883"/>
                  <a:pt x="7513983" y="3934223"/>
                </a:cubicBezTo>
                <a:cubicBezTo>
                  <a:pt x="7446359" y="4305082"/>
                  <a:pt x="7144878" y="4695952"/>
                  <a:pt x="6727119" y="4721087"/>
                </a:cubicBezTo>
                <a:cubicBezTo>
                  <a:pt x="6526978" y="4732179"/>
                  <a:pt x="6271341" y="4706088"/>
                  <a:pt x="6007688" y="4721087"/>
                </a:cubicBezTo>
                <a:cubicBezTo>
                  <a:pt x="5744035" y="4736086"/>
                  <a:pt x="5727623" y="4705559"/>
                  <a:pt x="5525867" y="4721087"/>
                </a:cubicBezTo>
                <a:cubicBezTo>
                  <a:pt x="5324111" y="4736615"/>
                  <a:pt x="5156777" y="4720964"/>
                  <a:pt x="4984644" y="4721087"/>
                </a:cubicBezTo>
                <a:cubicBezTo>
                  <a:pt x="4812511" y="4721210"/>
                  <a:pt x="4384630" y="4716303"/>
                  <a:pt x="4205811" y="4721087"/>
                </a:cubicBezTo>
                <a:cubicBezTo>
                  <a:pt x="4026992" y="4725871"/>
                  <a:pt x="3730458" y="4740036"/>
                  <a:pt x="3545782" y="4721087"/>
                </a:cubicBezTo>
                <a:cubicBezTo>
                  <a:pt x="3361106" y="4702138"/>
                  <a:pt x="3164614" y="4729628"/>
                  <a:pt x="3004559" y="4721087"/>
                </a:cubicBezTo>
                <a:cubicBezTo>
                  <a:pt x="2844504" y="4712546"/>
                  <a:pt x="2516791" y="4737803"/>
                  <a:pt x="2344531" y="4721087"/>
                </a:cubicBezTo>
                <a:cubicBezTo>
                  <a:pt x="2172271" y="4704371"/>
                  <a:pt x="2072736" y="4728271"/>
                  <a:pt x="1862710" y="4721087"/>
                </a:cubicBezTo>
                <a:cubicBezTo>
                  <a:pt x="1652684" y="4713903"/>
                  <a:pt x="1520767" y="4718503"/>
                  <a:pt x="1380889" y="4721087"/>
                </a:cubicBezTo>
                <a:cubicBezTo>
                  <a:pt x="1241011" y="4723671"/>
                  <a:pt x="1003387" y="4730205"/>
                  <a:pt x="786864" y="4721087"/>
                </a:cubicBezTo>
                <a:cubicBezTo>
                  <a:pt x="444736" y="4753441"/>
                  <a:pt x="30512" y="4471571"/>
                  <a:pt x="0" y="3934223"/>
                </a:cubicBezTo>
                <a:cubicBezTo>
                  <a:pt x="5473" y="3679646"/>
                  <a:pt x="2469" y="3553812"/>
                  <a:pt x="0" y="3399172"/>
                </a:cubicBezTo>
                <a:cubicBezTo>
                  <a:pt x="-2469" y="3244532"/>
                  <a:pt x="25720" y="2910530"/>
                  <a:pt x="0" y="2738227"/>
                </a:cubicBezTo>
                <a:cubicBezTo>
                  <a:pt x="-25720" y="2565924"/>
                  <a:pt x="16364" y="2437917"/>
                  <a:pt x="0" y="2203176"/>
                </a:cubicBezTo>
                <a:cubicBezTo>
                  <a:pt x="-16364" y="1968435"/>
                  <a:pt x="-19685" y="1861076"/>
                  <a:pt x="0" y="1542230"/>
                </a:cubicBezTo>
                <a:cubicBezTo>
                  <a:pt x="19685" y="1223384"/>
                  <a:pt x="-1428" y="1062632"/>
                  <a:pt x="0" y="786864"/>
                </a:cubicBezTo>
                <a:close/>
              </a:path>
            </a:pathLst>
          </a:custGeom>
          <a:noFill/>
          <a:ln w="762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bg1"/>
              </a:solidFill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B1E1D176-6CF2-624A-6CCE-8E313699E8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252" b="90723" l="9961" r="89893">
                        <a14:foregroundMark x1="34668" y1="27686" x2="52637" y2="50977"/>
                        <a14:foregroundMark x1="52637" y1="50977" x2="62646" y2="58203"/>
                        <a14:foregroundMark x1="62646" y1="58203" x2="73975" y2="55957"/>
                        <a14:foregroundMark x1="73975" y1="55957" x2="76465" y2="43506"/>
                        <a14:foregroundMark x1="76465" y1="43506" x2="73535" y2="33057"/>
                        <a14:foregroundMark x1="26318" y1="32178" x2="20508" y2="44141"/>
                        <a14:foregroundMark x1="20508" y1="44141" x2="43164" y2="81836"/>
                        <a14:foregroundMark x1="43164" y1="81836" x2="61914" y2="85059"/>
                        <a14:foregroundMark x1="61914" y1="85059" x2="77002" y2="79492"/>
                        <a14:foregroundMark x1="77002" y1="79492" x2="80322" y2="61768"/>
                        <a14:foregroundMark x1="80322" y1="61768" x2="74951" y2="46387"/>
                        <a14:foregroundMark x1="74951" y1="46387" x2="64746" y2="36572"/>
                        <a14:foregroundMark x1="64746" y1="36572" x2="52295" y2="31201"/>
                        <a14:foregroundMark x1="52295" y1="31201" x2="23340" y2="35449"/>
                        <a14:foregroundMark x1="55273" y1="45020" x2="43506" y2="50293"/>
                        <a14:foregroundMark x1="43506" y1="50293" x2="46191" y2="62891"/>
                        <a14:foregroundMark x1="46191" y1="62891" x2="62061" y2="65381"/>
                        <a14:foregroundMark x1="62061" y1="65381" x2="67432" y2="50928"/>
                        <a14:foregroundMark x1="67432" y1="50928" x2="66357" y2="48584"/>
                        <a14:foregroundMark x1="48438" y1="49805" x2="58301" y2="50098"/>
                        <a14:foregroundMark x1="54980" y1="40527" x2="41602" y2="41211"/>
                        <a14:foregroundMark x1="41602" y1="41211" x2="45020" y2="58105"/>
                        <a14:foregroundMark x1="45020" y1="58105" x2="56299" y2="64551"/>
                        <a14:foregroundMark x1="56299" y1="64551" x2="57031" y2="51514"/>
                        <a14:foregroundMark x1="57031" y1="51514" x2="43750" y2="56201"/>
                        <a14:foregroundMark x1="43750" y1="56201" x2="57813" y2="58203"/>
                        <a14:foregroundMark x1="57813" y1="58203" x2="48438" y2="58154"/>
                        <a14:foregroundMark x1="55908" y1="36963" x2="58887" y2="48975"/>
                        <a14:foregroundMark x1="58887" y1="48975" x2="57959" y2="49512"/>
                        <a14:foregroundMark x1="48096" y1="10352" x2="25732" y2="16553"/>
                        <a14:foregroundMark x1="25732" y1="16553" x2="16846" y2="24756"/>
                        <a14:foregroundMark x1="16846" y1="24756" x2="10840" y2="38428"/>
                        <a14:foregroundMark x1="10840" y1="38428" x2="11377" y2="58154"/>
                        <a14:foregroundMark x1="21240" y1="59082" x2="28564" y2="85254"/>
                        <a14:foregroundMark x1="28564" y1="85254" x2="41943" y2="86475"/>
                        <a14:foregroundMark x1="41943" y1="86475" x2="45898" y2="73340"/>
                        <a14:foregroundMark x1="45898" y1="73340" x2="41553" y2="62061"/>
                        <a14:foregroundMark x1="19141" y1="59961" x2="20605" y2="74219"/>
                        <a14:foregroundMark x1="20605" y1="74219" x2="29883" y2="81689"/>
                        <a14:foregroundMark x1="29883" y1="81689" x2="43164" y2="82227"/>
                        <a14:foregroundMark x1="43164" y1="82227" x2="43262" y2="61914"/>
                        <a14:foregroundMark x1="43262" y1="61914" x2="29639" y2="34863"/>
                        <a14:foregroundMark x1="29639" y1="34863" x2="16553" y2="40430"/>
                        <a14:foregroundMark x1="16553" y1="40430" x2="19141" y2="59961"/>
                        <a14:foregroundMark x1="59180" y1="22021" x2="47559" y2="19922"/>
                        <a14:foregroundMark x1="47559" y1="19922" x2="33008" y2="22559"/>
                        <a14:foregroundMark x1="33008" y1="22559" x2="23145" y2="32031"/>
                        <a14:foregroundMark x1="23145" y1="32031" x2="31738" y2="47510"/>
                        <a14:foregroundMark x1="31738" y1="47510" x2="50928" y2="50049"/>
                        <a14:foregroundMark x1="50928" y1="50049" x2="66650" y2="43945"/>
                        <a14:foregroundMark x1="66650" y1="43945" x2="72607" y2="33203"/>
                        <a14:foregroundMark x1="72607" y1="33203" x2="62158" y2="25830"/>
                        <a14:foregroundMark x1="62158" y1="25830" x2="43457" y2="25830"/>
                        <a14:foregroundMark x1="43457" y1="25830" x2="34668" y2="34912"/>
                        <a14:foregroundMark x1="34668" y1="34912" x2="37744" y2="46875"/>
                        <a14:foregroundMark x1="37744" y1="46875" x2="38867" y2="47412"/>
                        <a14:foregroundMark x1="46338" y1="29785" x2="31689" y2="37500"/>
                        <a14:foregroundMark x1="31689" y1="37500" x2="27100" y2="48242"/>
                        <a14:foregroundMark x1="27100" y1="48242" x2="28955" y2="60742"/>
                        <a14:foregroundMark x1="28955" y1="60742" x2="38916" y2="72803"/>
                        <a14:foregroundMark x1="38916" y1="72803" x2="52246" y2="78369"/>
                        <a14:foregroundMark x1="52246" y1="78369" x2="64355" y2="73877"/>
                        <a14:foregroundMark x1="64355" y1="73877" x2="72998" y2="62451"/>
                        <a14:foregroundMark x1="72998" y1="62451" x2="76270" y2="45898"/>
                        <a14:foregroundMark x1="76270" y1="45898" x2="65576" y2="37549"/>
                        <a14:foregroundMark x1="65576" y1="37549" x2="51660" y2="34717"/>
                        <a14:foregroundMark x1="51660" y1="34717" x2="37354" y2="50586"/>
                        <a14:foregroundMark x1="37354" y1="50586" x2="49658" y2="67627"/>
                        <a14:foregroundMark x1="49658" y1="67627" x2="62158" y2="68262"/>
                        <a14:foregroundMark x1="62158" y1="68262" x2="74365" y2="61816"/>
                        <a14:foregroundMark x1="74365" y1="61816" x2="81885" y2="50684"/>
                        <a14:foregroundMark x1="81885" y1="50684" x2="79736" y2="37891"/>
                        <a14:foregroundMark x1="79736" y1="37891" x2="56201" y2="21338"/>
                        <a14:foregroundMark x1="56201" y1="21338" x2="42480" y2="18701"/>
                        <a14:foregroundMark x1="42480" y1="18701" x2="55518" y2="16113"/>
                        <a14:foregroundMark x1="55518" y1="16113" x2="45557" y2="10059"/>
                        <a14:foregroundMark x1="45557" y1="10059" x2="59668" y2="10352"/>
                        <a14:foregroundMark x1="59668" y1="10352" x2="62451" y2="11865"/>
                        <a14:foregroundMark x1="57373" y1="26807" x2="32422" y2="35205"/>
                        <a14:foregroundMark x1="32422" y1="35205" x2="22412" y2="42627"/>
                        <a14:foregroundMark x1="22412" y1="42627" x2="17139" y2="54297"/>
                        <a14:foregroundMark x1="17139" y1="54297" x2="21387" y2="65234"/>
                        <a14:foregroundMark x1="21387" y1="65234" x2="46826" y2="77100"/>
                        <a14:foregroundMark x1="46826" y1="77100" x2="59131" y2="75684"/>
                        <a14:foregroundMark x1="59131" y1="75684" x2="72656" y2="62598"/>
                        <a14:foregroundMark x1="72656" y1="62598" x2="75244" y2="50635"/>
                        <a14:foregroundMark x1="75244" y1="50635" x2="71436" y2="33740"/>
                        <a14:foregroundMark x1="71436" y1="33740" x2="45313" y2="26074"/>
                        <a14:foregroundMark x1="45313" y1="26074" x2="36768" y2="27686"/>
                        <a14:foregroundMark x1="38867" y1="35156" x2="27490" y2="39355"/>
                        <a14:foregroundMark x1="27490" y1="39355" x2="21924" y2="54102"/>
                        <a14:foregroundMark x1="21924" y1="54102" x2="26172" y2="66455"/>
                        <a14:foregroundMark x1="26172" y1="66455" x2="50098" y2="64697"/>
                        <a14:foregroundMark x1="50098" y1="64697" x2="59814" y2="56250"/>
                        <a14:foregroundMark x1="59814" y1="56250" x2="56982" y2="39746"/>
                        <a14:foregroundMark x1="56982" y1="39746" x2="45850" y2="30273"/>
                        <a14:foregroundMark x1="45850" y1="30273" x2="32568" y2="35742"/>
                        <a14:foregroundMark x1="32568" y1="35742" x2="32568" y2="35742"/>
                        <a14:foregroundMark x1="37939" y1="37256" x2="28516" y2="47412"/>
                        <a14:foregroundMark x1="28516" y1="47412" x2="35645" y2="59424"/>
                        <a14:foregroundMark x1="35645" y1="59424" x2="46875" y2="56055"/>
                        <a14:foregroundMark x1="46875" y1="56055" x2="43555" y2="39453"/>
                        <a14:foregroundMark x1="43555" y1="39453" x2="33789" y2="40527"/>
                        <a14:foregroundMark x1="63672" y1="37842" x2="51270" y2="42188"/>
                        <a14:foregroundMark x1="51270" y1="42188" x2="56494" y2="53906"/>
                        <a14:foregroundMark x1="56494" y1="53906" x2="76367" y2="56982"/>
                        <a14:foregroundMark x1="76367" y1="56982" x2="77930" y2="44043"/>
                        <a14:foregroundMark x1="77930" y1="44043" x2="63379" y2="34863"/>
                        <a14:foregroundMark x1="63379" y1="34863" x2="49854" y2="36572"/>
                        <a14:foregroundMark x1="49854" y1="36572" x2="49316" y2="36963"/>
                        <a14:foregroundMark x1="40967" y1="36035" x2="28174" y2="42725"/>
                        <a14:foregroundMark x1="28174" y1="42725" x2="27441" y2="55908"/>
                        <a14:foregroundMark x1="27441" y1="55908" x2="35645" y2="67236"/>
                        <a14:foregroundMark x1="35645" y1="67236" x2="75586" y2="60889"/>
                        <a14:foregroundMark x1="75586" y1="60889" x2="82422" y2="48291"/>
                        <a14:foregroundMark x1="82422" y1="48291" x2="77148" y2="37549"/>
                        <a14:foregroundMark x1="77148" y1="37549" x2="65918" y2="33105"/>
                        <a14:foregroundMark x1="65918" y1="33105" x2="48438" y2="34912"/>
                        <a14:foregroundMark x1="48438" y1="34912" x2="38037" y2="40234"/>
                        <a14:foregroundMark x1="38037" y1="40234" x2="33789" y2="47412"/>
                        <a14:foregroundMark x1="68457" y1="38721" x2="53613" y2="42822"/>
                        <a14:foregroundMark x1="53613" y1="42822" x2="43945" y2="49072"/>
                        <a14:foregroundMark x1="43945" y1="49072" x2="33887" y2="64355"/>
                        <a14:foregroundMark x1="33887" y1="64355" x2="32959" y2="76172"/>
                        <a14:foregroundMark x1="32959" y1="76172" x2="43945" y2="83252"/>
                        <a14:foregroundMark x1="43945" y1="83252" x2="55518" y2="84473"/>
                        <a14:foregroundMark x1="55518" y1="84473" x2="67041" y2="80322"/>
                        <a14:foregroundMark x1="67041" y1="80322" x2="72070" y2="67480"/>
                        <a14:foregroundMark x1="72070" y1="67480" x2="61377" y2="57813"/>
                        <a14:foregroundMark x1="61377" y1="57813" x2="20215" y2="58545"/>
                        <a14:foregroundMark x1="20215" y1="58545" x2="19727" y2="58740"/>
                        <a14:foregroundMark x1="35254" y1="66211" x2="33594" y2="78369"/>
                        <a14:foregroundMark x1="33594" y1="78369" x2="42090" y2="86426"/>
                        <a14:foregroundMark x1="42090" y1="86426" x2="54736" y2="89453"/>
                        <a14:foregroundMark x1="54736" y1="89453" x2="64453" y2="82568"/>
                        <a14:foregroundMark x1="64453" y1="82568" x2="66650" y2="79102"/>
                        <a14:foregroundMark x1="46338" y1="71924" x2="57568" y2="78906"/>
                        <a14:foregroundMark x1="57568" y1="78906" x2="60352" y2="79688"/>
                        <a14:foregroundMark x1="60352" y1="68311" x2="46143" y2="67432"/>
                        <a14:foregroundMark x1="46143" y1="67432" x2="33496" y2="73145"/>
                        <a14:foregroundMark x1="33496" y1="73145" x2="39893" y2="84619"/>
                        <a14:foregroundMark x1="39893" y1="84619" x2="53516" y2="87305"/>
                        <a14:foregroundMark x1="53516" y1="87305" x2="66455" y2="74414"/>
                        <a14:foregroundMark x1="66455" y1="74414" x2="60498" y2="64453"/>
                        <a14:foregroundMark x1="60498" y1="64453" x2="56787" y2="64453"/>
                        <a14:foregroundMark x1="54102" y1="68896" x2="53174" y2="68018"/>
                        <a14:foregroundMark x1="48096" y1="64453" x2="57666" y2="73291"/>
                        <a14:foregroundMark x1="57666" y1="73291" x2="52295" y2="70410"/>
                        <a14:foregroundMark x1="49609" y1="68018" x2="58154" y2="75928"/>
                        <a14:foregroundMark x1="58154" y1="75928" x2="49902" y2="73975"/>
                        <a14:foregroundMark x1="60986" y1="70703" x2="56201" y2="73096"/>
                        <a14:foregroundMark x1="68750" y1="48291" x2="66064" y2="54590"/>
                        <a14:foregroundMark x1="63379" y1="46826" x2="58887" y2="49805"/>
                        <a14:foregroundMark x1="40039" y1="43799" x2="36182" y2="46484"/>
                        <a14:foregroundMark x1="65430" y1="20801" x2="81592" y2="35156"/>
                        <a14:foregroundMark x1="60059" y1="17529" x2="64990" y2="29248"/>
                        <a14:foregroundMark x1="64990" y1="29248" x2="75146" y2="35352"/>
                        <a14:foregroundMark x1="75146" y1="35352" x2="76904" y2="23193"/>
                        <a14:foregroundMark x1="76904" y1="23193" x2="66846" y2="16846"/>
                        <a14:foregroundMark x1="66846" y1="16846" x2="61572" y2="18701"/>
                        <a14:foregroundMark x1="60645" y1="18701" x2="67383" y2="28174"/>
                        <a14:foregroundMark x1="67383" y1="28174" x2="64258" y2="21387"/>
                        <a14:foregroundMark x1="62744" y1="16650" x2="69043" y2="27197"/>
                        <a14:foregroundMark x1="69043" y1="27197" x2="66064" y2="18408"/>
                        <a14:foregroundMark x1="70850" y1="22607" x2="74414" y2="27686"/>
                        <a14:foregroundMark x1="78613" y1="29199" x2="84131" y2="40186"/>
                        <a14:foregroundMark x1="84131" y1="40186" x2="79004" y2="65332"/>
                        <a14:foregroundMark x1="79004" y1="65332" x2="78613" y2="65918"/>
                        <a14:foregroundMark x1="83984" y1="44434" x2="84521" y2="57275"/>
                        <a14:foregroundMark x1="84521" y1="57275" x2="80078" y2="66504"/>
                        <a14:foregroundMark x1="83398" y1="39941" x2="84277" y2="63672"/>
                        <a14:foregroundMark x1="84277" y1="63672" x2="78906" y2="71924"/>
                        <a14:foregroundMark x1="74121" y1="63525" x2="74121" y2="74609"/>
                        <a14:foregroundMark x1="83984" y1="40820" x2="83008" y2="52490"/>
                        <a14:foregroundMark x1="83008" y1="52490" x2="84277" y2="45313"/>
                        <a14:foregroundMark x1="88135" y1="40234" x2="88867" y2="53320"/>
                        <a14:foregroundMark x1="88867" y1="53320" x2="87842" y2="56689"/>
                        <a14:foregroundMark x1="85449" y1="41406" x2="84863" y2="58740"/>
                        <a14:foregroundMark x1="89063" y1="41113" x2="88770" y2="56982"/>
                        <a14:foregroundMark x1="88135" y1="38135" x2="89941" y2="49854"/>
                        <a14:foregroundMark x1="89941" y1="49854" x2="88770" y2="59961"/>
                        <a14:foregroundMark x1="52881" y1="13916" x2="28320" y2="22803"/>
                        <a14:foregroundMark x1="28320" y1="22803" x2="18115" y2="30029"/>
                        <a14:foregroundMark x1="18115" y1="30029" x2="10547" y2="41113"/>
                        <a14:foregroundMark x1="10547" y1="41113" x2="14063" y2="61133"/>
                        <a14:foregroundMark x1="19434" y1="36035" x2="13281" y2="46631"/>
                        <a14:foregroundMark x1="13281" y1="46631" x2="18262" y2="68018"/>
                        <a14:foregroundMark x1="29590" y1="17529" x2="29932" y2="29199"/>
                        <a14:foregroundMark x1="29932" y1="29199" x2="39160" y2="18896"/>
                        <a14:foregroundMark x1="39160" y1="18896" x2="32275" y2="19043"/>
                        <a14:foregroundMark x1="38867" y1="24414" x2="43359" y2="22900"/>
                        <a14:foregroundMark x1="54980" y1="10938" x2="59180" y2="13623"/>
                        <a14:foregroundMark x1="58887" y1="15137" x2="50195" y2="17529"/>
                        <a14:foregroundMark x1="59473" y1="19043" x2="48438" y2="17529"/>
                        <a14:foregroundMark x1="60059" y1="14258" x2="44238" y2="11230"/>
                        <a14:foregroundMark x1="61279" y1="12744" x2="56494" y2="22607"/>
                        <a14:foregroundMark x1="47803" y1="9180" x2="59570" y2="9180"/>
                        <a14:foregroundMark x1="59570" y1="9180" x2="63965" y2="14551"/>
                        <a14:foregroundMark x1="25391" y1="87158" x2="30176" y2="89258"/>
                        <a14:foregroundMark x1="25732" y1="88623" x2="29883" y2="90723"/>
                        <a14:foregroundMark x1="65430" y1="39648" x2="59180" y2="51074"/>
                        <a14:foregroundMark x1="59180" y1="51074" x2="60352" y2="53076"/>
                        <a14:foregroundMark x1="56201" y1="40234" x2="63428" y2="49512"/>
                        <a14:foregroundMark x1="63428" y1="49512" x2="63965" y2="49805"/>
                        <a14:foregroundMark x1="65430" y1="45605" x2="60352" y2="54883"/>
                        <a14:foregroundMark x1="58887" y1="40527" x2="59766" y2="44727"/>
                        <a14:foregroundMark x1="63037" y1="40234" x2="60645" y2="47705"/>
                        <a14:foregroundMark x1="49609" y1="8838" x2="55273" y2="9473"/>
                        <a14:foregroundMark x1="48730" y1="8252" x2="59473" y2="9766"/>
                        <a14:foregroundMark x1="66357" y1="38428" x2="68750" y2="55176"/>
                        <a14:foregroundMark x1="22998" y1="76074" x2="25732" y2="83252"/>
                        <a14:foregroundMark x1="29004" y1="65918" x2="28711" y2="7368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7294" y="473867"/>
            <a:ext cx="3188522" cy="31885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229421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A84E67CB-6EA8-A259-3B28-F1ABB96319F4}"/>
              </a:ext>
            </a:extLst>
          </p:cNvPr>
          <p:cNvSpPr txBox="1"/>
          <p:nvPr/>
        </p:nvSpPr>
        <p:spPr>
          <a:xfrm>
            <a:off x="4042739" y="1455170"/>
            <a:ext cx="6882849" cy="2898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kumimoji="1" lang="zh-CN" altLang="en-US" sz="3200" dirty="0">
                <a:solidFill>
                  <a:schemeClr val="bg1"/>
                </a:solidFill>
                <a:latin typeface="STZhongsong" panose="02010600040101010101" pitchFamily="2" charset="-122"/>
                <a:ea typeface="STZhongsong" panose="02010600040101010101" pitchFamily="2" charset="-122"/>
                <a:cs typeface="qiantumakeshouxieti" pitchFamily="2" charset="-122"/>
              </a:rPr>
              <a:t>中国语言文学系</a:t>
            </a:r>
            <a:endParaRPr kumimoji="1" lang="en-US" altLang="zh-CN" sz="3200" dirty="0">
              <a:solidFill>
                <a:schemeClr val="bg1"/>
              </a:solidFill>
              <a:latin typeface="STZhongsong" panose="02010600040101010101" pitchFamily="2" charset="-122"/>
              <a:ea typeface="STZhongsong" panose="02010600040101010101" pitchFamily="2" charset="-122"/>
              <a:cs typeface="qiantumakeshouxieti" pitchFamily="2" charset="-122"/>
            </a:endParaRPr>
          </a:p>
          <a:p>
            <a:pPr>
              <a:lnSpc>
                <a:spcPct val="200000"/>
              </a:lnSpc>
            </a:pPr>
            <a:r>
              <a:rPr kumimoji="1" lang="zh-CN" altLang="en-US" sz="3200" dirty="0">
                <a:solidFill>
                  <a:schemeClr val="bg1"/>
                </a:solidFill>
                <a:latin typeface="STZhongsong" panose="02010600040101010101" pitchFamily="2" charset="-122"/>
                <a:ea typeface="STZhongsong" panose="02010600040101010101" pitchFamily="2" charset="-122"/>
                <a:cs typeface="qiantumakeshouxieti" pitchFamily="2" charset="-122"/>
              </a:rPr>
              <a:t>专业：</a:t>
            </a:r>
            <a:r>
              <a:rPr kumimoji="1" lang="zh-CN" altLang="en-US" sz="3200" dirty="0">
                <a:solidFill>
                  <a:schemeClr val="bg1"/>
                </a:solidFill>
                <a:highlight>
                  <a:srgbClr val="FFFF00"/>
                </a:highlight>
                <a:latin typeface="STZhongsong" panose="02010600040101010101" pitchFamily="2" charset="-122"/>
                <a:ea typeface="STZhongsong" panose="02010600040101010101" pitchFamily="2" charset="-122"/>
                <a:cs typeface="qiantumakeshouxieti" pitchFamily="2" charset="-122"/>
              </a:rPr>
              <a:t>汉语言文学专业</a:t>
            </a:r>
            <a:r>
              <a:rPr kumimoji="1" lang="zh-CN" altLang="en-US" sz="3200" dirty="0">
                <a:solidFill>
                  <a:schemeClr val="bg1"/>
                </a:solidFill>
                <a:latin typeface="STZhongsong" panose="02010600040101010101" pitchFamily="2" charset="-122"/>
                <a:ea typeface="STZhongsong" panose="02010600040101010101" pitchFamily="2" charset="-122"/>
                <a:cs typeface="qiantumakeshouxieti" pitchFamily="2" charset="-122"/>
              </a:rPr>
              <a:t>、汉语专业、秘书专业、国际汉语教育专业</a:t>
            </a:r>
            <a:r>
              <a:rPr kumimoji="1" lang="en-US" altLang="zh-CN" sz="3200" dirty="0">
                <a:solidFill>
                  <a:schemeClr val="bg1"/>
                </a:solidFill>
                <a:latin typeface="STZhongsong" panose="02010600040101010101" pitchFamily="2" charset="-122"/>
                <a:ea typeface="STZhongsong" panose="02010600040101010101" pitchFamily="2" charset="-122"/>
                <a:cs typeface="qiantumakeshouxieti" pitchFamily="2" charset="-122"/>
              </a:rPr>
              <a:t>………</a:t>
            </a:r>
          </a:p>
        </p:txBody>
      </p:sp>
      <p:sp>
        <p:nvSpPr>
          <p:cNvPr id="4" name="圆角矩形 3">
            <a:extLst>
              <a:ext uri="{FF2B5EF4-FFF2-40B4-BE49-F238E27FC236}">
                <a16:creationId xmlns:a16="http://schemas.microsoft.com/office/drawing/2014/main" id="{29E21EE6-1419-905D-DFD8-D8E1AA29567B}"/>
              </a:ext>
            </a:extLst>
          </p:cNvPr>
          <p:cNvSpPr/>
          <p:nvPr/>
        </p:nvSpPr>
        <p:spPr>
          <a:xfrm>
            <a:off x="3727173" y="833330"/>
            <a:ext cx="7513983" cy="4721087"/>
          </a:xfrm>
          <a:custGeom>
            <a:avLst/>
            <a:gdLst>
              <a:gd name="connsiteX0" fmla="*/ 0 w 7513983"/>
              <a:gd name="connsiteY0" fmla="*/ 786864 h 4721087"/>
              <a:gd name="connsiteX1" fmla="*/ 786864 w 7513983"/>
              <a:gd name="connsiteY1" fmla="*/ 0 h 4721087"/>
              <a:gd name="connsiteX2" fmla="*/ 1565697 w 7513983"/>
              <a:gd name="connsiteY2" fmla="*/ 0 h 4721087"/>
              <a:gd name="connsiteX3" fmla="*/ 2166323 w 7513983"/>
              <a:gd name="connsiteY3" fmla="*/ 0 h 4721087"/>
              <a:gd name="connsiteX4" fmla="*/ 2707546 w 7513983"/>
              <a:gd name="connsiteY4" fmla="*/ 0 h 4721087"/>
              <a:gd name="connsiteX5" fmla="*/ 3426977 w 7513983"/>
              <a:gd name="connsiteY5" fmla="*/ 0 h 4721087"/>
              <a:gd name="connsiteX6" fmla="*/ 4027603 w 7513983"/>
              <a:gd name="connsiteY6" fmla="*/ 0 h 4721087"/>
              <a:gd name="connsiteX7" fmla="*/ 4806437 w 7513983"/>
              <a:gd name="connsiteY7" fmla="*/ 0 h 4721087"/>
              <a:gd name="connsiteX8" fmla="*/ 5347660 w 7513983"/>
              <a:gd name="connsiteY8" fmla="*/ 0 h 4721087"/>
              <a:gd name="connsiteX9" fmla="*/ 6126493 w 7513983"/>
              <a:gd name="connsiteY9" fmla="*/ 0 h 4721087"/>
              <a:gd name="connsiteX10" fmla="*/ 6727119 w 7513983"/>
              <a:gd name="connsiteY10" fmla="*/ 0 h 4721087"/>
              <a:gd name="connsiteX11" fmla="*/ 7513983 w 7513983"/>
              <a:gd name="connsiteY11" fmla="*/ 786864 h 4721087"/>
              <a:gd name="connsiteX12" fmla="*/ 7513983 w 7513983"/>
              <a:gd name="connsiteY12" fmla="*/ 1447809 h 4721087"/>
              <a:gd name="connsiteX13" fmla="*/ 7513983 w 7513983"/>
              <a:gd name="connsiteY13" fmla="*/ 2140228 h 4721087"/>
              <a:gd name="connsiteX14" fmla="*/ 7513983 w 7513983"/>
              <a:gd name="connsiteY14" fmla="*/ 2832647 h 4721087"/>
              <a:gd name="connsiteX15" fmla="*/ 7513983 w 7513983"/>
              <a:gd name="connsiteY15" fmla="*/ 3934223 h 4721087"/>
              <a:gd name="connsiteX16" fmla="*/ 6727119 w 7513983"/>
              <a:gd name="connsiteY16" fmla="*/ 4721087 h 4721087"/>
              <a:gd name="connsiteX17" fmla="*/ 6007688 w 7513983"/>
              <a:gd name="connsiteY17" fmla="*/ 4721087 h 4721087"/>
              <a:gd name="connsiteX18" fmla="*/ 5525867 w 7513983"/>
              <a:gd name="connsiteY18" fmla="*/ 4721087 h 4721087"/>
              <a:gd name="connsiteX19" fmla="*/ 4984644 w 7513983"/>
              <a:gd name="connsiteY19" fmla="*/ 4721087 h 4721087"/>
              <a:gd name="connsiteX20" fmla="*/ 4205811 w 7513983"/>
              <a:gd name="connsiteY20" fmla="*/ 4721087 h 4721087"/>
              <a:gd name="connsiteX21" fmla="*/ 3545782 w 7513983"/>
              <a:gd name="connsiteY21" fmla="*/ 4721087 h 4721087"/>
              <a:gd name="connsiteX22" fmla="*/ 3004559 w 7513983"/>
              <a:gd name="connsiteY22" fmla="*/ 4721087 h 4721087"/>
              <a:gd name="connsiteX23" fmla="*/ 2344531 w 7513983"/>
              <a:gd name="connsiteY23" fmla="*/ 4721087 h 4721087"/>
              <a:gd name="connsiteX24" fmla="*/ 1862710 w 7513983"/>
              <a:gd name="connsiteY24" fmla="*/ 4721087 h 4721087"/>
              <a:gd name="connsiteX25" fmla="*/ 1380889 w 7513983"/>
              <a:gd name="connsiteY25" fmla="*/ 4721087 h 4721087"/>
              <a:gd name="connsiteX26" fmla="*/ 786864 w 7513983"/>
              <a:gd name="connsiteY26" fmla="*/ 4721087 h 4721087"/>
              <a:gd name="connsiteX27" fmla="*/ 0 w 7513983"/>
              <a:gd name="connsiteY27" fmla="*/ 3934223 h 4721087"/>
              <a:gd name="connsiteX28" fmla="*/ 0 w 7513983"/>
              <a:gd name="connsiteY28" fmla="*/ 3399172 h 4721087"/>
              <a:gd name="connsiteX29" fmla="*/ 0 w 7513983"/>
              <a:gd name="connsiteY29" fmla="*/ 2738227 h 4721087"/>
              <a:gd name="connsiteX30" fmla="*/ 0 w 7513983"/>
              <a:gd name="connsiteY30" fmla="*/ 2203176 h 4721087"/>
              <a:gd name="connsiteX31" fmla="*/ 0 w 7513983"/>
              <a:gd name="connsiteY31" fmla="*/ 1542230 h 4721087"/>
              <a:gd name="connsiteX32" fmla="*/ 0 w 7513983"/>
              <a:gd name="connsiteY32" fmla="*/ 786864 h 4721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7513983" h="4721087" extrusionOk="0">
                <a:moveTo>
                  <a:pt x="0" y="786864"/>
                </a:moveTo>
                <a:cubicBezTo>
                  <a:pt x="-57967" y="316536"/>
                  <a:pt x="317336" y="13119"/>
                  <a:pt x="786864" y="0"/>
                </a:cubicBezTo>
                <a:cubicBezTo>
                  <a:pt x="1129417" y="-23262"/>
                  <a:pt x="1325086" y="37247"/>
                  <a:pt x="1565697" y="0"/>
                </a:cubicBezTo>
                <a:cubicBezTo>
                  <a:pt x="1806308" y="-37247"/>
                  <a:pt x="1889250" y="24265"/>
                  <a:pt x="2166323" y="0"/>
                </a:cubicBezTo>
                <a:cubicBezTo>
                  <a:pt x="2443396" y="-24265"/>
                  <a:pt x="2572834" y="-2256"/>
                  <a:pt x="2707546" y="0"/>
                </a:cubicBezTo>
                <a:cubicBezTo>
                  <a:pt x="2842258" y="2256"/>
                  <a:pt x="3104001" y="27765"/>
                  <a:pt x="3426977" y="0"/>
                </a:cubicBezTo>
                <a:cubicBezTo>
                  <a:pt x="3749953" y="-27765"/>
                  <a:pt x="3755047" y="23978"/>
                  <a:pt x="4027603" y="0"/>
                </a:cubicBezTo>
                <a:cubicBezTo>
                  <a:pt x="4300159" y="-23978"/>
                  <a:pt x="4421588" y="-22091"/>
                  <a:pt x="4806437" y="0"/>
                </a:cubicBezTo>
                <a:cubicBezTo>
                  <a:pt x="5191286" y="22091"/>
                  <a:pt x="5173030" y="21014"/>
                  <a:pt x="5347660" y="0"/>
                </a:cubicBezTo>
                <a:cubicBezTo>
                  <a:pt x="5522290" y="-21014"/>
                  <a:pt x="5903169" y="34181"/>
                  <a:pt x="6126493" y="0"/>
                </a:cubicBezTo>
                <a:cubicBezTo>
                  <a:pt x="6349817" y="-34181"/>
                  <a:pt x="6582211" y="12479"/>
                  <a:pt x="6727119" y="0"/>
                </a:cubicBezTo>
                <a:cubicBezTo>
                  <a:pt x="7132057" y="-1695"/>
                  <a:pt x="7534617" y="295706"/>
                  <a:pt x="7513983" y="786864"/>
                </a:cubicBezTo>
                <a:cubicBezTo>
                  <a:pt x="7545558" y="1012021"/>
                  <a:pt x="7509271" y="1171247"/>
                  <a:pt x="7513983" y="1447809"/>
                </a:cubicBezTo>
                <a:cubicBezTo>
                  <a:pt x="7518695" y="1724372"/>
                  <a:pt x="7481312" y="1882930"/>
                  <a:pt x="7513983" y="2140228"/>
                </a:cubicBezTo>
                <a:cubicBezTo>
                  <a:pt x="7546654" y="2397526"/>
                  <a:pt x="7526912" y="2668063"/>
                  <a:pt x="7513983" y="2832647"/>
                </a:cubicBezTo>
                <a:cubicBezTo>
                  <a:pt x="7501054" y="2997231"/>
                  <a:pt x="7507421" y="3712883"/>
                  <a:pt x="7513983" y="3934223"/>
                </a:cubicBezTo>
                <a:cubicBezTo>
                  <a:pt x="7446359" y="4305082"/>
                  <a:pt x="7144878" y="4695952"/>
                  <a:pt x="6727119" y="4721087"/>
                </a:cubicBezTo>
                <a:cubicBezTo>
                  <a:pt x="6526978" y="4732179"/>
                  <a:pt x="6271341" y="4706088"/>
                  <a:pt x="6007688" y="4721087"/>
                </a:cubicBezTo>
                <a:cubicBezTo>
                  <a:pt x="5744035" y="4736086"/>
                  <a:pt x="5727623" y="4705559"/>
                  <a:pt x="5525867" y="4721087"/>
                </a:cubicBezTo>
                <a:cubicBezTo>
                  <a:pt x="5324111" y="4736615"/>
                  <a:pt x="5156777" y="4720964"/>
                  <a:pt x="4984644" y="4721087"/>
                </a:cubicBezTo>
                <a:cubicBezTo>
                  <a:pt x="4812511" y="4721210"/>
                  <a:pt x="4384630" y="4716303"/>
                  <a:pt x="4205811" y="4721087"/>
                </a:cubicBezTo>
                <a:cubicBezTo>
                  <a:pt x="4026992" y="4725871"/>
                  <a:pt x="3730458" y="4740036"/>
                  <a:pt x="3545782" y="4721087"/>
                </a:cubicBezTo>
                <a:cubicBezTo>
                  <a:pt x="3361106" y="4702138"/>
                  <a:pt x="3164614" y="4729628"/>
                  <a:pt x="3004559" y="4721087"/>
                </a:cubicBezTo>
                <a:cubicBezTo>
                  <a:pt x="2844504" y="4712546"/>
                  <a:pt x="2516791" y="4737803"/>
                  <a:pt x="2344531" y="4721087"/>
                </a:cubicBezTo>
                <a:cubicBezTo>
                  <a:pt x="2172271" y="4704371"/>
                  <a:pt x="2072736" y="4728271"/>
                  <a:pt x="1862710" y="4721087"/>
                </a:cubicBezTo>
                <a:cubicBezTo>
                  <a:pt x="1652684" y="4713903"/>
                  <a:pt x="1520767" y="4718503"/>
                  <a:pt x="1380889" y="4721087"/>
                </a:cubicBezTo>
                <a:cubicBezTo>
                  <a:pt x="1241011" y="4723671"/>
                  <a:pt x="1003387" y="4730205"/>
                  <a:pt x="786864" y="4721087"/>
                </a:cubicBezTo>
                <a:cubicBezTo>
                  <a:pt x="444736" y="4753441"/>
                  <a:pt x="30512" y="4471571"/>
                  <a:pt x="0" y="3934223"/>
                </a:cubicBezTo>
                <a:cubicBezTo>
                  <a:pt x="5473" y="3679646"/>
                  <a:pt x="2469" y="3553812"/>
                  <a:pt x="0" y="3399172"/>
                </a:cubicBezTo>
                <a:cubicBezTo>
                  <a:pt x="-2469" y="3244532"/>
                  <a:pt x="25720" y="2910530"/>
                  <a:pt x="0" y="2738227"/>
                </a:cubicBezTo>
                <a:cubicBezTo>
                  <a:pt x="-25720" y="2565924"/>
                  <a:pt x="16364" y="2437917"/>
                  <a:pt x="0" y="2203176"/>
                </a:cubicBezTo>
                <a:cubicBezTo>
                  <a:pt x="-16364" y="1968435"/>
                  <a:pt x="-19685" y="1861076"/>
                  <a:pt x="0" y="1542230"/>
                </a:cubicBezTo>
                <a:cubicBezTo>
                  <a:pt x="19685" y="1223384"/>
                  <a:pt x="-1428" y="1062632"/>
                  <a:pt x="0" y="786864"/>
                </a:cubicBezTo>
                <a:close/>
              </a:path>
            </a:pathLst>
          </a:custGeom>
          <a:noFill/>
          <a:ln w="762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bg1"/>
              </a:solidFill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AB4C4EEA-916C-9197-84FB-86EBAAB295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252" b="90723" l="9961" r="89893">
                        <a14:foregroundMark x1="34668" y1="27686" x2="52637" y2="50977"/>
                        <a14:foregroundMark x1="52637" y1="50977" x2="62646" y2="58203"/>
                        <a14:foregroundMark x1="62646" y1="58203" x2="73975" y2="55957"/>
                        <a14:foregroundMark x1="73975" y1="55957" x2="76465" y2="43506"/>
                        <a14:foregroundMark x1="76465" y1="43506" x2="73535" y2="33057"/>
                        <a14:foregroundMark x1="26318" y1="32178" x2="20508" y2="44141"/>
                        <a14:foregroundMark x1="20508" y1="44141" x2="43164" y2="81836"/>
                        <a14:foregroundMark x1="43164" y1="81836" x2="61914" y2="85059"/>
                        <a14:foregroundMark x1="61914" y1="85059" x2="77002" y2="79492"/>
                        <a14:foregroundMark x1="77002" y1="79492" x2="80322" y2="61768"/>
                        <a14:foregroundMark x1="80322" y1="61768" x2="74951" y2="46387"/>
                        <a14:foregroundMark x1="74951" y1="46387" x2="64746" y2="36572"/>
                        <a14:foregroundMark x1="64746" y1="36572" x2="52295" y2="31201"/>
                        <a14:foregroundMark x1="52295" y1="31201" x2="23340" y2="35449"/>
                        <a14:foregroundMark x1="55273" y1="45020" x2="43506" y2="50293"/>
                        <a14:foregroundMark x1="43506" y1="50293" x2="46191" y2="62891"/>
                        <a14:foregroundMark x1="46191" y1="62891" x2="62061" y2="65381"/>
                        <a14:foregroundMark x1="62061" y1="65381" x2="67432" y2="50928"/>
                        <a14:foregroundMark x1="67432" y1="50928" x2="66357" y2="48584"/>
                        <a14:foregroundMark x1="48438" y1="49805" x2="58301" y2="50098"/>
                        <a14:foregroundMark x1="54980" y1="40527" x2="41602" y2="41211"/>
                        <a14:foregroundMark x1="41602" y1="41211" x2="45020" y2="58105"/>
                        <a14:foregroundMark x1="45020" y1="58105" x2="56299" y2="64551"/>
                        <a14:foregroundMark x1="56299" y1="64551" x2="57031" y2="51514"/>
                        <a14:foregroundMark x1="57031" y1="51514" x2="43750" y2="56201"/>
                        <a14:foregroundMark x1="43750" y1="56201" x2="57813" y2="58203"/>
                        <a14:foregroundMark x1="57813" y1="58203" x2="48438" y2="58154"/>
                        <a14:foregroundMark x1="55908" y1="36963" x2="58887" y2="48975"/>
                        <a14:foregroundMark x1="58887" y1="48975" x2="57959" y2="49512"/>
                        <a14:foregroundMark x1="48096" y1="10352" x2="25732" y2="16553"/>
                        <a14:foregroundMark x1="25732" y1="16553" x2="16846" y2="24756"/>
                        <a14:foregroundMark x1="16846" y1="24756" x2="10840" y2="38428"/>
                        <a14:foregroundMark x1="10840" y1="38428" x2="11377" y2="58154"/>
                        <a14:foregroundMark x1="21240" y1="59082" x2="28564" y2="85254"/>
                        <a14:foregroundMark x1="28564" y1="85254" x2="41943" y2="86475"/>
                        <a14:foregroundMark x1="41943" y1="86475" x2="45898" y2="73340"/>
                        <a14:foregroundMark x1="45898" y1="73340" x2="41553" y2="62061"/>
                        <a14:foregroundMark x1="19141" y1="59961" x2="20605" y2="74219"/>
                        <a14:foregroundMark x1="20605" y1="74219" x2="29883" y2="81689"/>
                        <a14:foregroundMark x1="29883" y1="81689" x2="43164" y2="82227"/>
                        <a14:foregroundMark x1="43164" y1="82227" x2="43262" y2="61914"/>
                        <a14:foregroundMark x1="43262" y1="61914" x2="29639" y2="34863"/>
                        <a14:foregroundMark x1="29639" y1="34863" x2="16553" y2="40430"/>
                        <a14:foregroundMark x1="16553" y1="40430" x2="19141" y2="59961"/>
                        <a14:foregroundMark x1="59180" y1="22021" x2="47559" y2="19922"/>
                        <a14:foregroundMark x1="47559" y1="19922" x2="33008" y2="22559"/>
                        <a14:foregroundMark x1="33008" y1="22559" x2="23145" y2="32031"/>
                        <a14:foregroundMark x1="23145" y1="32031" x2="31738" y2="47510"/>
                        <a14:foregroundMark x1="31738" y1="47510" x2="50928" y2="50049"/>
                        <a14:foregroundMark x1="50928" y1="50049" x2="66650" y2="43945"/>
                        <a14:foregroundMark x1="66650" y1="43945" x2="72607" y2="33203"/>
                        <a14:foregroundMark x1="72607" y1="33203" x2="62158" y2="25830"/>
                        <a14:foregroundMark x1="62158" y1="25830" x2="43457" y2="25830"/>
                        <a14:foregroundMark x1="43457" y1="25830" x2="34668" y2="34912"/>
                        <a14:foregroundMark x1="34668" y1="34912" x2="37744" y2="46875"/>
                        <a14:foregroundMark x1="37744" y1="46875" x2="38867" y2="47412"/>
                        <a14:foregroundMark x1="46338" y1="29785" x2="31689" y2="37500"/>
                        <a14:foregroundMark x1="31689" y1="37500" x2="27100" y2="48242"/>
                        <a14:foregroundMark x1="27100" y1="48242" x2="28955" y2="60742"/>
                        <a14:foregroundMark x1="28955" y1="60742" x2="38916" y2="72803"/>
                        <a14:foregroundMark x1="38916" y1="72803" x2="52246" y2="78369"/>
                        <a14:foregroundMark x1="52246" y1="78369" x2="64355" y2="73877"/>
                        <a14:foregroundMark x1="64355" y1="73877" x2="72998" y2="62451"/>
                        <a14:foregroundMark x1="72998" y1="62451" x2="76270" y2="45898"/>
                        <a14:foregroundMark x1="76270" y1="45898" x2="65576" y2="37549"/>
                        <a14:foregroundMark x1="65576" y1="37549" x2="51660" y2="34717"/>
                        <a14:foregroundMark x1="51660" y1="34717" x2="37354" y2="50586"/>
                        <a14:foregroundMark x1="37354" y1="50586" x2="49658" y2="67627"/>
                        <a14:foregroundMark x1="49658" y1="67627" x2="62158" y2="68262"/>
                        <a14:foregroundMark x1="62158" y1="68262" x2="74365" y2="61816"/>
                        <a14:foregroundMark x1="74365" y1="61816" x2="81885" y2="50684"/>
                        <a14:foregroundMark x1="81885" y1="50684" x2="79736" y2="37891"/>
                        <a14:foregroundMark x1="79736" y1="37891" x2="56201" y2="21338"/>
                        <a14:foregroundMark x1="56201" y1="21338" x2="42480" y2="18701"/>
                        <a14:foregroundMark x1="42480" y1="18701" x2="55518" y2="16113"/>
                        <a14:foregroundMark x1="55518" y1="16113" x2="45557" y2="10059"/>
                        <a14:foregroundMark x1="45557" y1="10059" x2="59668" y2="10352"/>
                        <a14:foregroundMark x1="59668" y1="10352" x2="62451" y2="11865"/>
                        <a14:foregroundMark x1="57373" y1="26807" x2="32422" y2="35205"/>
                        <a14:foregroundMark x1="32422" y1="35205" x2="22412" y2="42627"/>
                        <a14:foregroundMark x1="22412" y1="42627" x2="17139" y2="54297"/>
                        <a14:foregroundMark x1="17139" y1="54297" x2="21387" y2="65234"/>
                        <a14:foregroundMark x1="21387" y1="65234" x2="46826" y2="77100"/>
                        <a14:foregroundMark x1="46826" y1="77100" x2="59131" y2="75684"/>
                        <a14:foregroundMark x1="59131" y1="75684" x2="72656" y2="62598"/>
                        <a14:foregroundMark x1="72656" y1="62598" x2="75244" y2="50635"/>
                        <a14:foregroundMark x1="75244" y1="50635" x2="71436" y2="33740"/>
                        <a14:foregroundMark x1="71436" y1="33740" x2="45313" y2="26074"/>
                        <a14:foregroundMark x1="45313" y1="26074" x2="36768" y2="27686"/>
                        <a14:foregroundMark x1="38867" y1="35156" x2="27490" y2="39355"/>
                        <a14:foregroundMark x1="27490" y1="39355" x2="21924" y2="54102"/>
                        <a14:foregroundMark x1="21924" y1="54102" x2="26172" y2="66455"/>
                        <a14:foregroundMark x1="26172" y1="66455" x2="50098" y2="64697"/>
                        <a14:foregroundMark x1="50098" y1="64697" x2="59814" y2="56250"/>
                        <a14:foregroundMark x1="59814" y1="56250" x2="56982" y2="39746"/>
                        <a14:foregroundMark x1="56982" y1="39746" x2="45850" y2="30273"/>
                        <a14:foregroundMark x1="45850" y1="30273" x2="32568" y2="35742"/>
                        <a14:foregroundMark x1="32568" y1="35742" x2="32568" y2="35742"/>
                        <a14:foregroundMark x1="37939" y1="37256" x2="28516" y2="47412"/>
                        <a14:foregroundMark x1="28516" y1="47412" x2="35645" y2="59424"/>
                        <a14:foregroundMark x1="35645" y1="59424" x2="46875" y2="56055"/>
                        <a14:foregroundMark x1="46875" y1="56055" x2="43555" y2="39453"/>
                        <a14:foregroundMark x1="43555" y1="39453" x2="33789" y2="40527"/>
                        <a14:foregroundMark x1="63672" y1="37842" x2="51270" y2="42188"/>
                        <a14:foregroundMark x1="51270" y1="42188" x2="56494" y2="53906"/>
                        <a14:foregroundMark x1="56494" y1="53906" x2="76367" y2="56982"/>
                        <a14:foregroundMark x1="76367" y1="56982" x2="77930" y2="44043"/>
                        <a14:foregroundMark x1="77930" y1="44043" x2="63379" y2="34863"/>
                        <a14:foregroundMark x1="63379" y1="34863" x2="49854" y2="36572"/>
                        <a14:foregroundMark x1="49854" y1="36572" x2="49316" y2="36963"/>
                        <a14:foregroundMark x1="40967" y1="36035" x2="28174" y2="42725"/>
                        <a14:foregroundMark x1="28174" y1="42725" x2="27441" y2="55908"/>
                        <a14:foregroundMark x1="27441" y1="55908" x2="35645" y2="67236"/>
                        <a14:foregroundMark x1="35645" y1="67236" x2="75586" y2="60889"/>
                        <a14:foregroundMark x1="75586" y1="60889" x2="82422" y2="48291"/>
                        <a14:foregroundMark x1="82422" y1="48291" x2="77148" y2="37549"/>
                        <a14:foregroundMark x1="77148" y1="37549" x2="65918" y2="33105"/>
                        <a14:foregroundMark x1="65918" y1="33105" x2="48438" y2="34912"/>
                        <a14:foregroundMark x1="48438" y1="34912" x2="38037" y2="40234"/>
                        <a14:foregroundMark x1="38037" y1="40234" x2="33789" y2="47412"/>
                        <a14:foregroundMark x1="68457" y1="38721" x2="53613" y2="42822"/>
                        <a14:foregroundMark x1="53613" y1="42822" x2="43945" y2="49072"/>
                        <a14:foregroundMark x1="43945" y1="49072" x2="33887" y2="64355"/>
                        <a14:foregroundMark x1="33887" y1="64355" x2="32959" y2="76172"/>
                        <a14:foregroundMark x1="32959" y1="76172" x2="43945" y2="83252"/>
                        <a14:foregroundMark x1="43945" y1="83252" x2="55518" y2="84473"/>
                        <a14:foregroundMark x1="55518" y1="84473" x2="67041" y2="80322"/>
                        <a14:foregroundMark x1="67041" y1="80322" x2="72070" y2="67480"/>
                        <a14:foregroundMark x1="72070" y1="67480" x2="61377" y2="57813"/>
                        <a14:foregroundMark x1="61377" y1="57813" x2="20215" y2="58545"/>
                        <a14:foregroundMark x1="20215" y1="58545" x2="19727" y2="58740"/>
                        <a14:foregroundMark x1="35254" y1="66211" x2="33594" y2="78369"/>
                        <a14:foregroundMark x1="33594" y1="78369" x2="42090" y2="86426"/>
                        <a14:foregroundMark x1="42090" y1="86426" x2="54736" y2="89453"/>
                        <a14:foregroundMark x1="54736" y1="89453" x2="64453" y2="82568"/>
                        <a14:foregroundMark x1="64453" y1="82568" x2="66650" y2="79102"/>
                        <a14:foregroundMark x1="46338" y1="71924" x2="57568" y2="78906"/>
                        <a14:foregroundMark x1="57568" y1="78906" x2="60352" y2="79688"/>
                        <a14:foregroundMark x1="60352" y1="68311" x2="46143" y2="67432"/>
                        <a14:foregroundMark x1="46143" y1="67432" x2="33496" y2="73145"/>
                        <a14:foregroundMark x1="33496" y1="73145" x2="39893" y2="84619"/>
                        <a14:foregroundMark x1="39893" y1="84619" x2="53516" y2="87305"/>
                        <a14:foregroundMark x1="53516" y1="87305" x2="66455" y2="74414"/>
                        <a14:foregroundMark x1="66455" y1="74414" x2="60498" y2="64453"/>
                        <a14:foregroundMark x1="60498" y1="64453" x2="56787" y2="64453"/>
                        <a14:foregroundMark x1="54102" y1="68896" x2="53174" y2="68018"/>
                        <a14:foregroundMark x1="48096" y1="64453" x2="57666" y2="73291"/>
                        <a14:foregroundMark x1="57666" y1="73291" x2="52295" y2="70410"/>
                        <a14:foregroundMark x1="49609" y1="68018" x2="58154" y2="75928"/>
                        <a14:foregroundMark x1="58154" y1="75928" x2="49902" y2="73975"/>
                        <a14:foregroundMark x1="60986" y1="70703" x2="56201" y2="73096"/>
                        <a14:foregroundMark x1="68750" y1="48291" x2="66064" y2="54590"/>
                        <a14:foregroundMark x1="63379" y1="46826" x2="58887" y2="49805"/>
                        <a14:foregroundMark x1="40039" y1="43799" x2="36182" y2="46484"/>
                        <a14:foregroundMark x1="65430" y1="20801" x2="81592" y2="35156"/>
                        <a14:foregroundMark x1="60059" y1="17529" x2="64990" y2="29248"/>
                        <a14:foregroundMark x1="64990" y1="29248" x2="75146" y2="35352"/>
                        <a14:foregroundMark x1="75146" y1="35352" x2="76904" y2="23193"/>
                        <a14:foregroundMark x1="76904" y1="23193" x2="66846" y2="16846"/>
                        <a14:foregroundMark x1="66846" y1="16846" x2="61572" y2="18701"/>
                        <a14:foregroundMark x1="60645" y1="18701" x2="67383" y2="28174"/>
                        <a14:foregroundMark x1="67383" y1="28174" x2="64258" y2="21387"/>
                        <a14:foregroundMark x1="62744" y1="16650" x2="69043" y2="27197"/>
                        <a14:foregroundMark x1="69043" y1="27197" x2="66064" y2="18408"/>
                        <a14:foregroundMark x1="70850" y1="22607" x2="74414" y2="27686"/>
                        <a14:foregroundMark x1="78613" y1="29199" x2="84131" y2="40186"/>
                        <a14:foregroundMark x1="84131" y1="40186" x2="79004" y2="65332"/>
                        <a14:foregroundMark x1="79004" y1="65332" x2="78613" y2="65918"/>
                        <a14:foregroundMark x1="83984" y1="44434" x2="84521" y2="57275"/>
                        <a14:foregroundMark x1="84521" y1="57275" x2="80078" y2="66504"/>
                        <a14:foregroundMark x1="83398" y1="39941" x2="84277" y2="63672"/>
                        <a14:foregroundMark x1="84277" y1="63672" x2="78906" y2="71924"/>
                        <a14:foregroundMark x1="74121" y1="63525" x2="74121" y2="74609"/>
                        <a14:foregroundMark x1="83984" y1="40820" x2="83008" y2="52490"/>
                        <a14:foregroundMark x1="83008" y1="52490" x2="84277" y2="45313"/>
                        <a14:foregroundMark x1="88135" y1="40234" x2="88867" y2="53320"/>
                        <a14:foregroundMark x1="88867" y1="53320" x2="87842" y2="56689"/>
                        <a14:foregroundMark x1="85449" y1="41406" x2="84863" y2="58740"/>
                        <a14:foregroundMark x1="89063" y1="41113" x2="88770" y2="56982"/>
                        <a14:foregroundMark x1="88135" y1="38135" x2="89941" y2="49854"/>
                        <a14:foregroundMark x1="89941" y1="49854" x2="88770" y2="59961"/>
                        <a14:foregroundMark x1="52881" y1="13916" x2="28320" y2="22803"/>
                        <a14:foregroundMark x1="28320" y1="22803" x2="18115" y2="30029"/>
                        <a14:foregroundMark x1="18115" y1="30029" x2="10547" y2="41113"/>
                        <a14:foregroundMark x1="10547" y1="41113" x2="14063" y2="61133"/>
                        <a14:foregroundMark x1="19434" y1="36035" x2="13281" y2="46631"/>
                        <a14:foregroundMark x1="13281" y1="46631" x2="18262" y2="68018"/>
                        <a14:foregroundMark x1="29590" y1="17529" x2="29932" y2="29199"/>
                        <a14:foregroundMark x1="29932" y1="29199" x2="39160" y2="18896"/>
                        <a14:foregroundMark x1="39160" y1="18896" x2="32275" y2="19043"/>
                        <a14:foregroundMark x1="38867" y1="24414" x2="43359" y2="22900"/>
                        <a14:foregroundMark x1="54980" y1="10938" x2="59180" y2="13623"/>
                        <a14:foregroundMark x1="58887" y1="15137" x2="50195" y2="17529"/>
                        <a14:foregroundMark x1="59473" y1="19043" x2="48438" y2="17529"/>
                        <a14:foregroundMark x1="60059" y1="14258" x2="44238" y2="11230"/>
                        <a14:foregroundMark x1="61279" y1="12744" x2="56494" y2="22607"/>
                        <a14:foregroundMark x1="47803" y1="9180" x2="59570" y2="9180"/>
                        <a14:foregroundMark x1="59570" y1="9180" x2="63965" y2="14551"/>
                        <a14:foregroundMark x1="25391" y1="87158" x2="30176" y2="89258"/>
                        <a14:foregroundMark x1="25732" y1="88623" x2="29883" y2="90723"/>
                        <a14:foregroundMark x1="65430" y1="39648" x2="59180" y2="51074"/>
                        <a14:foregroundMark x1="59180" y1="51074" x2="60352" y2="53076"/>
                        <a14:foregroundMark x1="56201" y1="40234" x2="63428" y2="49512"/>
                        <a14:foregroundMark x1="63428" y1="49512" x2="63965" y2="49805"/>
                        <a14:foregroundMark x1="65430" y1="45605" x2="60352" y2="54883"/>
                        <a14:foregroundMark x1="58887" y1="40527" x2="59766" y2="44727"/>
                        <a14:foregroundMark x1="63037" y1="40234" x2="60645" y2="47705"/>
                        <a14:foregroundMark x1="49609" y1="8838" x2="55273" y2="9473"/>
                        <a14:foregroundMark x1="48730" y1="8252" x2="59473" y2="9766"/>
                        <a14:foregroundMark x1="66357" y1="38428" x2="68750" y2="55176"/>
                        <a14:foregroundMark x1="22998" y1="76074" x2="25732" y2="83252"/>
                        <a14:foregroundMark x1="29004" y1="65918" x2="28711" y2="7368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7294" y="473867"/>
            <a:ext cx="3188522" cy="31885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195555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hlinkClick r:id="rId5" action="ppaction://hlinksldjump"/>
            <a:extLst>
              <a:ext uri="{FF2B5EF4-FFF2-40B4-BE49-F238E27FC236}">
                <a16:creationId xmlns:a16="http://schemas.microsoft.com/office/drawing/2014/main" id="{AB4C4EEA-916C-9197-84FB-86EBAAB2957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252" b="90723" l="9961" r="89893">
                        <a14:foregroundMark x1="34668" y1="27686" x2="52637" y2="50977"/>
                        <a14:foregroundMark x1="52637" y1="50977" x2="62646" y2="58203"/>
                        <a14:foregroundMark x1="62646" y1="58203" x2="73975" y2="55957"/>
                        <a14:foregroundMark x1="73975" y1="55957" x2="76465" y2="43506"/>
                        <a14:foregroundMark x1="76465" y1="43506" x2="73535" y2="33057"/>
                        <a14:foregroundMark x1="26318" y1="32178" x2="20508" y2="44141"/>
                        <a14:foregroundMark x1="20508" y1="44141" x2="43164" y2="81836"/>
                        <a14:foregroundMark x1="43164" y1="81836" x2="61914" y2="85059"/>
                        <a14:foregroundMark x1="61914" y1="85059" x2="77002" y2="79492"/>
                        <a14:foregroundMark x1="77002" y1="79492" x2="80322" y2="61768"/>
                        <a14:foregroundMark x1="80322" y1="61768" x2="74951" y2="46387"/>
                        <a14:foregroundMark x1="74951" y1="46387" x2="64746" y2="36572"/>
                        <a14:foregroundMark x1="64746" y1="36572" x2="52295" y2="31201"/>
                        <a14:foregroundMark x1="52295" y1="31201" x2="23340" y2="35449"/>
                        <a14:foregroundMark x1="55273" y1="45020" x2="43506" y2="50293"/>
                        <a14:foregroundMark x1="43506" y1="50293" x2="46191" y2="62891"/>
                        <a14:foregroundMark x1="46191" y1="62891" x2="62061" y2="65381"/>
                        <a14:foregroundMark x1="62061" y1="65381" x2="67432" y2="50928"/>
                        <a14:foregroundMark x1="67432" y1="50928" x2="66357" y2="48584"/>
                        <a14:foregroundMark x1="48438" y1="49805" x2="58301" y2="50098"/>
                        <a14:foregroundMark x1="54980" y1="40527" x2="41602" y2="41211"/>
                        <a14:foregroundMark x1="41602" y1="41211" x2="45020" y2="58105"/>
                        <a14:foregroundMark x1="45020" y1="58105" x2="56299" y2="64551"/>
                        <a14:foregroundMark x1="56299" y1="64551" x2="57031" y2="51514"/>
                        <a14:foregroundMark x1="57031" y1="51514" x2="43750" y2="56201"/>
                        <a14:foregroundMark x1="43750" y1="56201" x2="57813" y2="58203"/>
                        <a14:foregroundMark x1="57813" y1="58203" x2="48438" y2="58154"/>
                        <a14:foregroundMark x1="55908" y1="36963" x2="58887" y2="48975"/>
                        <a14:foregroundMark x1="58887" y1="48975" x2="57959" y2="49512"/>
                        <a14:foregroundMark x1="48096" y1="10352" x2="25732" y2="16553"/>
                        <a14:foregroundMark x1="25732" y1="16553" x2="16846" y2="24756"/>
                        <a14:foregroundMark x1="16846" y1="24756" x2="10840" y2="38428"/>
                        <a14:foregroundMark x1="10840" y1="38428" x2="11377" y2="58154"/>
                        <a14:foregroundMark x1="21240" y1="59082" x2="28564" y2="85254"/>
                        <a14:foregroundMark x1="28564" y1="85254" x2="41943" y2="86475"/>
                        <a14:foregroundMark x1="41943" y1="86475" x2="45898" y2="73340"/>
                        <a14:foregroundMark x1="45898" y1="73340" x2="41553" y2="62061"/>
                        <a14:foregroundMark x1="19141" y1="59961" x2="20605" y2="74219"/>
                        <a14:foregroundMark x1="20605" y1="74219" x2="29883" y2="81689"/>
                        <a14:foregroundMark x1="29883" y1="81689" x2="43164" y2="82227"/>
                        <a14:foregroundMark x1="43164" y1="82227" x2="43262" y2="61914"/>
                        <a14:foregroundMark x1="43262" y1="61914" x2="29639" y2="34863"/>
                        <a14:foregroundMark x1="29639" y1="34863" x2="16553" y2="40430"/>
                        <a14:foregroundMark x1="16553" y1="40430" x2="19141" y2="59961"/>
                        <a14:foregroundMark x1="59180" y1="22021" x2="47559" y2="19922"/>
                        <a14:foregroundMark x1="47559" y1="19922" x2="33008" y2="22559"/>
                        <a14:foregroundMark x1="33008" y1="22559" x2="23145" y2="32031"/>
                        <a14:foregroundMark x1="23145" y1="32031" x2="31738" y2="47510"/>
                        <a14:foregroundMark x1="31738" y1="47510" x2="50928" y2="50049"/>
                        <a14:foregroundMark x1="50928" y1="50049" x2="66650" y2="43945"/>
                        <a14:foregroundMark x1="66650" y1="43945" x2="72607" y2="33203"/>
                        <a14:foregroundMark x1="72607" y1="33203" x2="62158" y2="25830"/>
                        <a14:foregroundMark x1="62158" y1="25830" x2="43457" y2="25830"/>
                        <a14:foregroundMark x1="43457" y1="25830" x2="34668" y2="34912"/>
                        <a14:foregroundMark x1="34668" y1="34912" x2="37744" y2="46875"/>
                        <a14:foregroundMark x1="37744" y1="46875" x2="38867" y2="47412"/>
                        <a14:foregroundMark x1="46338" y1="29785" x2="31689" y2="37500"/>
                        <a14:foregroundMark x1="31689" y1="37500" x2="27100" y2="48242"/>
                        <a14:foregroundMark x1="27100" y1="48242" x2="28955" y2="60742"/>
                        <a14:foregroundMark x1="28955" y1="60742" x2="38916" y2="72803"/>
                        <a14:foregroundMark x1="38916" y1="72803" x2="52246" y2="78369"/>
                        <a14:foregroundMark x1="52246" y1="78369" x2="64355" y2="73877"/>
                        <a14:foregroundMark x1="64355" y1="73877" x2="72998" y2="62451"/>
                        <a14:foregroundMark x1="72998" y1="62451" x2="76270" y2="45898"/>
                        <a14:foregroundMark x1="76270" y1="45898" x2="65576" y2="37549"/>
                        <a14:foregroundMark x1="65576" y1="37549" x2="51660" y2="34717"/>
                        <a14:foregroundMark x1="51660" y1="34717" x2="37354" y2="50586"/>
                        <a14:foregroundMark x1="37354" y1="50586" x2="49658" y2="67627"/>
                        <a14:foregroundMark x1="49658" y1="67627" x2="62158" y2="68262"/>
                        <a14:foregroundMark x1="62158" y1="68262" x2="74365" y2="61816"/>
                        <a14:foregroundMark x1="74365" y1="61816" x2="81885" y2="50684"/>
                        <a14:foregroundMark x1="81885" y1="50684" x2="79736" y2="37891"/>
                        <a14:foregroundMark x1="79736" y1="37891" x2="56201" y2="21338"/>
                        <a14:foregroundMark x1="56201" y1="21338" x2="42480" y2="18701"/>
                        <a14:foregroundMark x1="42480" y1="18701" x2="55518" y2="16113"/>
                        <a14:foregroundMark x1="55518" y1="16113" x2="45557" y2="10059"/>
                        <a14:foregroundMark x1="45557" y1="10059" x2="59668" y2="10352"/>
                        <a14:foregroundMark x1="59668" y1="10352" x2="62451" y2="11865"/>
                        <a14:foregroundMark x1="57373" y1="26807" x2="32422" y2="35205"/>
                        <a14:foregroundMark x1="32422" y1="35205" x2="22412" y2="42627"/>
                        <a14:foregroundMark x1="22412" y1="42627" x2="17139" y2="54297"/>
                        <a14:foregroundMark x1="17139" y1="54297" x2="21387" y2="65234"/>
                        <a14:foregroundMark x1="21387" y1="65234" x2="46826" y2="77100"/>
                        <a14:foregroundMark x1="46826" y1="77100" x2="59131" y2="75684"/>
                        <a14:foregroundMark x1="59131" y1="75684" x2="72656" y2="62598"/>
                        <a14:foregroundMark x1="72656" y1="62598" x2="75244" y2="50635"/>
                        <a14:foregroundMark x1="75244" y1="50635" x2="71436" y2="33740"/>
                        <a14:foregroundMark x1="71436" y1="33740" x2="45313" y2="26074"/>
                        <a14:foregroundMark x1="45313" y1="26074" x2="36768" y2="27686"/>
                        <a14:foregroundMark x1="38867" y1="35156" x2="27490" y2="39355"/>
                        <a14:foregroundMark x1="27490" y1="39355" x2="21924" y2="54102"/>
                        <a14:foregroundMark x1="21924" y1="54102" x2="26172" y2="66455"/>
                        <a14:foregroundMark x1="26172" y1="66455" x2="50098" y2="64697"/>
                        <a14:foregroundMark x1="50098" y1="64697" x2="59814" y2="56250"/>
                        <a14:foregroundMark x1="59814" y1="56250" x2="56982" y2="39746"/>
                        <a14:foregroundMark x1="56982" y1="39746" x2="45850" y2="30273"/>
                        <a14:foregroundMark x1="45850" y1="30273" x2="32568" y2="35742"/>
                        <a14:foregroundMark x1="32568" y1="35742" x2="32568" y2="35742"/>
                        <a14:foregroundMark x1="37939" y1="37256" x2="28516" y2="47412"/>
                        <a14:foregroundMark x1="28516" y1="47412" x2="35645" y2="59424"/>
                        <a14:foregroundMark x1="35645" y1="59424" x2="46875" y2="56055"/>
                        <a14:foregroundMark x1="46875" y1="56055" x2="43555" y2="39453"/>
                        <a14:foregroundMark x1="43555" y1="39453" x2="33789" y2="40527"/>
                        <a14:foregroundMark x1="63672" y1="37842" x2="51270" y2="42188"/>
                        <a14:foregroundMark x1="51270" y1="42188" x2="56494" y2="53906"/>
                        <a14:foregroundMark x1="56494" y1="53906" x2="76367" y2="56982"/>
                        <a14:foregroundMark x1="76367" y1="56982" x2="77930" y2="44043"/>
                        <a14:foregroundMark x1="77930" y1="44043" x2="63379" y2="34863"/>
                        <a14:foregroundMark x1="63379" y1="34863" x2="49854" y2="36572"/>
                        <a14:foregroundMark x1="49854" y1="36572" x2="49316" y2="36963"/>
                        <a14:foregroundMark x1="40967" y1="36035" x2="28174" y2="42725"/>
                        <a14:foregroundMark x1="28174" y1="42725" x2="27441" y2="55908"/>
                        <a14:foregroundMark x1="27441" y1="55908" x2="35645" y2="67236"/>
                        <a14:foregroundMark x1="35645" y1="67236" x2="75586" y2="60889"/>
                        <a14:foregroundMark x1="75586" y1="60889" x2="82422" y2="48291"/>
                        <a14:foregroundMark x1="82422" y1="48291" x2="77148" y2="37549"/>
                        <a14:foregroundMark x1="77148" y1="37549" x2="65918" y2="33105"/>
                        <a14:foregroundMark x1="65918" y1="33105" x2="48438" y2="34912"/>
                        <a14:foregroundMark x1="48438" y1="34912" x2="38037" y2="40234"/>
                        <a14:foregroundMark x1="38037" y1="40234" x2="33789" y2="47412"/>
                        <a14:foregroundMark x1="68457" y1="38721" x2="53613" y2="42822"/>
                        <a14:foregroundMark x1="53613" y1="42822" x2="43945" y2="49072"/>
                        <a14:foregroundMark x1="43945" y1="49072" x2="33887" y2="64355"/>
                        <a14:foregroundMark x1="33887" y1="64355" x2="32959" y2="76172"/>
                        <a14:foregroundMark x1="32959" y1="76172" x2="43945" y2="83252"/>
                        <a14:foregroundMark x1="43945" y1="83252" x2="55518" y2="84473"/>
                        <a14:foregroundMark x1="55518" y1="84473" x2="67041" y2="80322"/>
                        <a14:foregroundMark x1="67041" y1="80322" x2="72070" y2="67480"/>
                        <a14:foregroundMark x1="72070" y1="67480" x2="61377" y2="57813"/>
                        <a14:foregroundMark x1="61377" y1="57813" x2="20215" y2="58545"/>
                        <a14:foregroundMark x1="20215" y1="58545" x2="19727" y2="58740"/>
                        <a14:foregroundMark x1="35254" y1="66211" x2="33594" y2="78369"/>
                        <a14:foregroundMark x1="33594" y1="78369" x2="42090" y2="86426"/>
                        <a14:foregroundMark x1="42090" y1="86426" x2="54736" y2="89453"/>
                        <a14:foregroundMark x1="54736" y1="89453" x2="64453" y2="82568"/>
                        <a14:foregroundMark x1="64453" y1="82568" x2="66650" y2="79102"/>
                        <a14:foregroundMark x1="46338" y1="71924" x2="57568" y2="78906"/>
                        <a14:foregroundMark x1="57568" y1="78906" x2="60352" y2="79688"/>
                        <a14:foregroundMark x1="60352" y1="68311" x2="46143" y2="67432"/>
                        <a14:foregroundMark x1="46143" y1="67432" x2="33496" y2="73145"/>
                        <a14:foregroundMark x1="33496" y1="73145" x2="39893" y2="84619"/>
                        <a14:foregroundMark x1="39893" y1="84619" x2="53516" y2="87305"/>
                        <a14:foregroundMark x1="53516" y1="87305" x2="66455" y2="74414"/>
                        <a14:foregroundMark x1="66455" y1="74414" x2="60498" y2="64453"/>
                        <a14:foregroundMark x1="60498" y1="64453" x2="56787" y2="64453"/>
                        <a14:foregroundMark x1="54102" y1="68896" x2="53174" y2="68018"/>
                        <a14:foregroundMark x1="48096" y1="64453" x2="57666" y2="73291"/>
                        <a14:foregroundMark x1="57666" y1="73291" x2="52295" y2="70410"/>
                        <a14:foregroundMark x1="49609" y1="68018" x2="58154" y2="75928"/>
                        <a14:foregroundMark x1="58154" y1="75928" x2="49902" y2="73975"/>
                        <a14:foregroundMark x1="60986" y1="70703" x2="56201" y2="73096"/>
                        <a14:foregroundMark x1="68750" y1="48291" x2="66064" y2="54590"/>
                        <a14:foregroundMark x1="63379" y1="46826" x2="58887" y2="49805"/>
                        <a14:foregroundMark x1="40039" y1="43799" x2="36182" y2="46484"/>
                        <a14:foregroundMark x1="65430" y1="20801" x2="81592" y2="35156"/>
                        <a14:foregroundMark x1="60059" y1="17529" x2="64990" y2="29248"/>
                        <a14:foregroundMark x1="64990" y1="29248" x2="75146" y2="35352"/>
                        <a14:foregroundMark x1="75146" y1="35352" x2="76904" y2="23193"/>
                        <a14:foregroundMark x1="76904" y1="23193" x2="66846" y2="16846"/>
                        <a14:foregroundMark x1="66846" y1="16846" x2="61572" y2="18701"/>
                        <a14:foregroundMark x1="60645" y1="18701" x2="67383" y2="28174"/>
                        <a14:foregroundMark x1="67383" y1="28174" x2="64258" y2="21387"/>
                        <a14:foregroundMark x1="62744" y1="16650" x2="69043" y2="27197"/>
                        <a14:foregroundMark x1="69043" y1="27197" x2="66064" y2="18408"/>
                        <a14:foregroundMark x1="70850" y1="22607" x2="74414" y2="27686"/>
                        <a14:foregroundMark x1="78613" y1="29199" x2="84131" y2="40186"/>
                        <a14:foregroundMark x1="84131" y1="40186" x2="79004" y2="65332"/>
                        <a14:foregroundMark x1="79004" y1="65332" x2="78613" y2="65918"/>
                        <a14:foregroundMark x1="83984" y1="44434" x2="84521" y2="57275"/>
                        <a14:foregroundMark x1="84521" y1="57275" x2="80078" y2="66504"/>
                        <a14:foregroundMark x1="83398" y1="39941" x2="84277" y2="63672"/>
                        <a14:foregroundMark x1="84277" y1="63672" x2="78906" y2="71924"/>
                        <a14:foregroundMark x1="74121" y1="63525" x2="74121" y2="74609"/>
                        <a14:foregroundMark x1="83984" y1="40820" x2="83008" y2="52490"/>
                        <a14:foregroundMark x1="83008" y1="52490" x2="84277" y2="45313"/>
                        <a14:foregroundMark x1="88135" y1="40234" x2="88867" y2="53320"/>
                        <a14:foregroundMark x1="88867" y1="53320" x2="87842" y2="56689"/>
                        <a14:foregroundMark x1="85449" y1="41406" x2="84863" y2="58740"/>
                        <a14:foregroundMark x1="89063" y1="41113" x2="88770" y2="56982"/>
                        <a14:foregroundMark x1="88135" y1="38135" x2="89941" y2="49854"/>
                        <a14:foregroundMark x1="89941" y1="49854" x2="88770" y2="59961"/>
                        <a14:foregroundMark x1="52881" y1="13916" x2="28320" y2="22803"/>
                        <a14:foregroundMark x1="28320" y1="22803" x2="18115" y2="30029"/>
                        <a14:foregroundMark x1="18115" y1="30029" x2="10547" y2="41113"/>
                        <a14:foregroundMark x1="10547" y1="41113" x2="14063" y2="61133"/>
                        <a14:foregroundMark x1="19434" y1="36035" x2="13281" y2="46631"/>
                        <a14:foregroundMark x1="13281" y1="46631" x2="18262" y2="68018"/>
                        <a14:foregroundMark x1="29590" y1="17529" x2="29932" y2="29199"/>
                        <a14:foregroundMark x1="29932" y1="29199" x2="39160" y2="18896"/>
                        <a14:foregroundMark x1="39160" y1="18896" x2="32275" y2="19043"/>
                        <a14:foregroundMark x1="38867" y1="24414" x2="43359" y2="22900"/>
                        <a14:foregroundMark x1="54980" y1="10938" x2="59180" y2="13623"/>
                        <a14:foregroundMark x1="58887" y1="15137" x2="50195" y2="17529"/>
                        <a14:foregroundMark x1="59473" y1="19043" x2="48438" y2="17529"/>
                        <a14:foregroundMark x1="60059" y1="14258" x2="44238" y2="11230"/>
                        <a14:foregroundMark x1="61279" y1="12744" x2="56494" y2="22607"/>
                        <a14:foregroundMark x1="47803" y1="9180" x2="59570" y2="9180"/>
                        <a14:foregroundMark x1="59570" y1="9180" x2="63965" y2="14551"/>
                        <a14:foregroundMark x1="25391" y1="87158" x2="30176" y2="89258"/>
                        <a14:foregroundMark x1="25732" y1="88623" x2="29883" y2="90723"/>
                        <a14:foregroundMark x1="65430" y1="39648" x2="59180" y2="51074"/>
                        <a14:foregroundMark x1="59180" y1="51074" x2="60352" y2="53076"/>
                        <a14:foregroundMark x1="56201" y1="40234" x2="63428" y2="49512"/>
                        <a14:foregroundMark x1="63428" y1="49512" x2="63965" y2="49805"/>
                        <a14:foregroundMark x1="65430" y1="45605" x2="60352" y2="54883"/>
                        <a14:foregroundMark x1="58887" y1="40527" x2="59766" y2="44727"/>
                        <a14:foregroundMark x1="63037" y1="40234" x2="60645" y2="47705"/>
                        <a14:foregroundMark x1="49609" y1="8838" x2="55273" y2="9473"/>
                        <a14:foregroundMark x1="48730" y1="8252" x2="59473" y2="9766"/>
                        <a14:foregroundMark x1="66357" y1="38428" x2="68750" y2="55176"/>
                        <a14:foregroundMark x1="22998" y1="76074" x2="25732" y2="83252"/>
                        <a14:foregroundMark x1="29004" y1="65918" x2="28711" y2="7368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7294" y="473867"/>
            <a:ext cx="3188522" cy="3188522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470120C1-A980-A991-EB0F-F175ED22BCDF}"/>
              </a:ext>
            </a:extLst>
          </p:cNvPr>
          <p:cNvSpPr txBox="1"/>
          <p:nvPr/>
        </p:nvSpPr>
        <p:spPr>
          <a:xfrm>
            <a:off x="4141137" y="769370"/>
            <a:ext cx="6882849" cy="5852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kumimoji="1" lang="zh-CN" altLang="en-US" sz="3200" dirty="0">
                <a:solidFill>
                  <a:srgbClr val="C00000"/>
                </a:solidFill>
                <a:latin typeface="STZhongsong" panose="02010600040101010101" pitchFamily="2" charset="-122"/>
                <a:ea typeface="STZhongsong" panose="02010600040101010101" pitchFamily="2" charset="-122"/>
                <a:cs typeface="qiantumakeshouxieti" pitchFamily="2" charset="-122"/>
              </a:rPr>
              <a:t>一级学科</a:t>
            </a:r>
            <a:r>
              <a:rPr kumimoji="1" lang="zh-CN" altLang="en-US" sz="3200" dirty="0">
                <a:solidFill>
                  <a:schemeClr val="bg1"/>
                </a:solidFill>
                <a:latin typeface="STZhongsong" panose="02010600040101010101" pitchFamily="2" charset="-122"/>
                <a:ea typeface="STZhongsong" panose="02010600040101010101" pitchFamily="2" charset="-122"/>
                <a:cs typeface="qiantumakeshouxieti" pitchFamily="2" charset="-122"/>
              </a:rPr>
              <a:t>：中国语言文学</a:t>
            </a:r>
            <a:endParaRPr kumimoji="1" lang="en-US" altLang="zh-CN" sz="3200" dirty="0">
              <a:solidFill>
                <a:schemeClr val="bg1"/>
              </a:solidFill>
              <a:latin typeface="STZhongsong" panose="02010600040101010101" pitchFamily="2" charset="-122"/>
              <a:ea typeface="STZhongsong" panose="02010600040101010101" pitchFamily="2" charset="-122"/>
              <a:cs typeface="qiantumakeshouxieti" pitchFamily="2" charset="-122"/>
            </a:endParaRPr>
          </a:p>
          <a:p>
            <a:pPr>
              <a:lnSpc>
                <a:spcPct val="200000"/>
              </a:lnSpc>
            </a:pPr>
            <a:r>
              <a:rPr kumimoji="1" lang="zh-CN" altLang="en-US" sz="3200" dirty="0">
                <a:solidFill>
                  <a:srgbClr val="C00000"/>
                </a:solidFill>
                <a:latin typeface="STZhongsong" panose="02010600040101010101" pitchFamily="2" charset="-122"/>
                <a:ea typeface="STZhongsong" panose="02010600040101010101" pitchFamily="2" charset="-122"/>
                <a:cs typeface="qiantumakeshouxieti" pitchFamily="2" charset="-122"/>
              </a:rPr>
              <a:t>二级学科</a:t>
            </a:r>
            <a:r>
              <a:rPr kumimoji="1" lang="zh-CN" altLang="en-US" sz="3200" dirty="0">
                <a:solidFill>
                  <a:schemeClr val="bg1"/>
                </a:solidFill>
                <a:latin typeface="STZhongsong" panose="02010600040101010101" pitchFamily="2" charset="-122"/>
                <a:ea typeface="STZhongsong" panose="02010600040101010101" pitchFamily="2" charset="-122"/>
                <a:cs typeface="qiantumakeshouxieti" pitchFamily="2" charset="-122"/>
              </a:rPr>
              <a:t>：</a:t>
            </a:r>
            <a:r>
              <a:rPr kumimoji="1" lang="zh-CN" altLang="en-US" sz="3200" dirty="0">
                <a:solidFill>
                  <a:srgbClr val="C00000"/>
                </a:solidFill>
                <a:latin typeface="STZhongsong" panose="02010600040101010101" pitchFamily="2" charset="-122"/>
                <a:ea typeface="STZhongsong" panose="02010600040101010101" pitchFamily="2" charset="-122"/>
                <a:cs typeface="qiantumakeshouxieti" pitchFamily="2" charset="-122"/>
              </a:rPr>
              <a:t>①</a:t>
            </a:r>
            <a:r>
              <a:rPr kumimoji="1" lang="zh-CN" altLang="en-US" sz="3200" dirty="0">
                <a:solidFill>
                  <a:schemeClr val="bg1"/>
                </a:solidFill>
                <a:latin typeface="STZhongsong" panose="02010600040101010101" pitchFamily="2" charset="-122"/>
                <a:ea typeface="STZhongsong" panose="02010600040101010101" pitchFamily="2" charset="-122"/>
                <a:cs typeface="qiantumakeshouxieti" pitchFamily="2" charset="-122"/>
              </a:rPr>
              <a:t>语言学及应用语言学、</a:t>
            </a:r>
            <a:r>
              <a:rPr kumimoji="1" lang="zh-CN" altLang="en-US" sz="3200" dirty="0">
                <a:solidFill>
                  <a:srgbClr val="C00000"/>
                </a:solidFill>
                <a:latin typeface="STZhongsong" panose="02010600040101010101" pitchFamily="2" charset="-122"/>
                <a:ea typeface="STZhongsong" panose="02010600040101010101" pitchFamily="2" charset="-122"/>
                <a:cs typeface="qiantumakeshouxieti" pitchFamily="2" charset="-122"/>
              </a:rPr>
              <a:t>②</a:t>
            </a:r>
            <a:r>
              <a:rPr kumimoji="1" lang="zh-CN" altLang="en-US" sz="3200" dirty="0">
                <a:solidFill>
                  <a:schemeClr val="bg1"/>
                </a:solidFill>
                <a:highlight>
                  <a:srgbClr val="FFFF00"/>
                </a:highlight>
                <a:latin typeface="STZhongsong" panose="02010600040101010101" pitchFamily="2" charset="-122"/>
                <a:ea typeface="STZhongsong" panose="02010600040101010101" pitchFamily="2" charset="-122"/>
                <a:cs typeface="qiantumakeshouxieti" pitchFamily="2" charset="-122"/>
              </a:rPr>
              <a:t>汉语言文字学</a:t>
            </a:r>
            <a:r>
              <a:rPr kumimoji="1" lang="zh-CN" altLang="en-US" sz="3200" dirty="0">
                <a:solidFill>
                  <a:schemeClr val="bg1"/>
                </a:solidFill>
                <a:latin typeface="STZhongsong" panose="02010600040101010101" pitchFamily="2" charset="-122"/>
                <a:ea typeface="STZhongsong" panose="02010600040101010101" pitchFamily="2" charset="-122"/>
                <a:cs typeface="qiantumakeshouxieti" pitchFamily="2" charset="-122"/>
              </a:rPr>
              <a:t>、</a:t>
            </a:r>
            <a:r>
              <a:rPr kumimoji="1" lang="zh-CN" altLang="en-US" sz="3200" dirty="0">
                <a:solidFill>
                  <a:srgbClr val="C00000"/>
                </a:solidFill>
                <a:latin typeface="STZhongsong" panose="02010600040101010101" pitchFamily="2" charset="-122"/>
                <a:ea typeface="STZhongsong" panose="02010600040101010101" pitchFamily="2" charset="-122"/>
                <a:cs typeface="qiantumakeshouxieti" pitchFamily="2" charset="-122"/>
              </a:rPr>
              <a:t>③</a:t>
            </a:r>
            <a:r>
              <a:rPr kumimoji="1" lang="zh-CN" altLang="en-US" sz="3200" dirty="0">
                <a:solidFill>
                  <a:schemeClr val="bg1"/>
                </a:solidFill>
                <a:latin typeface="STZhongsong" panose="02010600040101010101" pitchFamily="2" charset="-122"/>
                <a:ea typeface="STZhongsong" panose="02010600040101010101" pitchFamily="2" charset="-122"/>
                <a:cs typeface="qiantumakeshouxieti" pitchFamily="2" charset="-122"/>
              </a:rPr>
              <a:t>文艺学、</a:t>
            </a:r>
            <a:r>
              <a:rPr kumimoji="1" lang="zh-CN" altLang="en-US" sz="3200" dirty="0">
                <a:solidFill>
                  <a:srgbClr val="C00000"/>
                </a:solidFill>
                <a:latin typeface="STZhongsong" panose="02010600040101010101" pitchFamily="2" charset="-122"/>
                <a:ea typeface="STZhongsong" panose="02010600040101010101" pitchFamily="2" charset="-122"/>
                <a:cs typeface="qiantumakeshouxieti" pitchFamily="2" charset="-122"/>
              </a:rPr>
              <a:t>④</a:t>
            </a:r>
            <a:r>
              <a:rPr kumimoji="1" lang="zh-CN" altLang="en-US" sz="3200" dirty="0">
                <a:solidFill>
                  <a:schemeClr val="bg1"/>
                </a:solidFill>
                <a:latin typeface="STZhongsong" panose="02010600040101010101" pitchFamily="2" charset="-122"/>
                <a:ea typeface="STZhongsong" panose="02010600040101010101" pitchFamily="2" charset="-122"/>
                <a:cs typeface="qiantumakeshouxieti" pitchFamily="2" charset="-122"/>
              </a:rPr>
              <a:t>中国古典文献学、</a:t>
            </a:r>
            <a:r>
              <a:rPr kumimoji="1" lang="zh-CN" altLang="en-US" sz="3200" dirty="0">
                <a:solidFill>
                  <a:srgbClr val="C00000"/>
                </a:solidFill>
                <a:latin typeface="STZhongsong" panose="02010600040101010101" pitchFamily="2" charset="-122"/>
                <a:ea typeface="STZhongsong" panose="02010600040101010101" pitchFamily="2" charset="-122"/>
                <a:cs typeface="qiantumakeshouxieti" pitchFamily="2" charset="-122"/>
              </a:rPr>
              <a:t>⑤</a:t>
            </a:r>
            <a:r>
              <a:rPr kumimoji="1" lang="zh-CN" altLang="en-US" sz="3200" dirty="0">
                <a:solidFill>
                  <a:schemeClr val="bg1"/>
                </a:solidFill>
                <a:latin typeface="STZhongsong" panose="02010600040101010101" pitchFamily="2" charset="-122"/>
                <a:ea typeface="STZhongsong" panose="02010600040101010101" pitchFamily="2" charset="-122"/>
                <a:cs typeface="qiantumakeshouxieti" pitchFamily="2" charset="-122"/>
              </a:rPr>
              <a:t>中国古代文学、</a:t>
            </a:r>
            <a:r>
              <a:rPr kumimoji="1" lang="zh-CN" altLang="en-US" sz="3200" dirty="0">
                <a:solidFill>
                  <a:srgbClr val="C00000"/>
                </a:solidFill>
                <a:latin typeface="STZhongsong" panose="02010600040101010101" pitchFamily="2" charset="-122"/>
                <a:ea typeface="STZhongsong" panose="02010600040101010101" pitchFamily="2" charset="-122"/>
                <a:cs typeface="qiantumakeshouxieti" pitchFamily="2" charset="-122"/>
              </a:rPr>
              <a:t>⑥</a:t>
            </a:r>
            <a:r>
              <a:rPr kumimoji="1" lang="zh-CN" altLang="en-US" sz="3200" dirty="0">
                <a:solidFill>
                  <a:schemeClr val="bg1"/>
                </a:solidFill>
                <a:latin typeface="STZhongsong" panose="02010600040101010101" pitchFamily="2" charset="-122"/>
                <a:ea typeface="STZhongsong" panose="02010600040101010101" pitchFamily="2" charset="-122"/>
                <a:cs typeface="qiantumakeshouxieti" pitchFamily="2" charset="-122"/>
              </a:rPr>
              <a:t>中国现当代文学、</a:t>
            </a:r>
            <a:r>
              <a:rPr kumimoji="1" lang="zh-CN" altLang="en-US" sz="3200" dirty="0">
                <a:solidFill>
                  <a:srgbClr val="C00000"/>
                </a:solidFill>
                <a:latin typeface="STZhongsong" panose="02010600040101010101" pitchFamily="2" charset="-122"/>
                <a:ea typeface="STZhongsong" panose="02010600040101010101" pitchFamily="2" charset="-122"/>
                <a:cs typeface="qiantumakeshouxieti" pitchFamily="2" charset="-122"/>
              </a:rPr>
              <a:t>⑦</a:t>
            </a:r>
            <a:r>
              <a:rPr kumimoji="1" lang="zh-CN" altLang="en-US" sz="3200" dirty="0">
                <a:solidFill>
                  <a:schemeClr val="bg1"/>
                </a:solidFill>
                <a:latin typeface="STZhongsong" panose="02010600040101010101" pitchFamily="2" charset="-122"/>
                <a:ea typeface="STZhongsong" panose="02010600040101010101" pitchFamily="2" charset="-122"/>
                <a:cs typeface="qiantumakeshouxieti" pitchFamily="2" charset="-122"/>
              </a:rPr>
              <a:t>中国少数民族语言文学、</a:t>
            </a:r>
            <a:r>
              <a:rPr kumimoji="1" lang="zh-CN" altLang="en-US" sz="3200" dirty="0">
                <a:solidFill>
                  <a:srgbClr val="C00000"/>
                </a:solidFill>
                <a:latin typeface="STZhongsong" panose="02010600040101010101" pitchFamily="2" charset="-122"/>
                <a:ea typeface="STZhongsong" panose="02010600040101010101" pitchFamily="2" charset="-122"/>
                <a:cs typeface="qiantumakeshouxieti" pitchFamily="2" charset="-122"/>
              </a:rPr>
              <a:t>⑧</a:t>
            </a:r>
            <a:r>
              <a:rPr kumimoji="1" lang="zh-CN" altLang="en-US" sz="3200" dirty="0">
                <a:solidFill>
                  <a:schemeClr val="bg1"/>
                </a:solidFill>
                <a:latin typeface="STZhongsong" panose="02010600040101010101" pitchFamily="2" charset="-122"/>
                <a:ea typeface="STZhongsong" panose="02010600040101010101" pitchFamily="2" charset="-122"/>
                <a:cs typeface="qiantumakeshouxieti" pitchFamily="2" charset="-122"/>
              </a:rPr>
              <a:t>比较文学与世界文学</a:t>
            </a:r>
          </a:p>
        </p:txBody>
      </p:sp>
      <p:sp>
        <p:nvSpPr>
          <p:cNvPr id="6" name="圆角矩形 5">
            <a:extLst>
              <a:ext uri="{FF2B5EF4-FFF2-40B4-BE49-F238E27FC236}">
                <a16:creationId xmlns:a16="http://schemas.microsoft.com/office/drawing/2014/main" id="{26828C36-FCC4-BC84-3F41-FE21B7FF752C}"/>
              </a:ext>
            </a:extLst>
          </p:cNvPr>
          <p:cNvSpPr/>
          <p:nvPr/>
        </p:nvSpPr>
        <p:spPr>
          <a:xfrm>
            <a:off x="3727173" y="833330"/>
            <a:ext cx="7513983" cy="5852884"/>
          </a:xfrm>
          <a:custGeom>
            <a:avLst/>
            <a:gdLst>
              <a:gd name="connsiteX0" fmla="*/ 0 w 7513983"/>
              <a:gd name="connsiteY0" fmla="*/ 975500 h 5852884"/>
              <a:gd name="connsiteX1" fmla="*/ 975500 w 7513983"/>
              <a:gd name="connsiteY1" fmla="*/ 0 h 5852884"/>
              <a:gd name="connsiteX2" fmla="*/ 1782133 w 7513983"/>
              <a:gd name="connsiteY2" fmla="*/ 0 h 5852884"/>
              <a:gd name="connsiteX3" fmla="*/ 2421876 w 7513983"/>
              <a:gd name="connsiteY3" fmla="*/ 0 h 5852884"/>
              <a:gd name="connsiteX4" fmla="*/ 3005989 w 7513983"/>
              <a:gd name="connsiteY4" fmla="*/ 0 h 5852884"/>
              <a:gd name="connsiteX5" fmla="*/ 3756992 w 7513983"/>
              <a:gd name="connsiteY5" fmla="*/ 0 h 5852884"/>
              <a:gd name="connsiteX6" fmla="*/ 4396735 w 7513983"/>
              <a:gd name="connsiteY6" fmla="*/ 0 h 5852884"/>
              <a:gd name="connsiteX7" fmla="*/ 5203367 w 7513983"/>
              <a:gd name="connsiteY7" fmla="*/ 0 h 5852884"/>
              <a:gd name="connsiteX8" fmla="*/ 5787480 w 7513983"/>
              <a:gd name="connsiteY8" fmla="*/ 0 h 5852884"/>
              <a:gd name="connsiteX9" fmla="*/ 6538483 w 7513983"/>
              <a:gd name="connsiteY9" fmla="*/ 0 h 5852884"/>
              <a:gd name="connsiteX10" fmla="*/ 7513983 w 7513983"/>
              <a:gd name="connsiteY10" fmla="*/ 975500 h 5852884"/>
              <a:gd name="connsiteX11" fmla="*/ 7513983 w 7513983"/>
              <a:gd name="connsiteY11" fmla="*/ 1625814 h 5852884"/>
              <a:gd name="connsiteX12" fmla="*/ 7513983 w 7513983"/>
              <a:gd name="connsiteY12" fmla="*/ 2237109 h 5852884"/>
              <a:gd name="connsiteX13" fmla="*/ 7513983 w 7513983"/>
              <a:gd name="connsiteY13" fmla="*/ 2965461 h 5852884"/>
              <a:gd name="connsiteX14" fmla="*/ 7513983 w 7513983"/>
              <a:gd name="connsiteY14" fmla="*/ 3693813 h 5852884"/>
              <a:gd name="connsiteX15" fmla="*/ 7513983 w 7513983"/>
              <a:gd name="connsiteY15" fmla="*/ 4266089 h 5852884"/>
              <a:gd name="connsiteX16" fmla="*/ 7513983 w 7513983"/>
              <a:gd name="connsiteY16" fmla="*/ 4877384 h 5852884"/>
              <a:gd name="connsiteX17" fmla="*/ 6538483 w 7513983"/>
              <a:gd name="connsiteY17" fmla="*/ 5852884 h 5852884"/>
              <a:gd name="connsiteX18" fmla="*/ 5787480 w 7513983"/>
              <a:gd name="connsiteY18" fmla="*/ 5852884 h 5852884"/>
              <a:gd name="connsiteX19" fmla="*/ 5203367 w 7513983"/>
              <a:gd name="connsiteY19" fmla="*/ 5852884 h 5852884"/>
              <a:gd name="connsiteX20" fmla="*/ 4396735 w 7513983"/>
              <a:gd name="connsiteY20" fmla="*/ 5852884 h 5852884"/>
              <a:gd name="connsiteX21" fmla="*/ 3701362 w 7513983"/>
              <a:gd name="connsiteY21" fmla="*/ 5852884 h 5852884"/>
              <a:gd name="connsiteX22" fmla="*/ 3117248 w 7513983"/>
              <a:gd name="connsiteY22" fmla="*/ 5852884 h 5852884"/>
              <a:gd name="connsiteX23" fmla="*/ 2421876 w 7513983"/>
              <a:gd name="connsiteY23" fmla="*/ 5852884 h 5852884"/>
              <a:gd name="connsiteX24" fmla="*/ 1893392 w 7513983"/>
              <a:gd name="connsiteY24" fmla="*/ 5852884 h 5852884"/>
              <a:gd name="connsiteX25" fmla="*/ 975500 w 7513983"/>
              <a:gd name="connsiteY25" fmla="*/ 5852884 h 5852884"/>
              <a:gd name="connsiteX26" fmla="*/ 0 w 7513983"/>
              <a:gd name="connsiteY26" fmla="*/ 4877384 h 5852884"/>
              <a:gd name="connsiteX27" fmla="*/ 0 w 7513983"/>
              <a:gd name="connsiteY27" fmla="*/ 4188051 h 5852884"/>
              <a:gd name="connsiteX28" fmla="*/ 0 w 7513983"/>
              <a:gd name="connsiteY28" fmla="*/ 3615775 h 5852884"/>
              <a:gd name="connsiteX29" fmla="*/ 0 w 7513983"/>
              <a:gd name="connsiteY29" fmla="*/ 2926442 h 5852884"/>
              <a:gd name="connsiteX30" fmla="*/ 0 w 7513983"/>
              <a:gd name="connsiteY30" fmla="*/ 2393185 h 5852884"/>
              <a:gd name="connsiteX31" fmla="*/ 0 w 7513983"/>
              <a:gd name="connsiteY31" fmla="*/ 1703852 h 5852884"/>
              <a:gd name="connsiteX32" fmla="*/ 0 w 7513983"/>
              <a:gd name="connsiteY32" fmla="*/ 975500 h 5852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7513983" h="5852884" extrusionOk="0">
                <a:moveTo>
                  <a:pt x="0" y="975500"/>
                </a:moveTo>
                <a:cubicBezTo>
                  <a:pt x="-21298" y="423609"/>
                  <a:pt x="338362" y="36925"/>
                  <a:pt x="975500" y="0"/>
                </a:cubicBezTo>
                <a:cubicBezTo>
                  <a:pt x="1356806" y="22804"/>
                  <a:pt x="1617138" y="-12575"/>
                  <a:pt x="1782133" y="0"/>
                </a:cubicBezTo>
                <a:cubicBezTo>
                  <a:pt x="1947128" y="12575"/>
                  <a:pt x="2120558" y="29328"/>
                  <a:pt x="2421876" y="0"/>
                </a:cubicBezTo>
                <a:cubicBezTo>
                  <a:pt x="2723194" y="-29328"/>
                  <a:pt x="2714417" y="28449"/>
                  <a:pt x="3005989" y="0"/>
                </a:cubicBezTo>
                <a:cubicBezTo>
                  <a:pt x="3297561" y="-28449"/>
                  <a:pt x="3597536" y="-31664"/>
                  <a:pt x="3756992" y="0"/>
                </a:cubicBezTo>
                <a:cubicBezTo>
                  <a:pt x="3916448" y="31664"/>
                  <a:pt x="4216808" y="31825"/>
                  <a:pt x="4396735" y="0"/>
                </a:cubicBezTo>
                <a:cubicBezTo>
                  <a:pt x="4576662" y="-31825"/>
                  <a:pt x="4939079" y="-23373"/>
                  <a:pt x="5203367" y="0"/>
                </a:cubicBezTo>
                <a:cubicBezTo>
                  <a:pt x="5467655" y="23373"/>
                  <a:pt x="5623856" y="10630"/>
                  <a:pt x="5787480" y="0"/>
                </a:cubicBezTo>
                <a:cubicBezTo>
                  <a:pt x="5951104" y="-10630"/>
                  <a:pt x="6228052" y="35327"/>
                  <a:pt x="6538483" y="0"/>
                </a:cubicBezTo>
                <a:cubicBezTo>
                  <a:pt x="7129356" y="12531"/>
                  <a:pt x="7501550" y="434735"/>
                  <a:pt x="7513983" y="975500"/>
                </a:cubicBezTo>
                <a:cubicBezTo>
                  <a:pt x="7501407" y="1214502"/>
                  <a:pt x="7507846" y="1351578"/>
                  <a:pt x="7513983" y="1625814"/>
                </a:cubicBezTo>
                <a:cubicBezTo>
                  <a:pt x="7520120" y="1900050"/>
                  <a:pt x="7485913" y="2022434"/>
                  <a:pt x="7513983" y="2237109"/>
                </a:cubicBezTo>
                <a:cubicBezTo>
                  <a:pt x="7542053" y="2451785"/>
                  <a:pt x="7489862" y="2778391"/>
                  <a:pt x="7513983" y="2965461"/>
                </a:cubicBezTo>
                <a:cubicBezTo>
                  <a:pt x="7538104" y="3152531"/>
                  <a:pt x="7534472" y="3337846"/>
                  <a:pt x="7513983" y="3693813"/>
                </a:cubicBezTo>
                <a:cubicBezTo>
                  <a:pt x="7493494" y="4049780"/>
                  <a:pt x="7511039" y="4116994"/>
                  <a:pt x="7513983" y="4266089"/>
                </a:cubicBezTo>
                <a:cubicBezTo>
                  <a:pt x="7516927" y="4415184"/>
                  <a:pt x="7539226" y="4737218"/>
                  <a:pt x="7513983" y="4877384"/>
                </a:cubicBezTo>
                <a:cubicBezTo>
                  <a:pt x="7488516" y="5364226"/>
                  <a:pt x="7084026" y="5761053"/>
                  <a:pt x="6538483" y="5852884"/>
                </a:cubicBezTo>
                <a:cubicBezTo>
                  <a:pt x="6260418" y="5886095"/>
                  <a:pt x="6144864" y="5827261"/>
                  <a:pt x="5787480" y="5852884"/>
                </a:cubicBezTo>
                <a:cubicBezTo>
                  <a:pt x="5430096" y="5878507"/>
                  <a:pt x="5333758" y="5832484"/>
                  <a:pt x="5203367" y="5852884"/>
                </a:cubicBezTo>
                <a:cubicBezTo>
                  <a:pt x="5072976" y="5873284"/>
                  <a:pt x="4612116" y="5847369"/>
                  <a:pt x="4396735" y="5852884"/>
                </a:cubicBezTo>
                <a:cubicBezTo>
                  <a:pt x="4181354" y="5858399"/>
                  <a:pt x="3994141" y="5821231"/>
                  <a:pt x="3701362" y="5852884"/>
                </a:cubicBezTo>
                <a:cubicBezTo>
                  <a:pt x="3408583" y="5884537"/>
                  <a:pt x="3391411" y="5846779"/>
                  <a:pt x="3117248" y="5852884"/>
                </a:cubicBezTo>
                <a:cubicBezTo>
                  <a:pt x="2843085" y="5858989"/>
                  <a:pt x="2563315" y="5872489"/>
                  <a:pt x="2421876" y="5852884"/>
                </a:cubicBezTo>
                <a:cubicBezTo>
                  <a:pt x="2280437" y="5833279"/>
                  <a:pt x="2066667" y="5861045"/>
                  <a:pt x="1893392" y="5852884"/>
                </a:cubicBezTo>
                <a:cubicBezTo>
                  <a:pt x="1720117" y="5844723"/>
                  <a:pt x="1338729" y="5851602"/>
                  <a:pt x="975500" y="5852884"/>
                </a:cubicBezTo>
                <a:cubicBezTo>
                  <a:pt x="396212" y="5934255"/>
                  <a:pt x="-24975" y="5383001"/>
                  <a:pt x="0" y="4877384"/>
                </a:cubicBezTo>
                <a:cubicBezTo>
                  <a:pt x="14005" y="4695147"/>
                  <a:pt x="31038" y="4488176"/>
                  <a:pt x="0" y="4188051"/>
                </a:cubicBezTo>
                <a:cubicBezTo>
                  <a:pt x="-31038" y="3887926"/>
                  <a:pt x="-19798" y="3859396"/>
                  <a:pt x="0" y="3615775"/>
                </a:cubicBezTo>
                <a:cubicBezTo>
                  <a:pt x="19798" y="3372154"/>
                  <a:pt x="25215" y="3176778"/>
                  <a:pt x="0" y="2926442"/>
                </a:cubicBezTo>
                <a:cubicBezTo>
                  <a:pt x="-25215" y="2676106"/>
                  <a:pt x="18" y="2531361"/>
                  <a:pt x="0" y="2393185"/>
                </a:cubicBezTo>
                <a:cubicBezTo>
                  <a:pt x="-18" y="2255009"/>
                  <a:pt x="-23374" y="1950919"/>
                  <a:pt x="0" y="1703852"/>
                </a:cubicBezTo>
                <a:cubicBezTo>
                  <a:pt x="23374" y="1456785"/>
                  <a:pt x="-11196" y="1154792"/>
                  <a:pt x="0" y="975500"/>
                </a:cubicBezTo>
                <a:close/>
              </a:path>
            </a:pathLst>
          </a:custGeom>
          <a:noFill/>
          <a:ln w="762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1FF16F49-BD53-25FA-AE56-094FCC270DA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29764" y="83346"/>
            <a:ext cx="6794500" cy="647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52540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420C42BE-4A4B-B634-22BC-6FA2F6DFD022}"/>
              </a:ext>
            </a:extLst>
          </p:cNvPr>
          <p:cNvSpPr txBox="1"/>
          <p:nvPr/>
        </p:nvSpPr>
        <p:spPr>
          <a:xfrm>
            <a:off x="1000895" y="585011"/>
            <a:ext cx="341632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6000" spc="300" dirty="0">
                <a:solidFill>
                  <a:schemeClr val="tx2">
                    <a:lumMod val="10000"/>
                  </a:schemeClr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  <a:t>信息调研</a:t>
            </a:r>
            <a:endParaRPr kumimoji="1" lang="zh-CN" altLang="en-US" sz="6000" spc="300" dirty="0">
              <a:solidFill>
                <a:schemeClr val="tx2">
                  <a:lumMod val="10000"/>
                </a:schemeClr>
              </a:solidFill>
              <a:latin typeface="STZhongsong" panose="02010600040101010101" pitchFamily="2" charset="-122"/>
              <a:ea typeface="STZhongsong" panose="02010600040101010101" pitchFamily="2" charset="-122"/>
            </a:endParaRPr>
          </a:p>
        </p:txBody>
      </p:sp>
      <p:pic>
        <p:nvPicPr>
          <p:cNvPr id="5" name="图形 8">
            <a:extLst>
              <a:ext uri="{FF2B5EF4-FFF2-40B4-BE49-F238E27FC236}">
                <a16:creationId xmlns:a16="http://schemas.microsoft.com/office/drawing/2014/main" id="{D7184BAA-AE00-A080-954A-0211AAFD88CB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9818688" y="560388"/>
            <a:ext cx="1763712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1905547F-1D86-A484-0D8A-976C53A9EFAA}"/>
              </a:ext>
            </a:extLst>
          </p:cNvPr>
          <p:cNvSpPr txBox="1"/>
          <p:nvPr/>
        </p:nvSpPr>
        <p:spPr>
          <a:xfrm>
            <a:off x="1814925" y="1847808"/>
            <a:ext cx="6098058" cy="44497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3600" dirty="0">
                <a:solidFill>
                  <a:srgbClr val="1D1D1F"/>
                </a:solidFill>
                <a:latin typeface="HYJinLingKeJing W" pitchFamily="18" charset="-122"/>
                <a:ea typeface="HYJinLingKeJing W" pitchFamily="18" charset="-122"/>
              </a:rPr>
              <a:t>报考</a:t>
            </a:r>
            <a:r>
              <a:rPr lang="zh-CN" altLang="en-US" sz="3600" b="0" i="0" dirty="0">
                <a:solidFill>
                  <a:srgbClr val="1D1D1F"/>
                </a:solidFill>
                <a:effectLst/>
                <a:latin typeface="HYJinLingKeJing W" pitchFamily="18" charset="-122"/>
                <a:ea typeface="HYJinLingKeJing W" pitchFamily="18" charset="-122"/>
              </a:rPr>
              <a:t>学校</a:t>
            </a:r>
            <a:endParaRPr lang="en-US" altLang="zh-CN" sz="3600" b="0" i="0" dirty="0">
              <a:solidFill>
                <a:srgbClr val="1D1D1F"/>
              </a:solidFill>
              <a:effectLst/>
              <a:latin typeface="HYJinLingKeJing W" pitchFamily="18" charset="-122"/>
              <a:ea typeface="HYJinLingKeJing W" pitchFamily="18" charset="-122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3600" b="0" i="0" dirty="0">
                <a:solidFill>
                  <a:srgbClr val="1D1D1F"/>
                </a:solidFill>
                <a:effectLst/>
                <a:latin typeface="HYJinLingKeJing W" pitchFamily="18" charset="-122"/>
                <a:ea typeface="HYJinLingKeJing W" pitchFamily="18" charset="-122"/>
              </a:rPr>
              <a:t>专业方向</a:t>
            </a:r>
            <a:endParaRPr lang="en-US" altLang="zh-CN" sz="3600" dirty="0">
              <a:solidFill>
                <a:srgbClr val="1D1D1F"/>
              </a:solidFill>
              <a:latin typeface="HYJinLingKeJing W" pitchFamily="18" charset="-122"/>
              <a:ea typeface="HYJinLingKeJing W" pitchFamily="18" charset="-122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4800" b="1" i="0" dirty="0">
                <a:solidFill>
                  <a:srgbClr val="A80404"/>
                </a:solidFill>
                <a:effectLst/>
                <a:latin typeface="HYJinLingKeJing W" pitchFamily="18" charset="-122"/>
                <a:ea typeface="HYJinLingKeJing W" pitchFamily="18" charset="-122"/>
              </a:rPr>
              <a:t>参考书</a:t>
            </a:r>
            <a:endParaRPr lang="en-US" altLang="zh-CN" sz="4800" b="1" dirty="0">
              <a:solidFill>
                <a:srgbClr val="A80404"/>
              </a:solidFill>
              <a:latin typeface="HYJinLingKeJing W" pitchFamily="18" charset="-122"/>
              <a:ea typeface="HYJinLingKeJing W" pitchFamily="18" charset="-122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3600" b="0" i="0" dirty="0">
                <a:solidFill>
                  <a:srgbClr val="1D1D1F"/>
                </a:solidFill>
                <a:effectLst/>
                <a:latin typeface="HYJinLingKeJing W" pitchFamily="18" charset="-122"/>
                <a:ea typeface="HYJinLingKeJing W" pitchFamily="18" charset="-122"/>
              </a:rPr>
              <a:t>试题</a:t>
            </a:r>
            <a:endParaRPr lang="en-US" altLang="zh-CN" sz="3600" dirty="0">
              <a:solidFill>
                <a:srgbClr val="1D1D1F"/>
              </a:solidFill>
              <a:latin typeface="HYJinLingKeJing W" pitchFamily="18" charset="-122"/>
              <a:ea typeface="HYJinLingKeJing W" pitchFamily="18" charset="-122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3600" b="0" i="0" dirty="0">
                <a:solidFill>
                  <a:srgbClr val="1D1D1F"/>
                </a:solidFill>
                <a:effectLst/>
                <a:latin typeface="HYJinLingKeJing W" pitchFamily="18" charset="-122"/>
                <a:ea typeface="HYJinLingKeJing W" pitchFamily="18" charset="-122"/>
              </a:rPr>
              <a:t>入围分数线</a:t>
            </a:r>
            <a:endParaRPr lang="zh-CN" altLang="en-US" sz="3600" dirty="0">
              <a:latin typeface="HYJinLingKeJing W" pitchFamily="18" charset="-122"/>
              <a:ea typeface="HYJinLingKeJing W" pitchFamily="18" charset="-122"/>
            </a:endParaRPr>
          </a:p>
        </p:txBody>
      </p:sp>
      <p:sp>
        <p:nvSpPr>
          <p:cNvPr id="2" name="圆角矩形 1">
            <a:extLst>
              <a:ext uri="{FF2B5EF4-FFF2-40B4-BE49-F238E27FC236}">
                <a16:creationId xmlns:a16="http://schemas.microsoft.com/office/drawing/2014/main" id="{707ADF20-DE2D-4E40-B944-C1B532E473A7}"/>
              </a:ext>
            </a:extLst>
          </p:cNvPr>
          <p:cNvSpPr/>
          <p:nvPr/>
        </p:nvSpPr>
        <p:spPr>
          <a:xfrm>
            <a:off x="5263978" y="2890411"/>
            <a:ext cx="5436973" cy="3596889"/>
          </a:xfrm>
          <a:prstGeom prst="roundRect">
            <a:avLst/>
          </a:prstGeom>
          <a:solidFill>
            <a:srgbClr val="FFF6E8">
              <a:alpha val="5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kumimoji="1" lang="en-US" altLang="zh-CN" sz="3200" dirty="0">
                <a:solidFill>
                  <a:schemeClr val="bg1"/>
                </a:solidFill>
                <a:latin typeface="HYJinLingKeJing W" pitchFamily="18" charset="-122"/>
                <a:ea typeface="HYJinLingKeJing W" pitchFamily="18" charset="-122"/>
              </a:rPr>
              <a:t>1</a:t>
            </a:r>
            <a:r>
              <a:rPr kumimoji="1" lang="zh-CN" altLang="en-US" sz="3200" dirty="0">
                <a:solidFill>
                  <a:schemeClr val="bg1"/>
                </a:solidFill>
                <a:latin typeface="HYJinLingKeJing W" pitchFamily="18" charset="-122"/>
                <a:ea typeface="HYJinLingKeJing W" pitchFamily="18" charset="-122"/>
              </a:rPr>
              <a:t> 线上招生说明会</a:t>
            </a:r>
            <a:endParaRPr kumimoji="1" lang="en-US" altLang="zh-CN" sz="3200" dirty="0">
              <a:solidFill>
                <a:schemeClr val="bg1"/>
              </a:solidFill>
              <a:latin typeface="HYJinLingKeJing W" pitchFamily="18" charset="-122"/>
              <a:ea typeface="HYJinLingKeJing W" pitchFamily="18" charset="-122"/>
            </a:endParaRPr>
          </a:p>
          <a:p>
            <a:pPr algn="ctr">
              <a:lnSpc>
                <a:spcPct val="150000"/>
              </a:lnSpc>
            </a:pPr>
            <a:r>
              <a:rPr kumimoji="1" lang="en-US" altLang="zh-CN" sz="3200" dirty="0">
                <a:solidFill>
                  <a:schemeClr val="bg1"/>
                </a:solidFill>
                <a:latin typeface="HYJinLingKeJing W" pitchFamily="18" charset="-122"/>
                <a:ea typeface="HYJinLingKeJing W" pitchFamily="18" charset="-122"/>
              </a:rPr>
              <a:t>2</a:t>
            </a:r>
            <a:r>
              <a:rPr kumimoji="1" lang="zh-CN" altLang="en-US" sz="3200" dirty="0">
                <a:solidFill>
                  <a:schemeClr val="bg1"/>
                </a:solidFill>
                <a:latin typeface="HYJinLingKeJing W" pitchFamily="18" charset="-122"/>
                <a:ea typeface="HYJinLingKeJing W" pitchFamily="18" charset="-122"/>
              </a:rPr>
              <a:t> 网站发布</a:t>
            </a:r>
            <a:endParaRPr kumimoji="1" lang="en-US" altLang="zh-CN" sz="3200" dirty="0">
              <a:solidFill>
                <a:schemeClr val="bg1"/>
              </a:solidFill>
              <a:latin typeface="HYJinLingKeJing W" pitchFamily="18" charset="-122"/>
              <a:ea typeface="HYJinLingKeJing W" pitchFamily="18" charset="-122"/>
            </a:endParaRPr>
          </a:p>
          <a:p>
            <a:pPr algn="ctr">
              <a:lnSpc>
                <a:spcPct val="150000"/>
              </a:lnSpc>
            </a:pPr>
            <a:r>
              <a:rPr kumimoji="1" lang="en-US" altLang="zh-CN" sz="3200" dirty="0">
                <a:solidFill>
                  <a:schemeClr val="bg1"/>
                </a:solidFill>
                <a:latin typeface="HYJinLingKeJing W" pitchFamily="18" charset="-122"/>
                <a:ea typeface="HYJinLingKeJing W" pitchFamily="18" charset="-122"/>
              </a:rPr>
              <a:t>3</a:t>
            </a:r>
            <a:r>
              <a:rPr kumimoji="1" lang="zh-CN" altLang="en-US" sz="3200" dirty="0">
                <a:solidFill>
                  <a:schemeClr val="bg1"/>
                </a:solidFill>
                <a:latin typeface="HYJinLingKeJing W" pitchFamily="18" charset="-122"/>
                <a:ea typeface="HYJinLingKeJing W" pitchFamily="18" charset="-122"/>
              </a:rPr>
              <a:t> 网上信息（小红书）</a:t>
            </a:r>
            <a:endParaRPr kumimoji="1" lang="en-US" altLang="zh-CN" sz="3200" dirty="0">
              <a:solidFill>
                <a:schemeClr val="bg1"/>
              </a:solidFill>
              <a:latin typeface="HYJinLingKeJing W" pitchFamily="18" charset="-122"/>
              <a:ea typeface="HYJinLingKeJing W" pitchFamily="18" charset="-122"/>
            </a:endParaRPr>
          </a:p>
          <a:p>
            <a:pPr algn="ctr">
              <a:lnSpc>
                <a:spcPct val="150000"/>
              </a:lnSpc>
            </a:pPr>
            <a:r>
              <a:rPr kumimoji="1" lang="zh-CN" altLang="en-US" sz="2400" dirty="0">
                <a:solidFill>
                  <a:schemeClr val="bg1"/>
                </a:solidFill>
                <a:latin typeface="HYJinLingKeJing W" pitchFamily="18" charset="-122"/>
                <a:ea typeface="HYJinLingKeJing W" pitchFamily="18" charset="-122"/>
              </a:rPr>
              <a:t>考的人越多，网上信息越全</a:t>
            </a:r>
            <a:endParaRPr kumimoji="1" lang="en-US" altLang="zh-CN" sz="2400" dirty="0">
              <a:solidFill>
                <a:schemeClr val="bg1"/>
              </a:solidFill>
              <a:latin typeface="HYJinLingKeJing W" pitchFamily="18" charset="-122"/>
              <a:ea typeface="HYJinLingKeJing W" pitchFamily="18" charset="-122"/>
            </a:endParaRPr>
          </a:p>
          <a:p>
            <a:pPr algn="ctr">
              <a:lnSpc>
                <a:spcPct val="150000"/>
              </a:lnSpc>
            </a:pPr>
            <a:r>
              <a:rPr kumimoji="1" lang="zh-CN" altLang="en-US" sz="2800" b="1" dirty="0">
                <a:solidFill>
                  <a:srgbClr val="C00000"/>
                </a:solidFill>
                <a:latin typeface="HYJinLingKeJing W" pitchFamily="18" charset="-122"/>
                <a:ea typeface="HYJinLingKeJing W" pitchFamily="18" charset="-122"/>
              </a:rPr>
              <a:t>由面到点，由浅入深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535ABEE3-DBBD-B5A8-92F8-C0C213C5D02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10299" y="647998"/>
            <a:ext cx="3544330" cy="23274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976154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FA6B1BAA-DDA0-198E-EF3E-08606C91FFEB}"/>
              </a:ext>
            </a:extLst>
          </p:cNvPr>
          <p:cNvGrpSpPr/>
          <p:nvPr/>
        </p:nvGrpSpPr>
        <p:grpSpPr>
          <a:xfrm>
            <a:off x="6693001" y="1941437"/>
            <a:ext cx="4823254" cy="3894629"/>
            <a:chOff x="4651996" y="-410644"/>
            <a:chExt cx="4823254" cy="3894629"/>
          </a:xfrm>
        </p:grpSpPr>
        <p:sp>
          <p:nvSpPr>
            <p:cNvPr id="14" name="折角形 13">
              <a:extLst>
                <a:ext uri="{FF2B5EF4-FFF2-40B4-BE49-F238E27FC236}">
                  <a16:creationId xmlns:a16="http://schemas.microsoft.com/office/drawing/2014/main" id="{16CFBB93-E486-2085-7BDC-BF168A205FDA}"/>
                </a:ext>
              </a:extLst>
            </p:cNvPr>
            <p:cNvSpPr/>
            <p:nvPr/>
          </p:nvSpPr>
          <p:spPr>
            <a:xfrm>
              <a:off x="4651996" y="-342061"/>
              <a:ext cx="4823254" cy="3826046"/>
            </a:xfrm>
            <a:custGeom>
              <a:avLst/>
              <a:gdLst>
                <a:gd name="connsiteX0" fmla="*/ 0 w 4823254"/>
                <a:gd name="connsiteY0" fmla="*/ 0 h 3826046"/>
                <a:gd name="connsiteX1" fmla="*/ 439452 w 4823254"/>
                <a:gd name="connsiteY1" fmla="*/ 0 h 3826046"/>
                <a:gd name="connsiteX2" fmla="*/ 927137 w 4823254"/>
                <a:gd name="connsiteY2" fmla="*/ 0 h 3826046"/>
                <a:gd name="connsiteX3" fmla="*/ 1463054 w 4823254"/>
                <a:gd name="connsiteY3" fmla="*/ 0 h 3826046"/>
                <a:gd name="connsiteX4" fmla="*/ 2047203 w 4823254"/>
                <a:gd name="connsiteY4" fmla="*/ 0 h 3826046"/>
                <a:gd name="connsiteX5" fmla="*/ 2486655 w 4823254"/>
                <a:gd name="connsiteY5" fmla="*/ 0 h 3826046"/>
                <a:gd name="connsiteX6" fmla="*/ 3070805 w 4823254"/>
                <a:gd name="connsiteY6" fmla="*/ 0 h 3826046"/>
                <a:gd name="connsiteX7" fmla="*/ 3654955 w 4823254"/>
                <a:gd name="connsiteY7" fmla="*/ 0 h 3826046"/>
                <a:gd name="connsiteX8" fmla="*/ 4239104 w 4823254"/>
                <a:gd name="connsiteY8" fmla="*/ 0 h 3826046"/>
                <a:gd name="connsiteX9" fmla="*/ 4823254 w 4823254"/>
                <a:gd name="connsiteY9" fmla="*/ 0 h 3826046"/>
                <a:gd name="connsiteX10" fmla="*/ 4823254 w 4823254"/>
                <a:gd name="connsiteY10" fmla="*/ 467626 h 3826046"/>
                <a:gd name="connsiteX11" fmla="*/ 4823254 w 4823254"/>
                <a:gd name="connsiteY11" fmla="*/ 903368 h 3826046"/>
                <a:gd name="connsiteX12" fmla="*/ 4823254 w 4823254"/>
                <a:gd name="connsiteY12" fmla="*/ 1402878 h 3826046"/>
                <a:gd name="connsiteX13" fmla="*/ 4823254 w 4823254"/>
                <a:gd name="connsiteY13" fmla="*/ 1902388 h 3826046"/>
                <a:gd name="connsiteX14" fmla="*/ 4823254 w 4823254"/>
                <a:gd name="connsiteY14" fmla="*/ 2497548 h 3826046"/>
                <a:gd name="connsiteX15" fmla="*/ 4823254 w 4823254"/>
                <a:gd name="connsiteY15" fmla="*/ 3188359 h 3826046"/>
                <a:gd name="connsiteX16" fmla="*/ 4517164 w 4823254"/>
                <a:gd name="connsiteY16" fmla="*/ 3494449 h 3826046"/>
                <a:gd name="connsiteX17" fmla="*/ 4185567 w 4823254"/>
                <a:gd name="connsiteY17" fmla="*/ 3826046 h 3826046"/>
                <a:gd name="connsiteX18" fmla="*/ 3587629 w 4823254"/>
                <a:gd name="connsiteY18" fmla="*/ 3826046 h 3826046"/>
                <a:gd name="connsiteX19" fmla="*/ 2989691 w 4823254"/>
                <a:gd name="connsiteY19" fmla="*/ 3826046 h 3826046"/>
                <a:gd name="connsiteX20" fmla="*/ 2517320 w 4823254"/>
                <a:gd name="connsiteY20" fmla="*/ 3826046 h 3826046"/>
                <a:gd name="connsiteX21" fmla="*/ 2003093 w 4823254"/>
                <a:gd name="connsiteY21" fmla="*/ 3826046 h 3826046"/>
                <a:gd name="connsiteX22" fmla="*/ 1321443 w 4823254"/>
                <a:gd name="connsiteY22" fmla="*/ 3826046 h 3826046"/>
                <a:gd name="connsiteX23" fmla="*/ 765361 w 4823254"/>
                <a:gd name="connsiteY23" fmla="*/ 3826046 h 3826046"/>
                <a:gd name="connsiteX24" fmla="*/ 0 w 4823254"/>
                <a:gd name="connsiteY24" fmla="*/ 3826046 h 3826046"/>
                <a:gd name="connsiteX25" fmla="*/ 0 w 4823254"/>
                <a:gd name="connsiteY25" fmla="*/ 3202947 h 3826046"/>
                <a:gd name="connsiteX26" fmla="*/ 0 w 4823254"/>
                <a:gd name="connsiteY26" fmla="*/ 2579848 h 3826046"/>
                <a:gd name="connsiteX27" fmla="*/ 0 w 4823254"/>
                <a:gd name="connsiteY27" fmla="*/ 1995010 h 3826046"/>
                <a:gd name="connsiteX28" fmla="*/ 0 w 4823254"/>
                <a:gd name="connsiteY28" fmla="*/ 1371911 h 3826046"/>
                <a:gd name="connsiteX29" fmla="*/ 0 w 4823254"/>
                <a:gd name="connsiteY29" fmla="*/ 901854 h 3826046"/>
                <a:gd name="connsiteX30" fmla="*/ 0 w 4823254"/>
                <a:gd name="connsiteY30" fmla="*/ 0 h 3826046"/>
                <a:gd name="connsiteX0" fmla="*/ 4185567 w 4823254"/>
                <a:gd name="connsiteY0" fmla="*/ 3826046 h 3826046"/>
                <a:gd name="connsiteX1" fmla="*/ 4313104 w 4823254"/>
                <a:gd name="connsiteY1" fmla="*/ 3315896 h 3826046"/>
                <a:gd name="connsiteX2" fmla="*/ 4823254 w 4823254"/>
                <a:gd name="connsiteY2" fmla="*/ 3188359 h 3826046"/>
                <a:gd name="connsiteX3" fmla="*/ 4491657 w 4823254"/>
                <a:gd name="connsiteY3" fmla="*/ 3519956 h 3826046"/>
                <a:gd name="connsiteX4" fmla="*/ 4185567 w 4823254"/>
                <a:gd name="connsiteY4" fmla="*/ 3826046 h 3826046"/>
                <a:gd name="connsiteX0" fmla="*/ 4185567 w 4823254"/>
                <a:gd name="connsiteY0" fmla="*/ 3826046 h 3826046"/>
                <a:gd name="connsiteX1" fmla="*/ 4313104 w 4823254"/>
                <a:gd name="connsiteY1" fmla="*/ 3315896 h 3826046"/>
                <a:gd name="connsiteX2" fmla="*/ 4823254 w 4823254"/>
                <a:gd name="connsiteY2" fmla="*/ 3188359 h 3826046"/>
                <a:gd name="connsiteX3" fmla="*/ 4491657 w 4823254"/>
                <a:gd name="connsiteY3" fmla="*/ 3519956 h 3826046"/>
                <a:gd name="connsiteX4" fmla="*/ 4185567 w 4823254"/>
                <a:gd name="connsiteY4" fmla="*/ 3826046 h 3826046"/>
                <a:gd name="connsiteX5" fmla="*/ 3587629 w 4823254"/>
                <a:gd name="connsiteY5" fmla="*/ 3826046 h 3826046"/>
                <a:gd name="connsiteX6" fmla="*/ 2947835 w 4823254"/>
                <a:gd name="connsiteY6" fmla="*/ 3826046 h 3826046"/>
                <a:gd name="connsiteX7" fmla="*/ 2391753 w 4823254"/>
                <a:gd name="connsiteY7" fmla="*/ 3826046 h 3826046"/>
                <a:gd name="connsiteX8" fmla="*/ 1835670 w 4823254"/>
                <a:gd name="connsiteY8" fmla="*/ 3826046 h 3826046"/>
                <a:gd name="connsiteX9" fmla="*/ 1237732 w 4823254"/>
                <a:gd name="connsiteY9" fmla="*/ 3826046 h 3826046"/>
                <a:gd name="connsiteX10" fmla="*/ 639794 w 4823254"/>
                <a:gd name="connsiteY10" fmla="*/ 3826046 h 3826046"/>
                <a:gd name="connsiteX11" fmla="*/ 0 w 4823254"/>
                <a:gd name="connsiteY11" fmla="*/ 3826046 h 3826046"/>
                <a:gd name="connsiteX12" fmla="*/ 0 w 4823254"/>
                <a:gd name="connsiteY12" fmla="*/ 3394249 h 3826046"/>
                <a:gd name="connsiteX13" fmla="*/ 0 w 4823254"/>
                <a:gd name="connsiteY13" fmla="*/ 2924192 h 3826046"/>
                <a:gd name="connsiteX14" fmla="*/ 0 w 4823254"/>
                <a:gd name="connsiteY14" fmla="*/ 2454135 h 3826046"/>
                <a:gd name="connsiteX15" fmla="*/ 0 w 4823254"/>
                <a:gd name="connsiteY15" fmla="*/ 1869297 h 3826046"/>
                <a:gd name="connsiteX16" fmla="*/ 0 w 4823254"/>
                <a:gd name="connsiteY16" fmla="*/ 1360979 h 3826046"/>
                <a:gd name="connsiteX17" fmla="*/ 0 w 4823254"/>
                <a:gd name="connsiteY17" fmla="*/ 929183 h 3826046"/>
                <a:gd name="connsiteX18" fmla="*/ 0 w 4823254"/>
                <a:gd name="connsiteY18" fmla="*/ 0 h 3826046"/>
                <a:gd name="connsiteX19" fmla="*/ 487685 w 4823254"/>
                <a:gd name="connsiteY19" fmla="*/ 0 h 3826046"/>
                <a:gd name="connsiteX20" fmla="*/ 927137 w 4823254"/>
                <a:gd name="connsiteY20" fmla="*/ 0 h 3826046"/>
                <a:gd name="connsiteX21" fmla="*/ 1318356 w 4823254"/>
                <a:gd name="connsiteY21" fmla="*/ 0 h 3826046"/>
                <a:gd name="connsiteX22" fmla="*/ 1709576 w 4823254"/>
                <a:gd name="connsiteY22" fmla="*/ 0 h 3826046"/>
                <a:gd name="connsiteX23" fmla="*/ 2245493 w 4823254"/>
                <a:gd name="connsiteY23" fmla="*/ 0 h 3826046"/>
                <a:gd name="connsiteX24" fmla="*/ 2733177 w 4823254"/>
                <a:gd name="connsiteY24" fmla="*/ 0 h 3826046"/>
                <a:gd name="connsiteX25" fmla="*/ 3269094 w 4823254"/>
                <a:gd name="connsiteY25" fmla="*/ 0 h 3826046"/>
                <a:gd name="connsiteX26" fmla="*/ 3756779 w 4823254"/>
                <a:gd name="connsiteY26" fmla="*/ 0 h 3826046"/>
                <a:gd name="connsiteX27" fmla="*/ 4292696 w 4823254"/>
                <a:gd name="connsiteY27" fmla="*/ 0 h 3826046"/>
                <a:gd name="connsiteX28" fmla="*/ 4823254 w 4823254"/>
                <a:gd name="connsiteY28" fmla="*/ 0 h 3826046"/>
                <a:gd name="connsiteX29" fmla="*/ 4823254 w 4823254"/>
                <a:gd name="connsiteY29" fmla="*/ 435742 h 3826046"/>
                <a:gd name="connsiteX30" fmla="*/ 4823254 w 4823254"/>
                <a:gd name="connsiteY30" fmla="*/ 1030903 h 3826046"/>
                <a:gd name="connsiteX31" fmla="*/ 4823254 w 4823254"/>
                <a:gd name="connsiteY31" fmla="*/ 1466645 h 3826046"/>
                <a:gd name="connsiteX32" fmla="*/ 4823254 w 4823254"/>
                <a:gd name="connsiteY32" fmla="*/ 1966155 h 3826046"/>
                <a:gd name="connsiteX33" fmla="*/ 4823254 w 4823254"/>
                <a:gd name="connsiteY33" fmla="*/ 2497548 h 3826046"/>
                <a:gd name="connsiteX34" fmla="*/ 4823254 w 4823254"/>
                <a:gd name="connsiteY34" fmla="*/ 3188359 h 3826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4823254" h="3826046" stroke="0" extrusionOk="0">
                  <a:moveTo>
                    <a:pt x="0" y="0"/>
                  </a:moveTo>
                  <a:cubicBezTo>
                    <a:pt x="158156" y="-47898"/>
                    <a:pt x="315340" y="35590"/>
                    <a:pt x="439452" y="0"/>
                  </a:cubicBezTo>
                  <a:cubicBezTo>
                    <a:pt x="563564" y="-35590"/>
                    <a:pt x="752371" y="11126"/>
                    <a:pt x="927137" y="0"/>
                  </a:cubicBezTo>
                  <a:cubicBezTo>
                    <a:pt x="1101903" y="-11126"/>
                    <a:pt x="1265099" y="25253"/>
                    <a:pt x="1463054" y="0"/>
                  </a:cubicBezTo>
                  <a:cubicBezTo>
                    <a:pt x="1661009" y="-25253"/>
                    <a:pt x="1919451" y="63981"/>
                    <a:pt x="2047203" y="0"/>
                  </a:cubicBezTo>
                  <a:cubicBezTo>
                    <a:pt x="2174955" y="-63981"/>
                    <a:pt x="2367770" y="14740"/>
                    <a:pt x="2486655" y="0"/>
                  </a:cubicBezTo>
                  <a:cubicBezTo>
                    <a:pt x="2605540" y="-14740"/>
                    <a:pt x="2907007" y="47975"/>
                    <a:pt x="3070805" y="0"/>
                  </a:cubicBezTo>
                  <a:cubicBezTo>
                    <a:pt x="3234603" y="-47975"/>
                    <a:pt x="3381324" y="11565"/>
                    <a:pt x="3654955" y="0"/>
                  </a:cubicBezTo>
                  <a:cubicBezTo>
                    <a:pt x="3928586" y="-11565"/>
                    <a:pt x="4035573" y="21134"/>
                    <a:pt x="4239104" y="0"/>
                  </a:cubicBezTo>
                  <a:cubicBezTo>
                    <a:pt x="4442635" y="-21134"/>
                    <a:pt x="4550614" y="44591"/>
                    <a:pt x="4823254" y="0"/>
                  </a:cubicBezTo>
                  <a:cubicBezTo>
                    <a:pt x="4868836" y="121074"/>
                    <a:pt x="4786530" y="331076"/>
                    <a:pt x="4823254" y="467626"/>
                  </a:cubicBezTo>
                  <a:cubicBezTo>
                    <a:pt x="4859978" y="604176"/>
                    <a:pt x="4785728" y="705474"/>
                    <a:pt x="4823254" y="903368"/>
                  </a:cubicBezTo>
                  <a:cubicBezTo>
                    <a:pt x="4860780" y="1101262"/>
                    <a:pt x="4775053" y="1284799"/>
                    <a:pt x="4823254" y="1402878"/>
                  </a:cubicBezTo>
                  <a:cubicBezTo>
                    <a:pt x="4871455" y="1520957"/>
                    <a:pt x="4803123" y="1797955"/>
                    <a:pt x="4823254" y="1902388"/>
                  </a:cubicBezTo>
                  <a:cubicBezTo>
                    <a:pt x="4843385" y="2006821"/>
                    <a:pt x="4816617" y="2276908"/>
                    <a:pt x="4823254" y="2497548"/>
                  </a:cubicBezTo>
                  <a:cubicBezTo>
                    <a:pt x="4829891" y="2718188"/>
                    <a:pt x="4762610" y="3044354"/>
                    <a:pt x="4823254" y="3188359"/>
                  </a:cubicBezTo>
                  <a:cubicBezTo>
                    <a:pt x="4752157" y="3305352"/>
                    <a:pt x="4636559" y="3353041"/>
                    <a:pt x="4517164" y="3494449"/>
                  </a:cubicBezTo>
                  <a:cubicBezTo>
                    <a:pt x="4397769" y="3635857"/>
                    <a:pt x="4300728" y="3710601"/>
                    <a:pt x="4185567" y="3826046"/>
                  </a:cubicBezTo>
                  <a:cubicBezTo>
                    <a:pt x="3931266" y="3886383"/>
                    <a:pt x="3772361" y="3791398"/>
                    <a:pt x="3587629" y="3826046"/>
                  </a:cubicBezTo>
                  <a:cubicBezTo>
                    <a:pt x="3402897" y="3860694"/>
                    <a:pt x="3277434" y="3810396"/>
                    <a:pt x="2989691" y="3826046"/>
                  </a:cubicBezTo>
                  <a:cubicBezTo>
                    <a:pt x="2701948" y="3841696"/>
                    <a:pt x="2691713" y="3795689"/>
                    <a:pt x="2517320" y="3826046"/>
                  </a:cubicBezTo>
                  <a:cubicBezTo>
                    <a:pt x="2342927" y="3856403"/>
                    <a:pt x="2192033" y="3794389"/>
                    <a:pt x="2003093" y="3826046"/>
                  </a:cubicBezTo>
                  <a:cubicBezTo>
                    <a:pt x="1814153" y="3857703"/>
                    <a:pt x="1562391" y="3787660"/>
                    <a:pt x="1321443" y="3826046"/>
                  </a:cubicBezTo>
                  <a:cubicBezTo>
                    <a:pt x="1080495" y="3864432"/>
                    <a:pt x="877184" y="3787360"/>
                    <a:pt x="765361" y="3826046"/>
                  </a:cubicBezTo>
                  <a:cubicBezTo>
                    <a:pt x="653538" y="3864732"/>
                    <a:pt x="229778" y="3785718"/>
                    <a:pt x="0" y="3826046"/>
                  </a:cubicBezTo>
                  <a:cubicBezTo>
                    <a:pt x="-4911" y="3667028"/>
                    <a:pt x="35984" y="3400345"/>
                    <a:pt x="0" y="3202947"/>
                  </a:cubicBezTo>
                  <a:cubicBezTo>
                    <a:pt x="-35984" y="3005549"/>
                    <a:pt x="25371" y="2780691"/>
                    <a:pt x="0" y="2579848"/>
                  </a:cubicBezTo>
                  <a:cubicBezTo>
                    <a:pt x="-25371" y="2379005"/>
                    <a:pt x="37872" y="2204368"/>
                    <a:pt x="0" y="1995010"/>
                  </a:cubicBezTo>
                  <a:cubicBezTo>
                    <a:pt x="-37872" y="1785652"/>
                    <a:pt x="2086" y="1679130"/>
                    <a:pt x="0" y="1371911"/>
                  </a:cubicBezTo>
                  <a:cubicBezTo>
                    <a:pt x="-2086" y="1064692"/>
                    <a:pt x="29015" y="1073517"/>
                    <a:pt x="0" y="901854"/>
                  </a:cubicBezTo>
                  <a:cubicBezTo>
                    <a:pt x="-29015" y="730191"/>
                    <a:pt x="79994" y="238568"/>
                    <a:pt x="0" y="0"/>
                  </a:cubicBezTo>
                  <a:close/>
                </a:path>
                <a:path w="4823254" h="3826046" fill="darkenLess" stroke="0" extrusionOk="0">
                  <a:moveTo>
                    <a:pt x="4185567" y="3826046"/>
                  </a:moveTo>
                  <a:cubicBezTo>
                    <a:pt x="4218057" y="3573322"/>
                    <a:pt x="4307715" y="3538257"/>
                    <a:pt x="4313104" y="3315896"/>
                  </a:cubicBezTo>
                  <a:cubicBezTo>
                    <a:pt x="4514123" y="3256639"/>
                    <a:pt x="4595501" y="3272148"/>
                    <a:pt x="4823254" y="3188359"/>
                  </a:cubicBezTo>
                  <a:cubicBezTo>
                    <a:pt x="4687513" y="3337369"/>
                    <a:pt x="4625822" y="3359907"/>
                    <a:pt x="4491657" y="3519956"/>
                  </a:cubicBezTo>
                  <a:cubicBezTo>
                    <a:pt x="4357492" y="3680005"/>
                    <a:pt x="4250824" y="3716333"/>
                    <a:pt x="4185567" y="3826046"/>
                  </a:cubicBezTo>
                  <a:close/>
                </a:path>
                <a:path w="4823254" h="3826046" fill="none" extrusionOk="0">
                  <a:moveTo>
                    <a:pt x="4185567" y="3826046"/>
                  </a:moveTo>
                  <a:cubicBezTo>
                    <a:pt x="4180777" y="3667195"/>
                    <a:pt x="4320317" y="3516733"/>
                    <a:pt x="4313104" y="3315896"/>
                  </a:cubicBezTo>
                  <a:cubicBezTo>
                    <a:pt x="4475723" y="3221316"/>
                    <a:pt x="4590060" y="3302019"/>
                    <a:pt x="4823254" y="3188359"/>
                  </a:cubicBezTo>
                  <a:cubicBezTo>
                    <a:pt x="4777100" y="3309589"/>
                    <a:pt x="4584919" y="3426512"/>
                    <a:pt x="4491657" y="3519956"/>
                  </a:cubicBezTo>
                  <a:cubicBezTo>
                    <a:pt x="4398395" y="3613400"/>
                    <a:pt x="4275068" y="3707401"/>
                    <a:pt x="4185567" y="3826046"/>
                  </a:cubicBezTo>
                  <a:cubicBezTo>
                    <a:pt x="4015685" y="3835054"/>
                    <a:pt x="3867636" y="3805140"/>
                    <a:pt x="3587629" y="3826046"/>
                  </a:cubicBezTo>
                  <a:cubicBezTo>
                    <a:pt x="3307622" y="3846952"/>
                    <a:pt x="3081029" y="3808526"/>
                    <a:pt x="2947835" y="3826046"/>
                  </a:cubicBezTo>
                  <a:cubicBezTo>
                    <a:pt x="2814641" y="3843566"/>
                    <a:pt x="2539968" y="3777519"/>
                    <a:pt x="2391753" y="3826046"/>
                  </a:cubicBezTo>
                  <a:cubicBezTo>
                    <a:pt x="2243538" y="3874573"/>
                    <a:pt x="1992829" y="3801135"/>
                    <a:pt x="1835670" y="3826046"/>
                  </a:cubicBezTo>
                  <a:cubicBezTo>
                    <a:pt x="1678511" y="3850957"/>
                    <a:pt x="1533969" y="3821688"/>
                    <a:pt x="1237732" y="3826046"/>
                  </a:cubicBezTo>
                  <a:cubicBezTo>
                    <a:pt x="941495" y="3830404"/>
                    <a:pt x="768072" y="3789110"/>
                    <a:pt x="639794" y="3826046"/>
                  </a:cubicBezTo>
                  <a:cubicBezTo>
                    <a:pt x="511516" y="3862982"/>
                    <a:pt x="232333" y="3778842"/>
                    <a:pt x="0" y="3826046"/>
                  </a:cubicBezTo>
                  <a:cubicBezTo>
                    <a:pt x="-27854" y="3666902"/>
                    <a:pt x="8487" y="3583144"/>
                    <a:pt x="0" y="3394249"/>
                  </a:cubicBezTo>
                  <a:cubicBezTo>
                    <a:pt x="-8487" y="3205354"/>
                    <a:pt x="42709" y="3112620"/>
                    <a:pt x="0" y="2924192"/>
                  </a:cubicBezTo>
                  <a:cubicBezTo>
                    <a:pt x="-42709" y="2735764"/>
                    <a:pt x="16741" y="2624678"/>
                    <a:pt x="0" y="2454135"/>
                  </a:cubicBezTo>
                  <a:cubicBezTo>
                    <a:pt x="-16741" y="2283592"/>
                    <a:pt x="28654" y="2088046"/>
                    <a:pt x="0" y="1869297"/>
                  </a:cubicBezTo>
                  <a:cubicBezTo>
                    <a:pt x="-28654" y="1650548"/>
                    <a:pt x="8829" y="1560604"/>
                    <a:pt x="0" y="1360979"/>
                  </a:cubicBezTo>
                  <a:cubicBezTo>
                    <a:pt x="-8829" y="1161354"/>
                    <a:pt x="2683" y="1101936"/>
                    <a:pt x="0" y="929183"/>
                  </a:cubicBezTo>
                  <a:cubicBezTo>
                    <a:pt x="-2683" y="756430"/>
                    <a:pt x="66998" y="251614"/>
                    <a:pt x="0" y="0"/>
                  </a:cubicBezTo>
                  <a:cubicBezTo>
                    <a:pt x="223075" y="-47739"/>
                    <a:pt x="327204" y="41362"/>
                    <a:pt x="487685" y="0"/>
                  </a:cubicBezTo>
                  <a:cubicBezTo>
                    <a:pt x="648167" y="-41362"/>
                    <a:pt x="820600" y="34859"/>
                    <a:pt x="927137" y="0"/>
                  </a:cubicBezTo>
                  <a:cubicBezTo>
                    <a:pt x="1033674" y="-34859"/>
                    <a:pt x="1126453" y="30968"/>
                    <a:pt x="1318356" y="0"/>
                  </a:cubicBezTo>
                  <a:cubicBezTo>
                    <a:pt x="1510259" y="-30968"/>
                    <a:pt x="1578398" y="2097"/>
                    <a:pt x="1709576" y="0"/>
                  </a:cubicBezTo>
                  <a:cubicBezTo>
                    <a:pt x="1840754" y="-2097"/>
                    <a:pt x="2036894" y="9790"/>
                    <a:pt x="2245493" y="0"/>
                  </a:cubicBezTo>
                  <a:cubicBezTo>
                    <a:pt x="2454092" y="-9790"/>
                    <a:pt x="2574346" y="1317"/>
                    <a:pt x="2733177" y="0"/>
                  </a:cubicBezTo>
                  <a:cubicBezTo>
                    <a:pt x="2892008" y="-1317"/>
                    <a:pt x="3099686" y="53099"/>
                    <a:pt x="3269094" y="0"/>
                  </a:cubicBezTo>
                  <a:cubicBezTo>
                    <a:pt x="3438502" y="-53099"/>
                    <a:pt x="3592517" y="29850"/>
                    <a:pt x="3756779" y="0"/>
                  </a:cubicBezTo>
                  <a:cubicBezTo>
                    <a:pt x="3921041" y="-29850"/>
                    <a:pt x="4170743" y="33715"/>
                    <a:pt x="4292696" y="0"/>
                  </a:cubicBezTo>
                  <a:cubicBezTo>
                    <a:pt x="4414649" y="-33715"/>
                    <a:pt x="4649153" y="32158"/>
                    <a:pt x="4823254" y="0"/>
                  </a:cubicBezTo>
                  <a:cubicBezTo>
                    <a:pt x="4824678" y="167196"/>
                    <a:pt x="4812835" y="246929"/>
                    <a:pt x="4823254" y="435742"/>
                  </a:cubicBezTo>
                  <a:cubicBezTo>
                    <a:pt x="4833673" y="624555"/>
                    <a:pt x="4763078" y="786997"/>
                    <a:pt x="4823254" y="1030903"/>
                  </a:cubicBezTo>
                  <a:cubicBezTo>
                    <a:pt x="4883430" y="1274809"/>
                    <a:pt x="4811190" y="1259714"/>
                    <a:pt x="4823254" y="1466645"/>
                  </a:cubicBezTo>
                  <a:cubicBezTo>
                    <a:pt x="4835318" y="1673576"/>
                    <a:pt x="4809700" y="1773842"/>
                    <a:pt x="4823254" y="1966155"/>
                  </a:cubicBezTo>
                  <a:cubicBezTo>
                    <a:pt x="4836808" y="2158468"/>
                    <a:pt x="4821785" y="2357512"/>
                    <a:pt x="4823254" y="2497548"/>
                  </a:cubicBezTo>
                  <a:cubicBezTo>
                    <a:pt x="4824723" y="2637584"/>
                    <a:pt x="4786914" y="2861231"/>
                    <a:pt x="4823254" y="3188359"/>
                  </a:cubicBezTo>
                </a:path>
                <a:path w="4823254" h="3826046" fill="none" stroke="0" extrusionOk="0">
                  <a:moveTo>
                    <a:pt x="4185567" y="3826046"/>
                  </a:moveTo>
                  <a:cubicBezTo>
                    <a:pt x="4178060" y="3611230"/>
                    <a:pt x="4334398" y="3480993"/>
                    <a:pt x="4313104" y="3315896"/>
                  </a:cubicBezTo>
                  <a:cubicBezTo>
                    <a:pt x="4499675" y="3210852"/>
                    <a:pt x="4613807" y="3295866"/>
                    <a:pt x="4823254" y="3188359"/>
                  </a:cubicBezTo>
                  <a:cubicBezTo>
                    <a:pt x="4702754" y="3388273"/>
                    <a:pt x="4604125" y="3405246"/>
                    <a:pt x="4491657" y="3519956"/>
                  </a:cubicBezTo>
                  <a:cubicBezTo>
                    <a:pt x="4379189" y="3634666"/>
                    <a:pt x="4259309" y="3685846"/>
                    <a:pt x="4185567" y="3826046"/>
                  </a:cubicBezTo>
                  <a:cubicBezTo>
                    <a:pt x="4001340" y="3878720"/>
                    <a:pt x="3915960" y="3809426"/>
                    <a:pt x="3713196" y="3826046"/>
                  </a:cubicBezTo>
                  <a:cubicBezTo>
                    <a:pt x="3510432" y="3842666"/>
                    <a:pt x="3277093" y="3819411"/>
                    <a:pt x="3073402" y="3826046"/>
                  </a:cubicBezTo>
                  <a:cubicBezTo>
                    <a:pt x="2869711" y="3832681"/>
                    <a:pt x="2735453" y="3773652"/>
                    <a:pt x="2517320" y="3826046"/>
                  </a:cubicBezTo>
                  <a:cubicBezTo>
                    <a:pt x="2299187" y="3878440"/>
                    <a:pt x="2194705" y="3776968"/>
                    <a:pt x="1919381" y="3826046"/>
                  </a:cubicBezTo>
                  <a:cubicBezTo>
                    <a:pt x="1644057" y="3875124"/>
                    <a:pt x="1672746" y="3783905"/>
                    <a:pt x="1447010" y="3826046"/>
                  </a:cubicBezTo>
                  <a:cubicBezTo>
                    <a:pt x="1221274" y="3868187"/>
                    <a:pt x="1101520" y="3800352"/>
                    <a:pt x="974639" y="3826046"/>
                  </a:cubicBezTo>
                  <a:cubicBezTo>
                    <a:pt x="847758" y="3851740"/>
                    <a:pt x="284063" y="3789757"/>
                    <a:pt x="0" y="3826046"/>
                  </a:cubicBezTo>
                  <a:cubicBezTo>
                    <a:pt x="-23772" y="3612453"/>
                    <a:pt x="58960" y="3369285"/>
                    <a:pt x="0" y="3241208"/>
                  </a:cubicBezTo>
                  <a:cubicBezTo>
                    <a:pt x="-58960" y="3113131"/>
                    <a:pt x="5758" y="2978425"/>
                    <a:pt x="0" y="2809411"/>
                  </a:cubicBezTo>
                  <a:cubicBezTo>
                    <a:pt x="-5758" y="2640397"/>
                    <a:pt x="28803" y="2486139"/>
                    <a:pt x="0" y="2262833"/>
                  </a:cubicBezTo>
                  <a:cubicBezTo>
                    <a:pt x="-28803" y="2039527"/>
                    <a:pt x="49645" y="1829844"/>
                    <a:pt x="0" y="1716255"/>
                  </a:cubicBezTo>
                  <a:cubicBezTo>
                    <a:pt x="-49645" y="1602666"/>
                    <a:pt x="28969" y="1258621"/>
                    <a:pt x="0" y="1131416"/>
                  </a:cubicBezTo>
                  <a:cubicBezTo>
                    <a:pt x="-28969" y="1004211"/>
                    <a:pt x="47759" y="873646"/>
                    <a:pt x="0" y="661359"/>
                  </a:cubicBezTo>
                  <a:cubicBezTo>
                    <a:pt x="-47759" y="449072"/>
                    <a:pt x="57202" y="192427"/>
                    <a:pt x="0" y="0"/>
                  </a:cubicBezTo>
                  <a:cubicBezTo>
                    <a:pt x="245127" y="-65419"/>
                    <a:pt x="439964" y="47141"/>
                    <a:pt x="584150" y="0"/>
                  </a:cubicBezTo>
                  <a:cubicBezTo>
                    <a:pt x="728336" y="-47141"/>
                    <a:pt x="1000618" y="29359"/>
                    <a:pt x="1120067" y="0"/>
                  </a:cubicBezTo>
                  <a:cubicBezTo>
                    <a:pt x="1239516" y="-29359"/>
                    <a:pt x="1327669" y="21342"/>
                    <a:pt x="1511286" y="0"/>
                  </a:cubicBezTo>
                  <a:cubicBezTo>
                    <a:pt x="1694903" y="-21342"/>
                    <a:pt x="1804675" y="47913"/>
                    <a:pt x="1950738" y="0"/>
                  </a:cubicBezTo>
                  <a:cubicBezTo>
                    <a:pt x="2096801" y="-47913"/>
                    <a:pt x="2379189" y="47014"/>
                    <a:pt x="2583120" y="0"/>
                  </a:cubicBezTo>
                  <a:cubicBezTo>
                    <a:pt x="2787051" y="-47014"/>
                    <a:pt x="2795529" y="8139"/>
                    <a:pt x="2974340" y="0"/>
                  </a:cubicBezTo>
                  <a:cubicBezTo>
                    <a:pt x="3153151" y="-8139"/>
                    <a:pt x="3385845" y="65575"/>
                    <a:pt x="3606722" y="0"/>
                  </a:cubicBezTo>
                  <a:cubicBezTo>
                    <a:pt x="3827599" y="-65575"/>
                    <a:pt x="3960906" y="46517"/>
                    <a:pt x="4094407" y="0"/>
                  </a:cubicBezTo>
                  <a:cubicBezTo>
                    <a:pt x="4227908" y="-46517"/>
                    <a:pt x="4626502" y="26786"/>
                    <a:pt x="4823254" y="0"/>
                  </a:cubicBezTo>
                  <a:cubicBezTo>
                    <a:pt x="4840802" y="144379"/>
                    <a:pt x="4773109" y="218694"/>
                    <a:pt x="4823254" y="435742"/>
                  </a:cubicBezTo>
                  <a:cubicBezTo>
                    <a:pt x="4873399" y="652790"/>
                    <a:pt x="4812510" y="779564"/>
                    <a:pt x="4823254" y="871485"/>
                  </a:cubicBezTo>
                  <a:cubicBezTo>
                    <a:pt x="4833998" y="963406"/>
                    <a:pt x="4789725" y="1323346"/>
                    <a:pt x="4823254" y="1466645"/>
                  </a:cubicBezTo>
                  <a:cubicBezTo>
                    <a:pt x="4856783" y="1609944"/>
                    <a:pt x="4761209" y="1815240"/>
                    <a:pt x="4823254" y="2029922"/>
                  </a:cubicBezTo>
                  <a:cubicBezTo>
                    <a:pt x="4885299" y="2244604"/>
                    <a:pt x="4775599" y="2372767"/>
                    <a:pt x="4823254" y="2497548"/>
                  </a:cubicBezTo>
                  <a:cubicBezTo>
                    <a:pt x="4870909" y="2622329"/>
                    <a:pt x="4822915" y="2889590"/>
                    <a:pt x="4823254" y="3188359"/>
                  </a:cubicBezTo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57150">
              <a:solidFill>
                <a:srgbClr val="F6BDB4"/>
              </a:solidFill>
              <a:extLst>
                <a:ext uri="{C807C97D-BFC1-408E-A445-0C87EB9F89A2}">
                  <ask:lineSketchStyleProps xmlns:ask="http://schemas.microsoft.com/office/drawing/2018/sketchyshapes" sd="1217046516">
                    <a:prstGeom prst="foldedCorner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>
          <p:nvSpPr>
            <p:cNvPr id="3" name="文本框 2">
              <a:extLst>
                <a:ext uri="{FF2B5EF4-FFF2-40B4-BE49-F238E27FC236}">
                  <a16:creationId xmlns:a16="http://schemas.microsoft.com/office/drawing/2014/main" id="{DE206070-E98F-97B6-1B89-C61347997312}"/>
                </a:ext>
              </a:extLst>
            </p:cNvPr>
            <p:cNvSpPr txBox="1"/>
            <p:nvPr/>
          </p:nvSpPr>
          <p:spPr>
            <a:xfrm>
              <a:off x="5224279" y="-410644"/>
              <a:ext cx="4250971" cy="38260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kumimoji="1" lang="zh-CN" altLang="en-US" sz="4400" b="1" dirty="0">
                  <a:solidFill>
                    <a:schemeClr val="tx2">
                      <a:lumMod val="10000"/>
                    </a:schemeClr>
                  </a:solidFill>
                  <a:latin typeface="HYJinLingKeJing W" pitchFamily="18" charset="-122"/>
                  <a:ea typeface="HYJinLingKeJing W" pitchFamily="18" charset="-122"/>
                </a:rPr>
                <a:t>复习相关</a:t>
              </a:r>
              <a:endParaRPr kumimoji="1" lang="en-US" altLang="zh-CN" sz="4400" b="1" dirty="0">
                <a:solidFill>
                  <a:schemeClr val="tx2">
                    <a:lumMod val="10000"/>
                  </a:schemeClr>
                </a:solidFill>
                <a:latin typeface="HYJinLingKeJing W" pitchFamily="18" charset="-122"/>
                <a:ea typeface="HYJinLingKeJing W" pitchFamily="18" charset="-122"/>
              </a:endParaRPr>
            </a:p>
            <a:p>
              <a:pPr>
                <a:lnSpc>
                  <a:spcPct val="150000"/>
                </a:lnSpc>
              </a:pPr>
              <a:r>
                <a:rPr kumimoji="1" lang="en-US" altLang="zh-CN" sz="4000" dirty="0">
                  <a:solidFill>
                    <a:schemeClr val="tx2">
                      <a:lumMod val="10000"/>
                    </a:schemeClr>
                  </a:solidFill>
                  <a:latin typeface="HYJinLingKeJing W" pitchFamily="18" charset="-122"/>
                  <a:ea typeface="HYJinLingKeJing W" pitchFamily="18" charset="-122"/>
                </a:rPr>
                <a:t>1</a:t>
              </a:r>
              <a:r>
                <a:rPr kumimoji="1" lang="zh-CN" altLang="en-US" sz="4000" dirty="0">
                  <a:solidFill>
                    <a:schemeClr val="tx2">
                      <a:lumMod val="10000"/>
                    </a:schemeClr>
                  </a:solidFill>
                  <a:latin typeface="HYJinLingKeJing W" pitchFamily="18" charset="-122"/>
                  <a:ea typeface="HYJinLingKeJing W" pitchFamily="18" charset="-122"/>
                </a:rPr>
                <a:t>）信息调研</a:t>
              </a:r>
              <a:endParaRPr kumimoji="1" lang="en-US" altLang="zh-CN" sz="4000" dirty="0">
                <a:solidFill>
                  <a:schemeClr val="tx2">
                    <a:lumMod val="10000"/>
                  </a:schemeClr>
                </a:solidFill>
                <a:latin typeface="HYJinLingKeJing W" pitchFamily="18" charset="-122"/>
                <a:ea typeface="HYJinLingKeJing W" pitchFamily="18" charset="-122"/>
              </a:endParaRPr>
            </a:p>
            <a:p>
              <a:pPr>
                <a:lnSpc>
                  <a:spcPct val="150000"/>
                </a:lnSpc>
              </a:pPr>
              <a:r>
                <a:rPr kumimoji="1" lang="en-US" altLang="zh-CN" sz="4000" dirty="0">
                  <a:solidFill>
                    <a:schemeClr val="tx2">
                      <a:lumMod val="10000"/>
                    </a:schemeClr>
                  </a:solidFill>
                  <a:latin typeface="HYJinLingKeJing W" pitchFamily="18" charset="-122"/>
                  <a:ea typeface="HYJinLingKeJing W" pitchFamily="18" charset="-122"/>
                </a:rPr>
                <a:t>2</a:t>
              </a:r>
              <a:r>
                <a:rPr kumimoji="1" lang="zh-CN" altLang="en-US" sz="4000" dirty="0">
                  <a:solidFill>
                    <a:schemeClr val="tx2">
                      <a:lumMod val="10000"/>
                    </a:schemeClr>
                  </a:solidFill>
                  <a:latin typeface="HYJinLingKeJing W" pitchFamily="18" charset="-122"/>
                  <a:ea typeface="HYJinLingKeJing W" pitchFamily="18" charset="-122"/>
                </a:rPr>
                <a:t>）时间规划</a:t>
              </a:r>
              <a:endParaRPr kumimoji="1" lang="en-US" altLang="zh-CN" sz="4000" dirty="0">
                <a:solidFill>
                  <a:schemeClr val="tx2">
                    <a:lumMod val="10000"/>
                  </a:schemeClr>
                </a:solidFill>
                <a:latin typeface="HYJinLingKeJing W" pitchFamily="18" charset="-122"/>
                <a:ea typeface="HYJinLingKeJing W" pitchFamily="18" charset="-122"/>
              </a:endParaRPr>
            </a:p>
            <a:p>
              <a:pPr>
                <a:lnSpc>
                  <a:spcPct val="150000"/>
                </a:lnSpc>
              </a:pPr>
              <a:r>
                <a:rPr kumimoji="1" lang="en-US" altLang="zh-CN" sz="4000" dirty="0">
                  <a:solidFill>
                    <a:schemeClr val="tx2">
                      <a:lumMod val="10000"/>
                    </a:schemeClr>
                  </a:solidFill>
                  <a:latin typeface="HYJinLingKeJing W" pitchFamily="18" charset="-122"/>
                  <a:ea typeface="HYJinLingKeJing W" pitchFamily="18" charset="-122"/>
                </a:rPr>
                <a:t>3</a:t>
              </a:r>
              <a:r>
                <a:rPr kumimoji="1" lang="zh-CN" altLang="en-US" sz="4000" dirty="0">
                  <a:solidFill>
                    <a:schemeClr val="tx2">
                      <a:lumMod val="10000"/>
                    </a:schemeClr>
                  </a:solidFill>
                  <a:latin typeface="HYJinLingKeJing W" pitchFamily="18" charset="-122"/>
                  <a:ea typeface="HYJinLingKeJing W" pitchFamily="18" charset="-122"/>
                </a:rPr>
                <a:t>）资源分享</a:t>
              </a:r>
              <a:endParaRPr kumimoji="1" lang="en-US" altLang="zh-CN" sz="4000" dirty="0">
                <a:solidFill>
                  <a:schemeClr val="tx2">
                    <a:lumMod val="10000"/>
                  </a:schemeClr>
                </a:solidFill>
                <a:latin typeface="HYJinLingKeJing W" pitchFamily="18" charset="-122"/>
                <a:ea typeface="HYJinLingKeJing W" pitchFamily="18" charset="-122"/>
              </a:endParaRPr>
            </a:p>
          </p:txBody>
        </p: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8B50E375-3F55-899A-9225-D40795E35D68}"/>
              </a:ext>
            </a:extLst>
          </p:cNvPr>
          <p:cNvGrpSpPr/>
          <p:nvPr/>
        </p:nvGrpSpPr>
        <p:grpSpPr>
          <a:xfrm>
            <a:off x="767605" y="1995299"/>
            <a:ext cx="5554691" cy="3894629"/>
            <a:chOff x="6244282" y="2069136"/>
            <a:chExt cx="5554691" cy="3894629"/>
          </a:xfrm>
        </p:grpSpPr>
        <p:sp>
          <p:nvSpPr>
            <p:cNvPr id="15" name="折角形 14">
              <a:extLst>
                <a:ext uri="{FF2B5EF4-FFF2-40B4-BE49-F238E27FC236}">
                  <a16:creationId xmlns:a16="http://schemas.microsoft.com/office/drawing/2014/main" id="{434E7D55-01BD-6339-2C6F-08F3F0675D6E}"/>
                </a:ext>
              </a:extLst>
            </p:cNvPr>
            <p:cNvSpPr/>
            <p:nvPr/>
          </p:nvSpPr>
          <p:spPr>
            <a:xfrm>
              <a:off x="6244282" y="2137719"/>
              <a:ext cx="4988011" cy="3826046"/>
            </a:xfrm>
            <a:custGeom>
              <a:avLst/>
              <a:gdLst>
                <a:gd name="connsiteX0" fmla="*/ 0 w 4988011"/>
                <a:gd name="connsiteY0" fmla="*/ 0 h 3826046"/>
                <a:gd name="connsiteX1" fmla="*/ 4988011 w 4988011"/>
                <a:gd name="connsiteY1" fmla="*/ 0 h 3826046"/>
                <a:gd name="connsiteX2" fmla="*/ 4988011 w 4988011"/>
                <a:gd name="connsiteY2" fmla="*/ 3188359 h 3826046"/>
                <a:gd name="connsiteX3" fmla="*/ 4350324 w 4988011"/>
                <a:gd name="connsiteY3" fmla="*/ 3826046 h 3826046"/>
                <a:gd name="connsiteX4" fmla="*/ 0 w 4988011"/>
                <a:gd name="connsiteY4" fmla="*/ 3826046 h 3826046"/>
                <a:gd name="connsiteX5" fmla="*/ 0 w 4988011"/>
                <a:gd name="connsiteY5" fmla="*/ 0 h 3826046"/>
                <a:gd name="connsiteX0" fmla="*/ 4350324 w 4988011"/>
                <a:gd name="connsiteY0" fmla="*/ 3826046 h 3826046"/>
                <a:gd name="connsiteX1" fmla="*/ 4477861 w 4988011"/>
                <a:gd name="connsiteY1" fmla="*/ 3315896 h 3826046"/>
                <a:gd name="connsiteX2" fmla="*/ 4988011 w 4988011"/>
                <a:gd name="connsiteY2" fmla="*/ 3188359 h 3826046"/>
                <a:gd name="connsiteX3" fmla="*/ 4350324 w 4988011"/>
                <a:gd name="connsiteY3" fmla="*/ 3826046 h 3826046"/>
                <a:gd name="connsiteX0" fmla="*/ 4350324 w 4988011"/>
                <a:gd name="connsiteY0" fmla="*/ 3826046 h 3826046"/>
                <a:gd name="connsiteX1" fmla="*/ 4477861 w 4988011"/>
                <a:gd name="connsiteY1" fmla="*/ 3315896 h 3826046"/>
                <a:gd name="connsiteX2" fmla="*/ 4988011 w 4988011"/>
                <a:gd name="connsiteY2" fmla="*/ 3188359 h 3826046"/>
                <a:gd name="connsiteX3" fmla="*/ 4350324 w 4988011"/>
                <a:gd name="connsiteY3" fmla="*/ 3826046 h 3826046"/>
                <a:gd name="connsiteX4" fmla="*/ 0 w 4988011"/>
                <a:gd name="connsiteY4" fmla="*/ 3826046 h 3826046"/>
                <a:gd name="connsiteX5" fmla="*/ 0 w 4988011"/>
                <a:gd name="connsiteY5" fmla="*/ 0 h 3826046"/>
                <a:gd name="connsiteX6" fmla="*/ 4988011 w 4988011"/>
                <a:gd name="connsiteY6" fmla="*/ 0 h 3826046"/>
                <a:gd name="connsiteX7" fmla="*/ 4988011 w 4988011"/>
                <a:gd name="connsiteY7" fmla="*/ 3188359 h 3826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88011" h="3826046" stroke="0" extrusionOk="0">
                  <a:moveTo>
                    <a:pt x="0" y="0"/>
                  </a:moveTo>
                  <a:cubicBezTo>
                    <a:pt x="2121476" y="-81364"/>
                    <a:pt x="3945352" y="7667"/>
                    <a:pt x="4988011" y="0"/>
                  </a:cubicBezTo>
                  <a:cubicBezTo>
                    <a:pt x="4891967" y="1467207"/>
                    <a:pt x="4947893" y="2174178"/>
                    <a:pt x="4988011" y="3188359"/>
                  </a:cubicBezTo>
                  <a:cubicBezTo>
                    <a:pt x="4910972" y="3336554"/>
                    <a:pt x="4435373" y="3749703"/>
                    <a:pt x="4350324" y="3826046"/>
                  </a:cubicBezTo>
                  <a:cubicBezTo>
                    <a:pt x="2430602" y="3821780"/>
                    <a:pt x="1167773" y="3914631"/>
                    <a:pt x="0" y="3826046"/>
                  </a:cubicBezTo>
                  <a:cubicBezTo>
                    <a:pt x="-88426" y="2738025"/>
                    <a:pt x="11725" y="543193"/>
                    <a:pt x="0" y="0"/>
                  </a:cubicBezTo>
                  <a:close/>
                </a:path>
                <a:path w="4988011" h="3826046" fill="darkenLess" stroke="0" extrusionOk="0">
                  <a:moveTo>
                    <a:pt x="4350324" y="3826046"/>
                  </a:moveTo>
                  <a:cubicBezTo>
                    <a:pt x="4361397" y="3669924"/>
                    <a:pt x="4502116" y="3397691"/>
                    <a:pt x="4477861" y="3315896"/>
                  </a:cubicBezTo>
                  <a:cubicBezTo>
                    <a:pt x="4706831" y="3281481"/>
                    <a:pt x="4748262" y="3289518"/>
                    <a:pt x="4988011" y="3188359"/>
                  </a:cubicBezTo>
                  <a:cubicBezTo>
                    <a:pt x="4640197" y="3424403"/>
                    <a:pt x="4601539" y="3565407"/>
                    <a:pt x="4350324" y="3826046"/>
                  </a:cubicBezTo>
                  <a:close/>
                </a:path>
                <a:path w="4988011" h="3826046" fill="none" extrusionOk="0">
                  <a:moveTo>
                    <a:pt x="4350324" y="3826046"/>
                  </a:moveTo>
                  <a:cubicBezTo>
                    <a:pt x="4397074" y="3634136"/>
                    <a:pt x="4445226" y="3508562"/>
                    <a:pt x="4477861" y="3315896"/>
                  </a:cubicBezTo>
                  <a:cubicBezTo>
                    <a:pt x="4639402" y="3236436"/>
                    <a:pt x="4942277" y="3245322"/>
                    <a:pt x="4988011" y="3188359"/>
                  </a:cubicBezTo>
                  <a:cubicBezTo>
                    <a:pt x="4887881" y="3278442"/>
                    <a:pt x="4544366" y="3629750"/>
                    <a:pt x="4350324" y="3826046"/>
                  </a:cubicBezTo>
                  <a:cubicBezTo>
                    <a:pt x="3764618" y="3782732"/>
                    <a:pt x="997227" y="3908767"/>
                    <a:pt x="0" y="3826046"/>
                  </a:cubicBezTo>
                  <a:cubicBezTo>
                    <a:pt x="118958" y="3093195"/>
                    <a:pt x="-168831" y="1722161"/>
                    <a:pt x="0" y="0"/>
                  </a:cubicBezTo>
                  <a:cubicBezTo>
                    <a:pt x="1775197" y="-88894"/>
                    <a:pt x="3877246" y="-82488"/>
                    <a:pt x="4988011" y="0"/>
                  </a:cubicBezTo>
                  <a:cubicBezTo>
                    <a:pt x="5119549" y="479672"/>
                    <a:pt x="5103987" y="2310713"/>
                    <a:pt x="4988011" y="3188359"/>
                  </a:cubicBezTo>
                </a:path>
                <a:path w="4988011" h="3826046" fill="none" stroke="0" extrusionOk="0">
                  <a:moveTo>
                    <a:pt x="4350324" y="3826046"/>
                  </a:moveTo>
                  <a:cubicBezTo>
                    <a:pt x="4428531" y="3626541"/>
                    <a:pt x="4440207" y="3437888"/>
                    <a:pt x="4477861" y="3315896"/>
                  </a:cubicBezTo>
                  <a:cubicBezTo>
                    <a:pt x="4658725" y="3228369"/>
                    <a:pt x="4761851" y="3264951"/>
                    <a:pt x="4988011" y="3188359"/>
                  </a:cubicBezTo>
                  <a:cubicBezTo>
                    <a:pt x="4701337" y="3521639"/>
                    <a:pt x="4643586" y="3586188"/>
                    <a:pt x="4350324" y="3826046"/>
                  </a:cubicBezTo>
                  <a:cubicBezTo>
                    <a:pt x="3486963" y="3899413"/>
                    <a:pt x="482122" y="3682494"/>
                    <a:pt x="0" y="3826046"/>
                  </a:cubicBezTo>
                  <a:cubicBezTo>
                    <a:pt x="73909" y="2886411"/>
                    <a:pt x="161891" y="1553116"/>
                    <a:pt x="0" y="0"/>
                  </a:cubicBezTo>
                  <a:cubicBezTo>
                    <a:pt x="1197963" y="-124605"/>
                    <a:pt x="2843781" y="120845"/>
                    <a:pt x="4988011" y="0"/>
                  </a:cubicBezTo>
                  <a:cubicBezTo>
                    <a:pt x="4948836" y="1501865"/>
                    <a:pt x="5061524" y="2503861"/>
                    <a:pt x="4988011" y="3188359"/>
                  </a:cubicBezTo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76200">
              <a:solidFill>
                <a:schemeClr val="accent4">
                  <a:lumMod val="60000"/>
                  <a:lumOff val="4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373645458">
                    <a:prstGeom prst="foldedCorner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>
          <p:nvSpPr>
            <p:cNvPr id="2" name="文本框 1">
              <a:extLst>
                <a:ext uri="{FF2B5EF4-FFF2-40B4-BE49-F238E27FC236}">
                  <a16:creationId xmlns:a16="http://schemas.microsoft.com/office/drawing/2014/main" id="{EFE41D4C-24AD-D15B-FB63-15A09470E714}"/>
                </a:ext>
              </a:extLst>
            </p:cNvPr>
            <p:cNvSpPr txBox="1"/>
            <p:nvPr/>
          </p:nvSpPr>
          <p:spPr>
            <a:xfrm>
              <a:off x="6479063" y="2069136"/>
              <a:ext cx="5319910" cy="38116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kumimoji="1" lang="zh-CN" altLang="en-US" sz="4400" b="1" dirty="0">
                  <a:solidFill>
                    <a:schemeClr val="tx2">
                      <a:lumMod val="10000"/>
                    </a:schemeClr>
                  </a:solidFill>
                  <a:latin typeface="HYJinLingKeJing W" pitchFamily="18" charset="-122"/>
                  <a:ea typeface="HYJinLingKeJing W" pitchFamily="18" charset="-122"/>
                </a:rPr>
                <a:t>心态调整</a:t>
              </a:r>
              <a:endParaRPr kumimoji="1" lang="en-US" altLang="zh-CN" sz="4400" b="1" dirty="0">
                <a:solidFill>
                  <a:schemeClr val="tx2">
                    <a:lumMod val="10000"/>
                  </a:schemeClr>
                </a:solidFill>
                <a:latin typeface="HYJinLingKeJing W" pitchFamily="18" charset="-122"/>
                <a:ea typeface="HYJinLingKeJing W" pitchFamily="18" charset="-122"/>
              </a:endParaRPr>
            </a:p>
            <a:p>
              <a:pPr>
                <a:lnSpc>
                  <a:spcPct val="150000"/>
                </a:lnSpc>
              </a:pPr>
              <a:r>
                <a:rPr kumimoji="1" lang="en-US" altLang="zh-CN" sz="4000" dirty="0">
                  <a:solidFill>
                    <a:schemeClr val="tx2">
                      <a:lumMod val="10000"/>
                    </a:schemeClr>
                  </a:solidFill>
                  <a:latin typeface="HYJinLingKeJing W" pitchFamily="18" charset="-122"/>
                  <a:ea typeface="HYJinLingKeJing W" pitchFamily="18" charset="-122"/>
                </a:rPr>
                <a:t>1</a:t>
              </a:r>
              <a:r>
                <a:rPr kumimoji="1" lang="zh-CN" altLang="en-US" sz="4000" dirty="0">
                  <a:solidFill>
                    <a:schemeClr val="tx2">
                      <a:lumMod val="10000"/>
                    </a:schemeClr>
                  </a:solidFill>
                  <a:latin typeface="HYJinLingKeJing W" pitchFamily="18" charset="-122"/>
                  <a:ea typeface="HYJinLingKeJing W" pitchFamily="18" charset="-122"/>
                </a:rPr>
                <a:t>）考研为了什么</a:t>
              </a:r>
              <a:endParaRPr kumimoji="1" lang="en-US" altLang="zh-CN" sz="4000" dirty="0">
                <a:solidFill>
                  <a:schemeClr val="tx2">
                    <a:lumMod val="10000"/>
                  </a:schemeClr>
                </a:solidFill>
                <a:latin typeface="HYJinLingKeJing W" pitchFamily="18" charset="-122"/>
                <a:ea typeface="HYJinLingKeJing W" pitchFamily="18" charset="-122"/>
              </a:endParaRPr>
            </a:p>
            <a:p>
              <a:pPr>
                <a:lnSpc>
                  <a:spcPct val="150000"/>
                </a:lnSpc>
              </a:pPr>
              <a:r>
                <a:rPr kumimoji="1" lang="en-US" altLang="zh-CN" sz="4000" dirty="0">
                  <a:solidFill>
                    <a:schemeClr val="tx2">
                      <a:lumMod val="10000"/>
                    </a:schemeClr>
                  </a:solidFill>
                  <a:latin typeface="HYJinLingKeJing W" pitchFamily="18" charset="-122"/>
                  <a:ea typeface="HYJinLingKeJing W" pitchFamily="18" charset="-122"/>
                </a:rPr>
                <a:t>2</a:t>
              </a:r>
              <a:r>
                <a:rPr kumimoji="1" lang="zh-CN" altLang="en-US" sz="4000" dirty="0">
                  <a:solidFill>
                    <a:schemeClr val="tx2">
                      <a:lumMod val="10000"/>
                    </a:schemeClr>
                  </a:solidFill>
                  <a:latin typeface="HYJinLingKeJing W" pitchFamily="18" charset="-122"/>
                  <a:ea typeface="HYJinLingKeJing W" pitchFamily="18" charset="-122"/>
                </a:rPr>
                <a:t>）考试为了什么</a:t>
              </a:r>
              <a:endParaRPr kumimoji="1" lang="en-US" altLang="zh-CN" sz="4000" dirty="0">
                <a:solidFill>
                  <a:schemeClr val="tx2">
                    <a:lumMod val="10000"/>
                  </a:schemeClr>
                </a:solidFill>
                <a:latin typeface="HYJinLingKeJing W" pitchFamily="18" charset="-122"/>
                <a:ea typeface="HYJinLingKeJing W" pitchFamily="18" charset="-122"/>
              </a:endParaRPr>
            </a:p>
            <a:p>
              <a:pPr>
                <a:lnSpc>
                  <a:spcPct val="150000"/>
                </a:lnSpc>
              </a:pPr>
              <a:r>
                <a:rPr kumimoji="1" lang="en-US" altLang="zh-CN" sz="4000" dirty="0">
                  <a:solidFill>
                    <a:schemeClr val="tx2">
                      <a:lumMod val="10000"/>
                    </a:schemeClr>
                  </a:solidFill>
                  <a:latin typeface="HYJinLingKeJing W" pitchFamily="18" charset="-122"/>
                  <a:ea typeface="HYJinLingKeJing W" pitchFamily="18" charset="-122"/>
                </a:rPr>
                <a:t>3</a:t>
              </a:r>
              <a:r>
                <a:rPr kumimoji="1" lang="zh-CN" altLang="en-US" sz="4000" dirty="0">
                  <a:solidFill>
                    <a:schemeClr val="tx2">
                      <a:lumMod val="10000"/>
                    </a:schemeClr>
                  </a:solidFill>
                  <a:latin typeface="HYJinLingKeJing W" pitchFamily="18" charset="-122"/>
                  <a:ea typeface="HYJinLingKeJing W" pitchFamily="18" charset="-122"/>
                </a:rPr>
                <a:t>）如何积极看待</a:t>
              </a:r>
              <a:endParaRPr kumimoji="1" lang="en-US" altLang="zh-CN" sz="4400" dirty="0">
                <a:solidFill>
                  <a:schemeClr val="tx2">
                    <a:lumMod val="10000"/>
                  </a:schemeClr>
                </a:solidFill>
                <a:latin typeface="HYJinLingKeJing W" pitchFamily="18" charset="-122"/>
                <a:ea typeface="HYJinLingKeJing W" pitchFamily="18" charset="-122"/>
              </a:endParaRPr>
            </a:p>
          </p:txBody>
        </p:sp>
      </p:grpSp>
      <p:sp>
        <p:nvSpPr>
          <p:cNvPr id="7" name="文本框 6">
            <a:extLst>
              <a:ext uri="{FF2B5EF4-FFF2-40B4-BE49-F238E27FC236}">
                <a16:creationId xmlns:a16="http://schemas.microsoft.com/office/drawing/2014/main" id="{60E869B0-D7E6-906F-8898-0413BF6BA4D0}"/>
              </a:ext>
            </a:extLst>
          </p:cNvPr>
          <p:cNvSpPr txBox="1"/>
          <p:nvPr/>
        </p:nvSpPr>
        <p:spPr>
          <a:xfrm>
            <a:off x="767605" y="660344"/>
            <a:ext cx="326243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6000" dirty="0">
                <a:solidFill>
                  <a:schemeClr val="bg1"/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  <a:t>动机层面</a:t>
            </a:r>
            <a:endParaRPr kumimoji="1" lang="en-US" altLang="zh-CN" sz="6000" dirty="0">
              <a:solidFill>
                <a:schemeClr val="bg1"/>
              </a:solidFill>
              <a:latin typeface="STZhongsong" panose="02010600040101010101" pitchFamily="2" charset="-122"/>
              <a:ea typeface="STZhongsong" panose="02010600040101010101" pitchFamily="2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1A9CE0C9-81AE-9377-DCC8-38DD6C49136B}"/>
              </a:ext>
            </a:extLst>
          </p:cNvPr>
          <p:cNvSpPr txBox="1"/>
          <p:nvPr/>
        </p:nvSpPr>
        <p:spPr>
          <a:xfrm>
            <a:off x="6693001" y="647986"/>
            <a:ext cx="326243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6000" dirty="0">
                <a:solidFill>
                  <a:schemeClr val="bg1"/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  <a:t>技术层面</a:t>
            </a:r>
            <a:endParaRPr kumimoji="1" lang="en-US" altLang="zh-CN" sz="6000" dirty="0">
              <a:solidFill>
                <a:schemeClr val="bg1"/>
              </a:solidFill>
              <a:latin typeface="STZhongsong" panose="02010600040101010101" pitchFamily="2" charset="-122"/>
              <a:ea typeface="STZhongsong" panose="02010600040101010101" pitchFamily="2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054942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420C42BE-4A4B-B634-22BC-6FA2F6DFD022}"/>
              </a:ext>
            </a:extLst>
          </p:cNvPr>
          <p:cNvSpPr txBox="1"/>
          <p:nvPr/>
        </p:nvSpPr>
        <p:spPr>
          <a:xfrm>
            <a:off x="1000895" y="585011"/>
            <a:ext cx="341632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6000" spc="300" dirty="0">
                <a:solidFill>
                  <a:schemeClr val="tx2">
                    <a:lumMod val="10000"/>
                  </a:schemeClr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  <a:t>信息调研</a:t>
            </a:r>
            <a:endParaRPr kumimoji="1" lang="zh-CN" altLang="en-US" sz="6000" spc="300" dirty="0">
              <a:solidFill>
                <a:schemeClr val="tx2">
                  <a:lumMod val="10000"/>
                </a:schemeClr>
              </a:solidFill>
              <a:latin typeface="STZhongsong" panose="02010600040101010101" pitchFamily="2" charset="-122"/>
              <a:ea typeface="STZhongsong" panose="02010600040101010101" pitchFamily="2" charset="-122"/>
            </a:endParaRPr>
          </a:p>
        </p:txBody>
      </p:sp>
      <p:pic>
        <p:nvPicPr>
          <p:cNvPr id="5" name="图形 8">
            <a:extLst>
              <a:ext uri="{FF2B5EF4-FFF2-40B4-BE49-F238E27FC236}">
                <a16:creationId xmlns:a16="http://schemas.microsoft.com/office/drawing/2014/main" id="{D7184BAA-AE00-A080-954A-0211AAFD88CB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9818688" y="560388"/>
            <a:ext cx="1763712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1905547F-1D86-A484-0D8A-976C53A9EFAA}"/>
              </a:ext>
            </a:extLst>
          </p:cNvPr>
          <p:cNvSpPr txBox="1"/>
          <p:nvPr/>
        </p:nvSpPr>
        <p:spPr>
          <a:xfrm>
            <a:off x="1814925" y="1847808"/>
            <a:ext cx="6098058" cy="44497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3600" dirty="0">
                <a:solidFill>
                  <a:srgbClr val="1D1D1F"/>
                </a:solidFill>
                <a:latin typeface="HYJinLingKeJing W" pitchFamily="18" charset="-122"/>
                <a:ea typeface="HYJinLingKeJing W" pitchFamily="18" charset="-122"/>
              </a:rPr>
              <a:t>报考</a:t>
            </a:r>
            <a:r>
              <a:rPr lang="zh-CN" altLang="en-US" sz="3600" b="0" i="0" dirty="0">
                <a:solidFill>
                  <a:srgbClr val="1D1D1F"/>
                </a:solidFill>
                <a:effectLst/>
                <a:latin typeface="HYJinLingKeJing W" pitchFamily="18" charset="-122"/>
                <a:ea typeface="HYJinLingKeJing W" pitchFamily="18" charset="-122"/>
              </a:rPr>
              <a:t>学校</a:t>
            </a:r>
            <a:endParaRPr lang="en-US" altLang="zh-CN" sz="3600" b="0" i="0" dirty="0">
              <a:solidFill>
                <a:srgbClr val="1D1D1F"/>
              </a:solidFill>
              <a:effectLst/>
              <a:latin typeface="HYJinLingKeJing W" pitchFamily="18" charset="-122"/>
              <a:ea typeface="HYJinLingKeJing W" pitchFamily="18" charset="-122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3600" b="0" i="0" dirty="0">
                <a:solidFill>
                  <a:srgbClr val="1D1D1F"/>
                </a:solidFill>
                <a:effectLst/>
                <a:latin typeface="HYJinLingKeJing W" pitchFamily="18" charset="-122"/>
                <a:ea typeface="HYJinLingKeJing W" pitchFamily="18" charset="-122"/>
              </a:rPr>
              <a:t>专业方向</a:t>
            </a:r>
            <a:endParaRPr lang="en-US" altLang="zh-CN" sz="3600" dirty="0">
              <a:solidFill>
                <a:srgbClr val="1D1D1F"/>
              </a:solidFill>
              <a:latin typeface="HYJinLingKeJing W" pitchFamily="18" charset="-122"/>
              <a:ea typeface="HYJinLingKeJing W" pitchFamily="18" charset="-122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4800" b="1" i="0" dirty="0">
                <a:solidFill>
                  <a:srgbClr val="A80404"/>
                </a:solidFill>
                <a:effectLst/>
                <a:latin typeface="HYJinLingKeJing W" pitchFamily="18" charset="-122"/>
                <a:ea typeface="HYJinLingKeJing W" pitchFamily="18" charset="-122"/>
              </a:rPr>
              <a:t>参考书</a:t>
            </a:r>
            <a:endParaRPr lang="en-US" altLang="zh-CN" sz="4800" b="1" dirty="0">
              <a:solidFill>
                <a:srgbClr val="A80404"/>
              </a:solidFill>
              <a:latin typeface="HYJinLingKeJing W" pitchFamily="18" charset="-122"/>
              <a:ea typeface="HYJinLingKeJing W" pitchFamily="18" charset="-122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3600" b="0" i="0" dirty="0">
                <a:solidFill>
                  <a:srgbClr val="1D1D1F"/>
                </a:solidFill>
                <a:effectLst/>
                <a:latin typeface="HYJinLingKeJing W" pitchFamily="18" charset="-122"/>
                <a:ea typeface="HYJinLingKeJing W" pitchFamily="18" charset="-122"/>
              </a:rPr>
              <a:t>试题</a:t>
            </a:r>
            <a:endParaRPr lang="en-US" altLang="zh-CN" sz="3600" dirty="0">
              <a:solidFill>
                <a:srgbClr val="1D1D1F"/>
              </a:solidFill>
              <a:latin typeface="HYJinLingKeJing W" pitchFamily="18" charset="-122"/>
              <a:ea typeface="HYJinLingKeJing W" pitchFamily="18" charset="-122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3600" b="0" i="0" dirty="0">
                <a:solidFill>
                  <a:srgbClr val="1D1D1F"/>
                </a:solidFill>
                <a:effectLst/>
                <a:latin typeface="HYJinLingKeJing W" pitchFamily="18" charset="-122"/>
                <a:ea typeface="HYJinLingKeJing W" pitchFamily="18" charset="-122"/>
              </a:rPr>
              <a:t>入围分数线</a:t>
            </a:r>
            <a:endParaRPr lang="zh-CN" altLang="en-US" sz="3600" dirty="0">
              <a:latin typeface="HYJinLingKeJing W" pitchFamily="18" charset="-122"/>
              <a:ea typeface="HYJinLingKeJing W" pitchFamily="18" charset="-122"/>
            </a:endParaRPr>
          </a:p>
        </p:txBody>
      </p:sp>
      <p:sp>
        <p:nvSpPr>
          <p:cNvPr id="2" name="圆角矩形 1">
            <a:extLst>
              <a:ext uri="{FF2B5EF4-FFF2-40B4-BE49-F238E27FC236}">
                <a16:creationId xmlns:a16="http://schemas.microsoft.com/office/drawing/2014/main" id="{707ADF20-DE2D-4E40-B944-C1B532E473A7}"/>
              </a:ext>
            </a:extLst>
          </p:cNvPr>
          <p:cNvSpPr/>
          <p:nvPr/>
        </p:nvSpPr>
        <p:spPr>
          <a:xfrm>
            <a:off x="5263978" y="2890411"/>
            <a:ext cx="5436973" cy="3596889"/>
          </a:xfrm>
          <a:prstGeom prst="roundRect">
            <a:avLst/>
          </a:prstGeom>
          <a:solidFill>
            <a:srgbClr val="FFF6E8">
              <a:alpha val="5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kumimoji="1" lang="en-US" altLang="zh-CN" sz="3200" dirty="0">
                <a:solidFill>
                  <a:schemeClr val="bg1"/>
                </a:solidFill>
                <a:latin typeface="HYJinLingKeJing W" pitchFamily="18" charset="-122"/>
                <a:ea typeface="HYJinLingKeJing W" pitchFamily="18" charset="-122"/>
              </a:rPr>
              <a:t>1</a:t>
            </a:r>
            <a:r>
              <a:rPr kumimoji="1" lang="zh-CN" altLang="en-US" sz="3200" dirty="0">
                <a:solidFill>
                  <a:schemeClr val="bg1"/>
                </a:solidFill>
                <a:latin typeface="HYJinLingKeJing W" pitchFamily="18" charset="-122"/>
                <a:ea typeface="HYJinLingKeJing W" pitchFamily="18" charset="-122"/>
              </a:rPr>
              <a:t> 线上招生说明会</a:t>
            </a:r>
            <a:endParaRPr kumimoji="1" lang="en-US" altLang="zh-CN" sz="3200" dirty="0">
              <a:solidFill>
                <a:schemeClr val="bg1"/>
              </a:solidFill>
              <a:latin typeface="HYJinLingKeJing W" pitchFamily="18" charset="-122"/>
              <a:ea typeface="HYJinLingKeJing W" pitchFamily="18" charset="-122"/>
            </a:endParaRPr>
          </a:p>
          <a:p>
            <a:pPr algn="ctr">
              <a:lnSpc>
                <a:spcPct val="150000"/>
              </a:lnSpc>
            </a:pPr>
            <a:r>
              <a:rPr kumimoji="1" lang="en-US" altLang="zh-CN" sz="3200" dirty="0">
                <a:solidFill>
                  <a:schemeClr val="bg1"/>
                </a:solidFill>
                <a:latin typeface="HYJinLingKeJing W" pitchFamily="18" charset="-122"/>
                <a:ea typeface="HYJinLingKeJing W" pitchFamily="18" charset="-122"/>
              </a:rPr>
              <a:t>2</a:t>
            </a:r>
            <a:r>
              <a:rPr kumimoji="1" lang="zh-CN" altLang="en-US" sz="3200" dirty="0">
                <a:solidFill>
                  <a:schemeClr val="bg1"/>
                </a:solidFill>
                <a:latin typeface="HYJinLingKeJing W" pitchFamily="18" charset="-122"/>
                <a:ea typeface="HYJinLingKeJing W" pitchFamily="18" charset="-122"/>
              </a:rPr>
              <a:t> 网站发布</a:t>
            </a:r>
            <a:endParaRPr kumimoji="1" lang="en-US" altLang="zh-CN" sz="3200" dirty="0">
              <a:solidFill>
                <a:schemeClr val="bg1"/>
              </a:solidFill>
              <a:latin typeface="HYJinLingKeJing W" pitchFamily="18" charset="-122"/>
              <a:ea typeface="HYJinLingKeJing W" pitchFamily="18" charset="-122"/>
            </a:endParaRPr>
          </a:p>
          <a:p>
            <a:pPr algn="ctr">
              <a:lnSpc>
                <a:spcPct val="150000"/>
              </a:lnSpc>
            </a:pPr>
            <a:r>
              <a:rPr kumimoji="1" lang="en-US" altLang="zh-CN" sz="3200" dirty="0">
                <a:solidFill>
                  <a:schemeClr val="bg1"/>
                </a:solidFill>
                <a:latin typeface="HYJinLingKeJing W" pitchFamily="18" charset="-122"/>
                <a:ea typeface="HYJinLingKeJing W" pitchFamily="18" charset="-122"/>
              </a:rPr>
              <a:t>3</a:t>
            </a:r>
            <a:r>
              <a:rPr kumimoji="1" lang="zh-CN" altLang="en-US" sz="3200" dirty="0">
                <a:solidFill>
                  <a:schemeClr val="bg1"/>
                </a:solidFill>
                <a:latin typeface="HYJinLingKeJing W" pitchFamily="18" charset="-122"/>
                <a:ea typeface="HYJinLingKeJing W" pitchFamily="18" charset="-122"/>
              </a:rPr>
              <a:t> 网上信息</a:t>
            </a:r>
            <a:endParaRPr kumimoji="1" lang="en-US" altLang="zh-CN" sz="3200" dirty="0">
              <a:solidFill>
                <a:schemeClr val="bg1"/>
              </a:solidFill>
              <a:latin typeface="HYJinLingKeJing W" pitchFamily="18" charset="-122"/>
              <a:ea typeface="HYJinLingKeJing W" pitchFamily="18" charset="-122"/>
            </a:endParaRPr>
          </a:p>
          <a:p>
            <a:pPr algn="ctr">
              <a:lnSpc>
                <a:spcPct val="150000"/>
              </a:lnSpc>
            </a:pPr>
            <a:r>
              <a:rPr kumimoji="1" lang="zh-CN" altLang="en-US" sz="2400" dirty="0">
                <a:solidFill>
                  <a:schemeClr val="bg1"/>
                </a:solidFill>
                <a:latin typeface="HYJinLingKeJing W" pitchFamily="18" charset="-122"/>
                <a:ea typeface="HYJinLingKeJing W" pitchFamily="18" charset="-122"/>
              </a:rPr>
              <a:t>考的人越多，网上信息越全</a:t>
            </a:r>
            <a:endParaRPr kumimoji="1" lang="en-US" altLang="zh-CN" sz="2400" dirty="0">
              <a:solidFill>
                <a:schemeClr val="bg1"/>
              </a:solidFill>
              <a:latin typeface="HYJinLingKeJing W" pitchFamily="18" charset="-122"/>
              <a:ea typeface="HYJinLingKeJing W" pitchFamily="18" charset="-122"/>
            </a:endParaRPr>
          </a:p>
          <a:p>
            <a:pPr algn="ctr">
              <a:lnSpc>
                <a:spcPct val="150000"/>
              </a:lnSpc>
            </a:pPr>
            <a:r>
              <a:rPr kumimoji="1" lang="zh-CN" altLang="en-US" sz="2800" b="1" dirty="0">
                <a:solidFill>
                  <a:srgbClr val="C00000"/>
                </a:solidFill>
                <a:latin typeface="HYJinLingKeJing W" pitchFamily="18" charset="-122"/>
                <a:ea typeface="HYJinLingKeJing W" pitchFamily="18" charset="-122"/>
              </a:rPr>
              <a:t>由面到点，由浅入深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535ABEE3-DBBD-B5A8-92F8-C0C213C5D02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10299" y="647998"/>
            <a:ext cx="3544330" cy="232748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2E12B99-3A53-118A-46CB-32EE65FBD77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76792" y="647998"/>
            <a:ext cx="4000500" cy="56769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4584372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420C42BE-4A4B-B634-22BC-6FA2F6DFD022}"/>
              </a:ext>
            </a:extLst>
          </p:cNvPr>
          <p:cNvSpPr txBox="1"/>
          <p:nvPr/>
        </p:nvSpPr>
        <p:spPr>
          <a:xfrm>
            <a:off x="1000895" y="585011"/>
            <a:ext cx="341632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6000" spc="300" dirty="0">
                <a:solidFill>
                  <a:schemeClr val="tx2">
                    <a:lumMod val="10000"/>
                  </a:schemeClr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  <a:t>信息调研</a:t>
            </a:r>
            <a:endParaRPr kumimoji="1" lang="zh-CN" altLang="en-US" sz="6000" spc="300" dirty="0">
              <a:solidFill>
                <a:schemeClr val="tx2">
                  <a:lumMod val="10000"/>
                </a:schemeClr>
              </a:solidFill>
              <a:latin typeface="STZhongsong" panose="02010600040101010101" pitchFamily="2" charset="-122"/>
              <a:ea typeface="STZhongsong" panose="02010600040101010101" pitchFamily="2" charset="-122"/>
            </a:endParaRPr>
          </a:p>
        </p:txBody>
      </p:sp>
      <p:pic>
        <p:nvPicPr>
          <p:cNvPr id="5" name="图形 8">
            <a:extLst>
              <a:ext uri="{FF2B5EF4-FFF2-40B4-BE49-F238E27FC236}">
                <a16:creationId xmlns:a16="http://schemas.microsoft.com/office/drawing/2014/main" id="{D7184BAA-AE00-A080-954A-0211AAFD88CB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9818688" y="560388"/>
            <a:ext cx="1763712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1905547F-1D86-A484-0D8A-976C53A9EFAA}"/>
              </a:ext>
            </a:extLst>
          </p:cNvPr>
          <p:cNvSpPr txBox="1"/>
          <p:nvPr/>
        </p:nvSpPr>
        <p:spPr>
          <a:xfrm>
            <a:off x="1814925" y="1847808"/>
            <a:ext cx="6098058" cy="44497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3600" dirty="0">
                <a:solidFill>
                  <a:srgbClr val="1D1D1F"/>
                </a:solidFill>
                <a:latin typeface="HYJinLingKeJing W" pitchFamily="18" charset="-122"/>
                <a:ea typeface="HYJinLingKeJing W" pitchFamily="18" charset="-122"/>
              </a:rPr>
              <a:t>报考</a:t>
            </a:r>
            <a:r>
              <a:rPr lang="zh-CN" altLang="en-US" sz="3600" b="0" i="0" dirty="0">
                <a:solidFill>
                  <a:srgbClr val="1D1D1F"/>
                </a:solidFill>
                <a:effectLst/>
                <a:latin typeface="HYJinLingKeJing W" pitchFamily="18" charset="-122"/>
                <a:ea typeface="HYJinLingKeJing W" pitchFamily="18" charset="-122"/>
              </a:rPr>
              <a:t>学校</a:t>
            </a:r>
            <a:endParaRPr lang="en-US" altLang="zh-CN" sz="3600" b="0" i="0" dirty="0">
              <a:solidFill>
                <a:srgbClr val="1D1D1F"/>
              </a:solidFill>
              <a:effectLst/>
              <a:latin typeface="HYJinLingKeJing W" pitchFamily="18" charset="-122"/>
              <a:ea typeface="HYJinLingKeJing W" pitchFamily="18" charset="-122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3600" dirty="0">
                <a:solidFill>
                  <a:srgbClr val="1D1D1F"/>
                </a:solidFill>
                <a:latin typeface="HYJinLingKeJing W" pitchFamily="18" charset="-122"/>
                <a:ea typeface="HYJinLingKeJing W" pitchFamily="18" charset="-122"/>
              </a:rPr>
              <a:t>专业</a:t>
            </a:r>
            <a:r>
              <a:rPr lang="zh-CN" altLang="en-US" sz="3600" b="0" i="0" dirty="0">
                <a:solidFill>
                  <a:srgbClr val="1D1D1F"/>
                </a:solidFill>
                <a:effectLst/>
                <a:latin typeface="HYJinLingKeJing W" pitchFamily="18" charset="-122"/>
                <a:ea typeface="HYJinLingKeJing W" pitchFamily="18" charset="-122"/>
              </a:rPr>
              <a:t>方向</a:t>
            </a:r>
            <a:endParaRPr lang="en-US" altLang="zh-CN" sz="3600" dirty="0">
              <a:solidFill>
                <a:srgbClr val="1D1D1F"/>
              </a:solidFill>
              <a:latin typeface="HYJinLingKeJing W" pitchFamily="18" charset="-122"/>
              <a:ea typeface="HYJinLingKeJing W" pitchFamily="18" charset="-122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3600" b="0" i="0" dirty="0">
                <a:solidFill>
                  <a:srgbClr val="1D1D1F"/>
                </a:solidFill>
                <a:effectLst/>
                <a:latin typeface="HYJinLingKeJing W" pitchFamily="18" charset="-122"/>
                <a:ea typeface="HYJinLingKeJing W" pitchFamily="18" charset="-122"/>
              </a:rPr>
              <a:t>参考书</a:t>
            </a:r>
            <a:endParaRPr lang="en-US" altLang="zh-CN" sz="3600" dirty="0">
              <a:solidFill>
                <a:srgbClr val="1D1D1F"/>
              </a:solidFill>
              <a:latin typeface="HYJinLingKeJing W" pitchFamily="18" charset="-122"/>
              <a:ea typeface="HYJinLingKeJing W" pitchFamily="18" charset="-122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4800" b="1" i="0" dirty="0">
                <a:solidFill>
                  <a:srgbClr val="A80404"/>
                </a:solidFill>
                <a:effectLst/>
                <a:latin typeface="HYJinLingKeJing W" pitchFamily="18" charset="-122"/>
                <a:ea typeface="HYJinLingKeJing W" pitchFamily="18" charset="-122"/>
              </a:rPr>
              <a:t>试题</a:t>
            </a:r>
            <a:endParaRPr lang="en-US" altLang="zh-CN" sz="4800" b="1" dirty="0">
              <a:solidFill>
                <a:srgbClr val="A80404"/>
              </a:solidFill>
              <a:latin typeface="HYJinLingKeJing W" pitchFamily="18" charset="-122"/>
              <a:ea typeface="HYJinLingKeJing W" pitchFamily="18" charset="-122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3600" b="0" i="0" dirty="0">
                <a:solidFill>
                  <a:srgbClr val="1D1D1F"/>
                </a:solidFill>
                <a:effectLst/>
                <a:latin typeface="HYJinLingKeJing W" pitchFamily="18" charset="-122"/>
                <a:ea typeface="HYJinLingKeJing W" pitchFamily="18" charset="-122"/>
              </a:rPr>
              <a:t>入围分数线</a:t>
            </a:r>
            <a:endParaRPr lang="zh-CN" altLang="en-US" sz="3600" dirty="0">
              <a:latin typeface="HYJinLingKeJing W" pitchFamily="18" charset="-122"/>
              <a:ea typeface="HYJinLingKeJing W" pitchFamily="18" charset="-122"/>
            </a:endParaRPr>
          </a:p>
        </p:txBody>
      </p:sp>
      <p:sp>
        <p:nvSpPr>
          <p:cNvPr id="2" name="圆角矩形 1">
            <a:extLst>
              <a:ext uri="{FF2B5EF4-FFF2-40B4-BE49-F238E27FC236}">
                <a16:creationId xmlns:a16="http://schemas.microsoft.com/office/drawing/2014/main" id="{BD2DAD32-1E15-6614-0BBF-7B64E39EE2CE}"/>
              </a:ext>
            </a:extLst>
          </p:cNvPr>
          <p:cNvSpPr/>
          <p:nvPr/>
        </p:nvSpPr>
        <p:spPr>
          <a:xfrm>
            <a:off x="5263978" y="2321997"/>
            <a:ext cx="6098058" cy="3596889"/>
          </a:xfrm>
          <a:prstGeom prst="roundRect">
            <a:avLst/>
          </a:prstGeom>
          <a:solidFill>
            <a:srgbClr val="FFF6E8">
              <a:alpha val="5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kumimoji="1" lang="zh-CN" altLang="en-US" sz="3200" b="1" dirty="0">
                <a:solidFill>
                  <a:srgbClr val="A80404"/>
                </a:solidFill>
                <a:latin typeface="HYJinLingKeJing W" pitchFamily="18" charset="-122"/>
                <a:ea typeface="HYJinLingKeJing W" pitchFamily="18" charset="-122"/>
              </a:rPr>
              <a:t>专业课</a:t>
            </a:r>
            <a:endParaRPr kumimoji="1" lang="en-US" altLang="zh-CN" sz="3200" b="1" dirty="0">
              <a:solidFill>
                <a:srgbClr val="A80404"/>
              </a:solidFill>
              <a:latin typeface="HYJinLingKeJing W" pitchFamily="18" charset="-122"/>
              <a:ea typeface="HYJinLingKeJing W" pitchFamily="18" charset="-122"/>
            </a:endParaRPr>
          </a:p>
          <a:p>
            <a:pPr algn="ctr">
              <a:lnSpc>
                <a:spcPct val="150000"/>
              </a:lnSpc>
            </a:pPr>
            <a:r>
              <a:rPr kumimoji="1" lang="en-US" altLang="zh-CN" sz="2800" dirty="0">
                <a:solidFill>
                  <a:schemeClr val="bg1"/>
                </a:solidFill>
                <a:latin typeface="HYJinLingKeJing W" pitchFamily="18" charset="-122"/>
                <a:ea typeface="HYJinLingKeJing W" pitchFamily="18" charset="-122"/>
              </a:rPr>
              <a:t>1</a:t>
            </a:r>
            <a:r>
              <a:rPr kumimoji="1" lang="zh-CN" altLang="en-US" sz="2800" dirty="0">
                <a:solidFill>
                  <a:schemeClr val="bg1"/>
                </a:solidFill>
                <a:latin typeface="HYJinLingKeJing W" pitchFamily="18" charset="-122"/>
                <a:ea typeface="HYJinLingKeJing W" pitchFamily="18" charset="-122"/>
              </a:rPr>
              <a:t> 尽量要到真题</a:t>
            </a:r>
            <a:endParaRPr kumimoji="1" lang="en-US" altLang="zh-CN" sz="2800" dirty="0">
              <a:solidFill>
                <a:schemeClr val="bg1"/>
              </a:solidFill>
              <a:latin typeface="HYJinLingKeJing W" pitchFamily="18" charset="-122"/>
              <a:ea typeface="HYJinLingKeJing W" pitchFamily="18" charset="-122"/>
            </a:endParaRPr>
          </a:p>
          <a:p>
            <a:pPr algn="ctr">
              <a:lnSpc>
                <a:spcPct val="150000"/>
              </a:lnSpc>
            </a:pPr>
            <a:r>
              <a:rPr kumimoji="1" lang="zh-CN" altLang="en-US" sz="2800" dirty="0">
                <a:solidFill>
                  <a:schemeClr val="bg1"/>
                </a:solidFill>
                <a:latin typeface="HYJinLingKeJing W" pitchFamily="18" charset="-122"/>
                <a:ea typeface="HYJinLingKeJing W" pitchFamily="18" charset="-122"/>
              </a:rPr>
              <a:t>（本校及外校考研过来的、小红书）</a:t>
            </a:r>
            <a:endParaRPr kumimoji="1" lang="en-US" altLang="zh-CN" sz="2800" dirty="0">
              <a:solidFill>
                <a:schemeClr val="bg1"/>
              </a:solidFill>
              <a:latin typeface="HYJinLingKeJing W" pitchFamily="18" charset="-122"/>
              <a:ea typeface="HYJinLingKeJing W" pitchFamily="18" charset="-122"/>
            </a:endParaRPr>
          </a:p>
          <a:p>
            <a:pPr algn="ctr">
              <a:lnSpc>
                <a:spcPct val="150000"/>
              </a:lnSpc>
            </a:pPr>
            <a:r>
              <a:rPr kumimoji="1" lang="en-US" altLang="zh-CN" sz="2800" dirty="0">
                <a:solidFill>
                  <a:schemeClr val="bg1"/>
                </a:solidFill>
                <a:latin typeface="HYJinLingKeJing W" pitchFamily="18" charset="-122"/>
                <a:ea typeface="HYJinLingKeJing W" pitchFamily="18" charset="-122"/>
              </a:rPr>
              <a:t>2</a:t>
            </a:r>
            <a:r>
              <a:rPr kumimoji="1" lang="zh-CN" altLang="en-US" sz="2800" dirty="0">
                <a:solidFill>
                  <a:schemeClr val="bg1"/>
                </a:solidFill>
                <a:latin typeface="HYJinLingKeJing W" pitchFamily="18" charset="-122"/>
                <a:ea typeface="HYJinLingKeJing W" pitchFamily="18" charset="-122"/>
              </a:rPr>
              <a:t> 课程习题</a:t>
            </a:r>
            <a:endParaRPr kumimoji="1" lang="en-US" altLang="zh-CN" sz="2800" dirty="0">
              <a:solidFill>
                <a:schemeClr val="bg1"/>
              </a:solidFill>
              <a:latin typeface="HYJinLingKeJing W" pitchFamily="18" charset="-122"/>
              <a:ea typeface="HYJinLingKeJing W" pitchFamily="18" charset="-122"/>
            </a:endParaRPr>
          </a:p>
          <a:p>
            <a:pPr algn="ctr">
              <a:lnSpc>
                <a:spcPct val="150000"/>
              </a:lnSpc>
            </a:pPr>
            <a:r>
              <a:rPr kumimoji="1" lang="en-US" altLang="zh-CN" sz="2800" dirty="0">
                <a:solidFill>
                  <a:schemeClr val="bg1"/>
                </a:solidFill>
                <a:latin typeface="HYJinLingKeJing W" pitchFamily="18" charset="-122"/>
                <a:ea typeface="HYJinLingKeJing W" pitchFamily="18" charset="-122"/>
              </a:rPr>
              <a:t>3</a:t>
            </a:r>
            <a:r>
              <a:rPr kumimoji="1" lang="zh-CN" altLang="en-US" sz="2800" dirty="0">
                <a:solidFill>
                  <a:schemeClr val="bg1"/>
                </a:solidFill>
                <a:latin typeface="HYJinLingKeJing W" pitchFamily="18" charset="-122"/>
                <a:ea typeface="HYJinLingKeJing W" pitchFamily="18" charset="-122"/>
              </a:rPr>
              <a:t> 自命题可能与老师方向有关</a:t>
            </a:r>
            <a:endParaRPr kumimoji="1" lang="en-US" altLang="zh-CN" sz="2800" dirty="0">
              <a:solidFill>
                <a:schemeClr val="bg1"/>
              </a:solidFill>
              <a:latin typeface="HYJinLingKeJing W" pitchFamily="18" charset="-122"/>
              <a:ea typeface="HYJinLingKeJing W" pitchFamily="18" charset="-122"/>
            </a:endParaRPr>
          </a:p>
          <a:p>
            <a:pPr algn="ctr">
              <a:lnSpc>
                <a:spcPct val="150000"/>
              </a:lnSpc>
            </a:pPr>
            <a:r>
              <a:rPr kumimoji="1" lang="zh-CN" altLang="en-US" sz="2800" dirty="0">
                <a:solidFill>
                  <a:schemeClr val="bg1"/>
                </a:solidFill>
                <a:latin typeface="HYJinLingKeJing W" pitchFamily="18" charset="-122"/>
                <a:ea typeface="HYJinLingKeJing W" pitchFamily="18" charset="-122"/>
              </a:rPr>
              <a:t>（或许可以排除一部分）</a:t>
            </a:r>
            <a:endParaRPr kumimoji="1" lang="en-US" altLang="zh-CN" sz="2800" dirty="0">
              <a:solidFill>
                <a:schemeClr val="bg1"/>
              </a:solidFill>
              <a:latin typeface="HYJinLingKeJing W" pitchFamily="18" charset="-122"/>
              <a:ea typeface="HYJinLingKeJing W" pitchFamily="18" charset="-122"/>
            </a:endParaRPr>
          </a:p>
          <a:p>
            <a:pPr algn="ctr">
              <a:lnSpc>
                <a:spcPct val="150000"/>
              </a:lnSpc>
            </a:pPr>
            <a:r>
              <a:rPr kumimoji="1" lang="zh-CN" altLang="en-US" sz="2000" b="1" dirty="0">
                <a:solidFill>
                  <a:srgbClr val="A80404"/>
                </a:solidFill>
                <a:latin typeface="HYJinLingKeJing W" pitchFamily="18" charset="-122"/>
                <a:ea typeface="HYJinLingKeJing W" pitchFamily="18" charset="-122"/>
              </a:rPr>
              <a:t>政治英语详下资源分享部分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4901867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420C42BE-4A4B-B634-22BC-6FA2F6DFD022}"/>
              </a:ext>
            </a:extLst>
          </p:cNvPr>
          <p:cNvSpPr txBox="1"/>
          <p:nvPr/>
        </p:nvSpPr>
        <p:spPr>
          <a:xfrm>
            <a:off x="1000895" y="585011"/>
            <a:ext cx="341632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6000" spc="300" dirty="0">
                <a:solidFill>
                  <a:schemeClr val="tx2">
                    <a:lumMod val="10000"/>
                  </a:schemeClr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  <a:t>信息调研</a:t>
            </a:r>
            <a:endParaRPr kumimoji="1" lang="zh-CN" altLang="en-US" sz="6000" spc="300" dirty="0">
              <a:solidFill>
                <a:schemeClr val="tx2">
                  <a:lumMod val="10000"/>
                </a:schemeClr>
              </a:solidFill>
              <a:latin typeface="STZhongsong" panose="02010600040101010101" pitchFamily="2" charset="-122"/>
              <a:ea typeface="STZhongsong" panose="02010600040101010101" pitchFamily="2" charset="-122"/>
            </a:endParaRPr>
          </a:p>
        </p:txBody>
      </p:sp>
      <p:pic>
        <p:nvPicPr>
          <p:cNvPr id="5" name="图形 8">
            <a:extLst>
              <a:ext uri="{FF2B5EF4-FFF2-40B4-BE49-F238E27FC236}">
                <a16:creationId xmlns:a16="http://schemas.microsoft.com/office/drawing/2014/main" id="{D7184BAA-AE00-A080-954A-0211AAFD88CB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9818688" y="560388"/>
            <a:ext cx="1763712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1905547F-1D86-A484-0D8A-976C53A9EFAA}"/>
              </a:ext>
            </a:extLst>
          </p:cNvPr>
          <p:cNvSpPr txBox="1"/>
          <p:nvPr/>
        </p:nvSpPr>
        <p:spPr>
          <a:xfrm>
            <a:off x="1814925" y="1847808"/>
            <a:ext cx="6098058" cy="4424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3600" dirty="0">
                <a:solidFill>
                  <a:srgbClr val="1D1D1F"/>
                </a:solidFill>
                <a:latin typeface="HYJinLingKeJing W" pitchFamily="18" charset="-122"/>
                <a:ea typeface="HYJinLingKeJing W" pitchFamily="18" charset="-122"/>
              </a:rPr>
              <a:t>报考</a:t>
            </a:r>
            <a:r>
              <a:rPr lang="zh-CN" altLang="en-US" sz="3600" b="0" i="0" dirty="0">
                <a:solidFill>
                  <a:srgbClr val="1D1D1F"/>
                </a:solidFill>
                <a:effectLst/>
                <a:latin typeface="HYJinLingKeJing W" pitchFamily="18" charset="-122"/>
                <a:ea typeface="HYJinLingKeJing W" pitchFamily="18" charset="-122"/>
              </a:rPr>
              <a:t>学校</a:t>
            </a:r>
            <a:endParaRPr lang="en-US" altLang="zh-CN" sz="3600" b="0" i="0" dirty="0">
              <a:solidFill>
                <a:srgbClr val="1D1D1F"/>
              </a:solidFill>
              <a:effectLst/>
              <a:latin typeface="HYJinLingKeJing W" pitchFamily="18" charset="-122"/>
              <a:ea typeface="HYJinLingKeJing W" pitchFamily="18" charset="-122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3600" b="0" i="0" dirty="0">
                <a:solidFill>
                  <a:srgbClr val="1D1D1F"/>
                </a:solidFill>
                <a:effectLst/>
                <a:latin typeface="HYJinLingKeJing W" pitchFamily="18" charset="-122"/>
                <a:ea typeface="HYJinLingKeJing W" pitchFamily="18" charset="-122"/>
              </a:rPr>
              <a:t>专业方向</a:t>
            </a:r>
            <a:endParaRPr lang="en-US" altLang="zh-CN" sz="3600" dirty="0">
              <a:solidFill>
                <a:srgbClr val="1D1D1F"/>
              </a:solidFill>
              <a:latin typeface="HYJinLingKeJing W" pitchFamily="18" charset="-122"/>
              <a:ea typeface="HYJinLingKeJing W" pitchFamily="18" charset="-122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3600" b="0" i="0" dirty="0">
                <a:solidFill>
                  <a:srgbClr val="1D1D1F"/>
                </a:solidFill>
                <a:effectLst/>
                <a:latin typeface="HYJinLingKeJing W" pitchFamily="18" charset="-122"/>
                <a:ea typeface="HYJinLingKeJing W" pitchFamily="18" charset="-122"/>
              </a:rPr>
              <a:t>参考书</a:t>
            </a:r>
            <a:endParaRPr lang="en-US" altLang="zh-CN" sz="3600" dirty="0">
              <a:solidFill>
                <a:srgbClr val="1D1D1F"/>
              </a:solidFill>
              <a:latin typeface="HYJinLingKeJing W" pitchFamily="18" charset="-122"/>
              <a:ea typeface="HYJinLingKeJing W" pitchFamily="18" charset="-122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3600" b="0" i="0" dirty="0">
                <a:solidFill>
                  <a:srgbClr val="1D1D1F"/>
                </a:solidFill>
                <a:effectLst/>
                <a:latin typeface="HYJinLingKeJing W" pitchFamily="18" charset="-122"/>
                <a:ea typeface="HYJinLingKeJing W" pitchFamily="18" charset="-122"/>
              </a:rPr>
              <a:t>试题</a:t>
            </a:r>
            <a:endParaRPr lang="en-US" altLang="zh-CN" sz="3600" dirty="0">
              <a:solidFill>
                <a:srgbClr val="1D1D1F"/>
              </a:solidFill>
              <a:latin typeface="HYJinLingKeJing W" pitchFamily="18" charset="-122"/>
              <a:ea typeface="HYJinLingKeJing W" pitchFamily="18" charset="-122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4800" b="1" i="0" dirty="0">
                <a:solidFill>
                  <a:srgbClr val="A80404"/>
                </a:solidFill>
                <a:effectLst/>
                <a:latin typeface="HYJinLingKeJing W" pitchFamily="18" charset="-122"/>
                <a:ea typeface="HYJinLingKeJing W" pitchFamily="18" charset="-122"/>
              </a:rPr>
              <a:t>入围分数线</a:t>
            </a:r>
            <a:endParaRPr lang="zh-CN" altLang="en-US" sz="4800" b="1" dirty="0">
              <a:solidFill>
                <a:srgbClr val="A80404"/>
              </a:solidFill>
              <a:latin typeface="HYJinLingKeJing W" pitchFamily="18" charset="-122"/>
              <a:ea typeface="HYJinLingKeJing W" pitchFamily="18" charset="-122"/>
            </a:endParaRPr>
          </a:p>
        </p:txBody>
      </p:sp>
      <p:sp>
        <p:nvSpPr>
          <p:cNvPr id="2" name="圆角矩形 1">
            <a:extLst>
              <a:ext uri="{FF2B5EF4-FFF2-40B4-BE49-F238E27FC236}">
                <a16:creationId xmlns:a16="http://schemas.microsoft.com/office/drawing/2014/main" id="{CAEF774F-5EB8-2D57-77DF-0C380C3CD5DB}"/>
              </a:ext>
            </a:extLst>
          </p:cNvPr>
          <p:cNvSpPr/>
          <p:nvPr/>
        </p:nvSpPr>
        <p:spPr>
          <a:xfrm>
            <a:off x="5263978" y="2321997"/>
            <a:ext cx="5436973" cy="3596889"/>
          </a:xfrm>
          <a:prstGeom prst="roundRect">
            <a:avLst/>
          </a:prstGeom>
          <a:solidFill>
            <a:srgbClr val="FFF6E8">
              <a:alpha val="5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kumimoji="1" lang="en-US" altLang="zh-CN" sz="2800" dirty="0">
                <a:solidFill>
                  <a:schemeClr val="bg1"/>
                </a:solidFill>
                <a:latin typeface="HYJinLingKeJing W" pitchFamily="18" charset="-122"/>
                <a:ea typeface="HYJinLingKeJing W" pitchFamily="18" charset="-122"/>
              </a:rPr>
              <a:t>1</a:t>
            </a:r>
            <a:r>
              <a:rPr kumimoji="1" lang="zh-CN" altLang="en-US" sz="2800" dirty="0">
                <a:solidFill>
                  <a:schemeClr val="bg1"/>
                </a:solidFill>
                <a:latin typeface="HYJinLingKeJing W" pitchFamily="18" charset="-122"/>
                <a:ea typeface="HYJinLingKeJing W" pitchFamily="18" charset="-122"/>
              </a:rPr>
              <a:t> 参考复试名单，网上有公示</a:t>
            </a:r>
            <a:endParaRPr kumimoji="1" lang="en-US" altLang="zh-CN" sz="2800" dirty="0">
              <a:solidFill>
                <a:schemeClr val="bg1"/>
              </a:solidFill>
              <a:latin typeface="HYJinLingKeJing W" pitchFamily="18" charset="-122"/>
              <a:ea typeface="HYJinLingKeJing W" pitchFamily="18" charset="-122"/>
            </a:endParaRPr>
          </a:p>
          <a:p>
            <a:pPr algn="ctr">
              <a:lnSpc>
                <a:spcPct val="150000"/>
              </a:lnSpc>
            </a:pPr>
            <a:r>
              <a:rPr kumimoji="1" lang="en-US" altLang="zh-CN" sz="2800" dirty="0">
                <a:solidFill>
                  <a:schemeClr val="bg1"/>
                </a:solidFill>
                <a:latin typeface="HYJinLingKeJing W" pitchFamily="18" charset="-122"/>
                <a:ea typeface="HYJinLingKeJing W" pitchFamily="18" charset="-122"/>
              </a:rPr>
              <a:t>2</a:t>
            </a:r>
            <a:r>
              <a:rPr kumimoji="1" lang="zh-CN" altLang="en-US" sz="2800" dirty="0">
                <a:solidFill>
                  <a:schemeClr val="bg1"/>
                </a:solidFill>
                <a:latin typeface="HYJinLingKeJing W" pitchFamily="18" charset="-122"/>
                <a:ea typeface="HYJinLingKeJing W" pitchFamily="18" charset="-122"/>
              </a:rPr>
              <a:t> 设置目标预期</a:t>
            </a:r>
            <a:endParaRPr kumimoji="1" lang="en-US" altLang="zh-CN" sz="2800" dirty="0">
              <a:solidFill>
                <a:schemeClr val="bg1"/>
              </a:solidFill>
              <a:latin typeface="HYJinLingKeJing W" pitchFamily="18" charset="-122"/>
              <a:ea typeface="HYJinLingKeJing W" pitchFamily="18" charset="-122"/>
            </a:endParaRPr>
          </a:p>
          <a:p>
            <a:pPr algn="ctr">
              <a:lnSpc>
                <a:spcPct val="150000"/>
              </a:lnSpc>
            </a:pPr>
            <a:r>
              <a:rPr kumimoji="1" lang="zh-CN" altLang="en-US" sz="2400" dirty="0">
                <a:solidFill>
                  <a:schemeClr val="bg1"/>
                </a:solidFill>
                <a:latin typeface="HYJinLingKeJing W" pitchFamily="18" charset="-122"/>
                <a:ea typeface="HYJinLingKeJing W" pitchFamily="18" charset="-122"/>
              </a:rPr>
              <a:t>政治和英语</a:t>
            </a:r>
            <a:endParaRPr kumimoji="1" lang="en-US" altLang="zh-CN" sz="2400" dirty="0">
              <a:solidFill>
                <a:schemeClr val="bg1"/>
              </a:solidFill>
              <a:latin typeface="HYJinLingKeJing W" pitchFamily="18" charset="-122"/>
              <a:ea typeface="HYJinLingKeJing W" pitchFamily="18" charset="-122"/>
            </a:endParaRPr>
          </a:p>
          <a:p>
            <a:pPr algn="ctr">
              <a:lnSpc>
                <a:spcPct val="150000"/>
              </a:lnSpc>
            </a:pPr>
            <a:r>
              <a:rPr kumimoji="1" lang="zh-CN" altLang="en-US" sz="2400" dirty="0">
                <a:solidFill>
                  <a:schemeClr val="bg1"/>
                </a:solidFill>
                <a:latin typeface="HYJinLingKeJing W" pitchFamily="18" charset="-122"/>
                <a:ea typeface="HYJinLingKeJing W" pitchFamily="18" charset="-122"/>
              </a:rPr>
              <a:t>客观题基本可以判断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0235057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2FD69569-AEBA-8E08-2AAA-8EB29173B05C}"/>
              </a:ext>
            </a:extLst>
          </p:cNvPr>
          <p:cNvSpPr txBox="1"/>
          <p:nvPr/>
        </p:nvSpPr>
        <p:spPr>
          <a:xfrm>
            <a:off x="1000895" y="1833953"/>
            <a:ext cx="6483948" cy="53813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600" dirty="0">
                <a:solidFill>
                  <a:srgbClr val="1D1D1F"/>
                </a:solidFill>
                <a:latin typeface="HYJinLingKeJing W" pitchFamily="18" charset="-122"/>
                <a:ea typeface="HYJinLingKeJing W" pitchFamily="18" charset="-122"/>
              </a:rPr>
              <a:t>主要根据参考书和试题</a:t>
            </a:r>
            <a:endParaRPr lang="en-US" altLang="zh-CN" sz="3600" dirty="0">
              <a:solidFill>
                <a:srgbClr val="1D1D1F"/>
              </a:solidFill>
              <a:latin typeface="HYJinLingKeJing W" pitchFamily="18" charset="-122"/>
              <a:ea typeface="HYJinLingKeJing W" pitchFamily="18" charset="-122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3600" dirty="0">
                <a:solidFill>
                  <a:srgbClr val="1D1D1F"/>
                </a:solidFill>
                <a:latin typeface="HYJinLingKeJing W" pitchFamily="18" charset="-122"/>
                <a:ea typeface="HYJinLingKeJing W" pitchFamily="18" charset="-122"/>
              </a:rPr>
              <a:t>提炼重点</a:t>
            </a:r>
            <a:r>
              <a:rPr lang="zh-CN" altLang="en-US" sz="2800" dirty="0">
                <a:solidFill>
                  <a:srgbClr val="1D1D1F"/>
                </a:solidFill>
                <a:latin typeface="HYJinLingKeJing W" pitchFamily="18" charset="-122"/>
                <a:ea typeface="HYJinLingKeJing W" pitchFamily="18" charset="-122"/>
              </a:rPr>
              <a:t>（建议使用</a:t>
            </a:r>
            <a:r>
              <a:rPr lang="zh-CN" altLang="en-US" sz="2800" dirty="0">
                <a:solidFill>
                  <a:srgbClr val="1D1D1F"/>
                </a:solidFill>
                <a:highlight>
                  <a:srgbClr val="FFFF00"/>
                </a:highlight>
                <a:latin typeface="HYJinLingKeJing W" pitchFamily="18" charset="-122"/>
                <a:ea typeface="HYJinLingKeJing W" pitchFamily="18" charset="-122"/>
              </a:rPr>
              <a:t>思维导图</a:t>
            </a:r>
            <a:r>
              <a:rPr lang="zh-CN" altLang="en-US" sz="2800" dirty="0">
                <a:solidFill>
                  <a:srgbClr val="1D1D1F"/>
                </a:solidFill>
                <a:latin typeface="HYJinLingKeJing W" pitchFamily="18" charset="-122"/>
                <a:ea typeface="HYJinLingKeJing W" pitchFamily="18" charset="-122"/>
              </a:rPr>
              <a:t>整理）</a:t>
            </a:r>
            <a:endParaRPr lang="en-US" altLang="zh-CN" sz="3200" dirty="0">
              <a:solidFill>
                <a:srgbClr val="1D1D1F"/>
              </a:solidFill>
              <a:latin typeface="HYJinLingKeJing W" pitchFamily="18" charset="-122"/>
              <a:ea typeface="HYJinLingKeJing W" pitchFamily="18" charset="-122"/>
            </a:endParaRP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3200" dirty="0">
                <a:solidFill>
                  <a:srgbClr val="1D1D1F"/>
                </a:solidFill>
                <a:latin typeface="HYJinLingKeJing W" pitchFamily="18" charset="-122"/>
                <a:ea typeface="HYJinLingKeJing W" pitchFamily="18" charset="-122"/>
              </a:rPr>
              <a:t>对比多个版本</a:t>
            </a:r>
            <a:endParaRPr lang="en-US" altLang="zh-CN" sz="3200" dirty="0">
              <a:solidFill>
                <a:srgbClr val="1D1D1F"/>
              </a:solidFill>
              <a:latin typeface="HYJinLingKeJing W" pitchFamily="18" charset="-122"/>
              <a:ea typeface="HYJinLingKeJing W" pitchFamily="18" charset="-122"/>
            </a:endParaRPr>
          </a:p>
          <a:p>
            <a:pPr marL="1257300" lvl="2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3200" dirty="0">
                <a:solidFill>
                  <a:srgbClr val="1D1D1F"/>
                </a:solidFill>
                <a:latin typeface="HYJinLingKeJing W" pitchFamily="18" charset="-122"/>
                <a:ea typeface="HYJinLingKeJing W" pitchFamily="18" charset="-122"/>
              </a:rPr>
              <a:t>来源于课程参考书</a:t>
            </a:r>
            <a:endParaRPr lang="en-US" altLang="zh-CN" sz="3200" dirty="0">
              <a:solidFill>
                <a:srgbClr val="1D1D1F"/>
              </a:solidFill>
              <a:latin typeface="HYJinLingKeJing W" pitchFamily="18" charset="-122"/>
              <a:ea typeface="HYJinLingKeJing W" pitchFamily="18" charset="-122"/>
            </a:endParaRP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3200" dirty="0">
                <a:solidFill>
                  <a:srgbClr val="1D1D1F"/>
                </a:solidFill>
                <a:latin typeface="HYJinLingKeJing W" pitchFamily="18" charset="-122"/>
                <a:ea typeface="HYJinLingKeJing W" pitchFamily="18" charset="-122"/>
              </a:rPr>
              <a:t>设置复习逻辑</a:t>
            </a:r>
            <a:endParaRPr lang="en-US" altLang="zh-CN" sz="3200" dirty="0">
              <a:solidFill>
                <a:srgbClr val="1D1D1F"/>
              </a:solidFill>
              <a:latin typeface="HYJinLingKeJing W" pitchFamily="18" charset="-122"/>
              <a:ea typeface="HYJinLingKeJing W" pitchFamily="18" charset="-122"/>
            </a:endParaRPr>
          </a:p>
          <a:p>
            <a:pPr marL="1257300" lvl="2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3200" dirty="0">
                <a:solidFill>
                  <a:srgbClr val="1D1D1F"/>
                </a:solidFill>
                <a:latin typeface="HYJinLingKeJing W" pitchFamily="18" charset="-122"/>
                <a:ea typeface="HYJinLingKeJing W" pitchFamily="18" charset="-122"/>
              </a:rPr>
              <a:t>相似的专题放在一起复习</a:t>
            </a:r>
            <a:endParaRPr lang="en-US" altLang="zh-CN" sz="3200" dirty="0">
              <a:solidFill>
                <a:srgbClr val="1D1D1F"/>
              </a:solidFill>
              <a:latin typeface="HYJinLingKeJing W" pitchFamily="18" charset="-122"/>
              <a:ea typeface="HYJinLingKeJing W" pitchFamily="18" charset="-122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zh-CN" sz="3200" dirty="0">
              <a:solidFill>
                <a:srgbClr val="1D1D1F"/>
              </a:solidFill>
              <a:latin typeface="HYJinLingKeJing W" pitchFamily="18" charset="-122"/>
              <a:ea typeface="HYJinLingKeJing W" pitchFamily="18" charset="-122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37990530-790E-D3B0-5703-5C751486B4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6358" y="1456724"/>
            <a:ext cx="4132911" cy="2302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420C42BE-4A4B-B634-22BC-6FA2F6DFD022}"/>
              </a:ext>
            </a:extLst>
          </p:cNvPr>
          <p:cNvSpPr txBox="1"/>
          <p:nvPr/>
        </p:nvSpPr>
        <p:spPr>
          <a:xfrm>
            <a:off x="1000895" y="585011"/>
            <a:ext cx="341632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6000" spc="300" dirty="0">
                <a:solidFill>
                  <a:schemeClr val="tx2">
                    <a:lumMod val="10000"/>
                  </a:schemeClr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  <a:t>时间规划</a:t>
            </a:r>
            <a:endParaRPr kumimoji="1" lang="zh-CN" altLang="en-US" sz="6000" spc="300" dirty="0">
              <a:solidFill>
                <a:schemeClr val="tx2">
                  <a:lumMod val="10000"/>
                </a:schemeClr>
              </a:solidFill>
              <a:latin typeface="STZhongsong" panose="02010600040101010101" pitchFamily="2" charset="-122"/>
              <a:ea typeface="STZhongsong" panose="02010600040101010101" pitchFamily="2" charset="-122"/>
            </a:endParaRPr>
          </a:p>
        </p:txBody>
      </p:sp>
      <p:pic>
        <p:nvPicPr>
          <p:cNvPr id="5" name="图形 8">
            <a:extLst>
              <a:ext uri="{FF2B5EF4-FFF2-40B4-BE49-F238E27FC236}">
                <a16:creationId xmlns:a16="http://schemas.microsoft.com/office/drawing/2014/main" id="{D7184BAA-AE00-A080-954A-0211AAFD88CB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9818688" y="560388"/>
            <a:ext cx="1763712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F471B981-A7BB-6BAA-59F0-042C7184C4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6358" y="3976033"/>
            <a:ext cx="4132911" cy="2586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7CE13FE5-BF9F-1C99-4082-8F19D3AB7124}"/>
              </a:ext>
            </a:extLst>
          </p:cNvPr>
          <p:cNvSpPr txBox="1"/>
          <p:nvPr/>
        </p:nvSpPr>
        <p:spPr>
          <a:xfrm>
            <a:off x="4597456" y="3353583"/>
            <a:ext cx="6103088" cy="8860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lnSpc>
                <a:spcPct val="150000"/>
              </a:lnSpc>
            </a:pPr>
            <a:r>
              <a:rPr lang="zh-CN" altLang="en-US" sz="1800" dirty="0">
                <a:solidFill>
                  <a:srgbClr val="1D1D1F"/>
                </a:solidFill>
                <a:latin typeface="HYJinLingKeJing W" pitchFamily="18" charset="-122"/>
                <a:ea typeface="HYJinLingKeJing W" pitchFamily="18" charset="-122"/>
              </a:rPr>
              <a:t>设置成屏保</a:t>
            </a:r>
            <a:endParaRPr lang="en-US" altLang="zh-CN" sz="1800" dirty="0">
              <a:solidFill>
                <a:srgbClr val="1D1D1F"/>
              </a:solidFill>
              <a:latin typeface="HYJinLingKeJing W" pitchFamily="18" charset="-122"/>
              <a:ea typeface="HYJinLingKeJing W" pitchFamily="18" charset="-122"/>
            </a:endParaRPr>
          </a:p>
          <a:p>
            <a:pPr lvl="1">
              <a:lnSpc>
                <a:spcPct val="150000"/>
              </a:lnSpc>
            </a:pPr>
            <a:r>
              <a:rPr lang="en-US" altLang="zh-CN" sz="1800" dirty="0">
                <a:solidFill>
                  <a:srgbClr val="1D1D1F"/>
                </a:solidFill>
                <a:latin typeface="HYJinLingKeJing W" pitchFamily="18" charset="-122"/>
                <a:ea typeface="HYJinLingKeJing W" pitchFamily="18" charset="-122"/>
              </a:rPr>
              <a:t>/</a:t>
            </a:r>
            <a:r>
              <a:rPr lang="zh-CN" altLang="en-US" sz="1800" dirty="0">
                <a:solidFill>
                  <a:srgbClr val="1D1D1F"/>
                </a:solidFill>
                <a:latin typeface="HYJinLingKeJing W" pitchFamily="18" charset="-122"/>
                <a:ea typeface="HYJinLingKeJing W" pitchFamily="18" charset="-122"/>
              </a:rPr>
              <a:t>打印张贴</a:t>
            </a:r>
            <a:endParaRPr lang="en-US" altLang="zh-CN" sz="1800" dirty="0">
              <a:solidFill>
                <a:srgbClr val="1D1D1F"/>
              </a:solidFill>
              <a:latin typeface="HYJinLingKeJing W" pitchFamily="18" charset="-122"/>
              <a:ea typeface="HYJinLingKeJing W" pitchFamily="18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7699062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2FD69569-AEBA-8E08-2AAA-8EB29173B05C}"/>
              </a:ext>
            </a:extLst>
          </p:cNvPr>
          <p:cNvSpPr txBox="1"/>
          <p:nvPr/>
        </p:nvSpPr>
        <p:spPr>
          <a:xfrm>
            <a:off x="1000895" y="1833953"/>
            <a:ext cx="6483948" cy="46426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600" dirty="0">
                <a:solidFill>
                  <a:srgbClr val="1D1D1F"/>
                </a:solidFill>
                <a:latin typeface="HYJinLingKeJing W" pitchFamily="18" charset="-122"/>
                <a:ea typeface="HYJinLingKeJing W" pitchFamily="18" charset="-122"/>
              </a:rPr>
              <a:t>主要根据参考书和试题</a:t>
            </a:r>
            <a:endParaRPr lang="en-US" altLang="zh-CN" sz="3600" dirty="0">
              <a:solidFill>
                <a:srgbClr val="1D1D1F"/>
              </a:solidFill>
              <a:latin typeface="HYJinLingKeJing W" pitchFamily="18" charset="-122"/>
              <a:ea typeface="HYJinLingKeJing W" pitchFamily="18" charset="-122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3600" dirty="0">
                <a:solidFill>
                  <a:srgbClr val="1D1D1F"/>
                </a:solidFill>
                <a:latin typeface="HYJinLingKeJing W" pitchFamily="18" charset="-122"/>
                <a:ea typeface="HYJinLingKeJing W" pitchFamily="18" charset="-122"/>
              </a:rPr>
              <a:t>提炼重点</a:t>
            </a:r>
            <a:r>
              <a:rPr lang="zh-CN" altLang="en-US" sz="2800" dirty="0">
                <a:solidFill>
                  <a:srgbClr val="1D1D1F"/>
                </a:solidFill>
                <a:latin typeface="HYJinLingKeJing W" pitchFamily="18" charset="-122"/>
                <a:ea typeface="HYJinLingKeJing W" pitchFamily="18" charset="-122"/>
              </a:rPr>
              <a:t>（建议使用</a:t>
            </a:r>
            <a:r>
              <a:rPr lang="zh-CN" altLang="en-US" sz="2800" dirty="0">
                <a:solidFill>
                  <a:srgbClr val="1D1D1F"/>
                </a:solidFill>
                <a:highlight>
                  <a:srgbClr val="FFFF00"/>
                </a:highlight>
                <a:latin typeface="HYJinLingKeJing W" pitchFamily="18" charset="-122"/>
                <a:ea typeface="HYJinLingKeJing W" pitchFamily="18" charset="-122"/>
              </a:rPr>
              <a:t>思维导图</a:t>
            </a:r>
            <a:r>
              <a:rPr lang="zh-CN" altLang="en-US" sz="2800" dirty="0">
                <a:solidFill>
                  <a:srgbClr val="1D1D1F"/>
                </a:solidFill>
                <a:latin typeface="HYJinLingKeJing W" pitchFamily="18" charset="-122"/>
                <a:ea typeface="HYJinLingKeJing W" pitchFamily="18" charset="-122"/>
              </a:rPr>
              <a:t>整理）</a:t>
            </a:r>
            <a:endParaRPr lang="en-US" altLang="zh-CN" sz="3600" dirty="0">
              <a:solidFill>
                <a:srgbClr val="1D1D1F"/>
              </a:solidFill>
              <a:latin typeface="HYJinLingKeJing W" pitchFamily="18" charset="-122"/>
              <a:ea typeface="HYJinLingKeJing W" pitchFamily="18" charset="-122"/>
            </a:endParaRP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3200" dirty="0">
                <a:solidFill>
                  <a:srgbClr val="1D1D1F"/>
                </a:solidFill>
                <a:latin typeface="HYJinLingKeJing W" pitchFamily="18" charset="-122"/>
                <a:ea typeface="HYJinLingKeJing W" pitchFamily="18" charset="-122"/>
              </a:rPr>
              <a:t>根据老师方向</a:t>
            </a:r>
            <a:endParaRPr lang="en-US" altLang="zh-CN" sz="3200" dirty="0">
              <a:solidFill>
                <a:srgbClr val="1D1D1F"/>
              </a:solidFill>
              <a:latin typeface="HYJinLingKeJing W" pitchFamily="18" charset="-122"/>
              <a:ea typeface="HYJinLingKeJing W" pitchFamily="18" charset="-122"/>
            </a:endParaRPr>
          </a:p>
          <a:p>
            <a:pPr marL="1257300" lvl="2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3200" dirty="0">
                <a:solidFill>
                  <a:srgbClr val="1D1D1F"/>
                </a:solidFill>
                <a:latin typeface="HYJinLingKeJing W" pitchFamily="18" charset="-122"/>
                <a:ea typeface="HYJinLingKeJing W" pitchFamily="18" charset="-122"/>
              </a:rPr>
              <a:t>设置重点复习部分</a:t>
            </a:r>
            <a:endParaRPr lang="en-US" altLang="zh-CN" sz="3200" dirty="0">
              <a:solidFill>
                <a:srgbClr val="1D1D1F"/>
              </a:solidFill>
              <a:latin typeface="HYJinLingKeJing W" pitchFamily="18" charset="-122"/>
              <a:ea typeface="HYJinLingKeJing W" pitchFamily="18" charset="-122"/>
            </a:endParaRP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3200" dirty="0">
                <a:solidFill>
                  <a:srgbClr val="1D1D1F"/>
                </a:solidFill>
                <a:latin typeface="HYJinLingKeJing W" pitchFamily="18" charset="-122"/>
                <a:ea typeface="HYJinLingKeJing W" pitchFamily="18" charset="-122"/>
              </a:rPr>
              <a:t>有习题的话看完书</a:t>
            </a:r>
            <a:r>
              <a:rPr lang="zh-CN" altLang="en-US" sz="3200" dirty="0">
                <a:solidFill>
                  <a:srgbClr val="1D1D1F"/>
                </a:solidFill>
                <a:highlight>
                  <a:srgbClr val="FFFF00"/>
                </a:highlight>
                <a:latin typeface="HYJinLingKeJing W" pitchFamily="18" charset="-122"/>
                <a:ea typeface="HYJinLingKeJing W" pitchFamily="18" charset="-122"/>
              </a:rPr>
              <a:t>及时</a:t>
            </a:r>
            <a:r>
              <a:rPr lang="zh-CN" altLang="en-US" sz="3200" dirty="0">
                <a:solidFill>
                  <a:srgbClr val="1D1D1F"/>
                </a:solidFill>
                <a:latin typeface="HYJinLingKeJing W" pitchFamily="18" charset="-122"/>
                <a:ea typeface="HYJinLingKeJing W" pitchFamily="18" charset="-122"/>
              </a:rPr>
              <a:t>处理</a:t>
            </a:r>
            <a:endParaRPr lang="en-US" altLang="zh-CN" sz="3200" dirty="0">
              <a:solidFill>
                <a:srgbClr val="1D1D1F"/>
              </a:solidFill>
              <a:latin typeface="HYJinLingKeJing W" pitchFamily="18" charset="-122"/>
              <a:ea typeface="HYJinLingKeJing W" pitchFamily="18" charset="-122"/>
            </a:endParaRPr>
          </a:p>
          <a:p>
            <a:pPr>
              <a:lnSpc>
                <a:spcPct val="150000"/>
              </a:lnSpc>
            </a:pPr>
            <a:endParaRPr lang="en-US" altLang="zh-CN" sz="3200" dirty="0">
              <a:solidFill>
                <a:srgbClr val="1D1D1F"/>
              </a:solidFill>
              <a:latin typeface="HYJinLingKeJing W" pitchFamily="18" charset="-122"/>
              <a:ea typeface="HYJinLingKeJing W" pitchFamily="18" charset="-122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420C42BE-4A4B-B634-22BC-6FA2F6DFD022}"/>
              </a:ext>
            </a:extLst>
          </p:cNvPr>
          <p:cNvSpPr txBox="1"/>
          <p:nvPr/>
        </p:nvSpPr>
        <p:spPr>
          <a:xfrm>
            <a:off x="1000895" y="585011"/>
            <a:ext cx="341632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6000" spc="300" dirty="0">
                <a:solidFill>
                  <a:schemeClr val="tx2">
                    <a:lumMod val="10000"/>
                  </a:schemeClr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  <a:t>时间规划</a:t>
            </a:r>
            <a:endParaRPr kumimoji="1" lang="zh-CN" altLang="en-US" sz="6000" spc="300" dirty="0">
              <a:solidFill>
                <a:schemeClr val="tx2">
                  <a:lumMod val="10000"/>
                </a:schemeClr>
              </a:solidFill>
              <a:latin typeface="STZhongsong" panose="02010600040101010101" pitchFamily="2" charset="-122"/>
              <a:ea typeface="STZhongsong" panose="02010600040101010101" pitchFamily="2" charset="-122"/>
            </a:endParaRPr>
          </a:p>
        </p:txBody>
      </p:sp>
      <p:pic>
        <p:nvPicPr>
          <p:cNvPr id="5" name="图形 8">
            <a:extLst>
              <a:ext uri="{FF2B5EF4-FFF2-40B4-BE49-F238E27FC236}">
                <a16:creationId xmlns:a16="http://schemas.microsoft.com/office/drawing/2014/main" id="{D7184BAA-AE00-A080-954A-0211AAFD88CB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9818688" y="560388"/>
            <a:ext cx="1763712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DA52FA2F-C1EC-6760-9BD2-9AA6CF1275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4843" y="2013072"/>
            <a:ext cx="4650417" cy="4010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7CE13FE5-BF9F-1C99-4082-8F19D3AB7124}"/>
              </a:ext>
            </a:extLst>
          </p:cNvPr>
          <p:cNvSpPr txBox="1"/>
          <p:nvPr/>
        </p:nvSpPr>
        <p:spPr>
          <a:xfrm>
            <a:off x="4597456" y="3353583"/>
            <a:ext cx="6103088" cy="8860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lnSpc>
                <a:spcPct val="150000"/>
              </a:lnSpc>
            </a:pPr>
            <a:r>
              <a:rPr lang="zh-CN" altLang="en-US" sz="1800" dirty="0">
                <a:solidFill>
                  <a:srgbClr val="1D1D1F"/>
                </a:solidFill>
                <a:latin typeface="HYJinLingKeJing W" pitchFamily="18" charset="-122"/>
                <a:ea typeface="HYJinLingKeJing W" pitchFamily="18" charset="-122"/>
              </a:rPr>
              <a:t>设置成屏保</a:t>
            </a:r>
            <a:endParaRPr lang="en-US" altLang="zh-CN" sz="1800" dirty="0">
              <a:solidFill>
                <a:srgbClr val="1D1D1F"/>
              </a:solidFill>
              <a:latin typeface="HYJinLingKeJing W" pitchFamily="18" charset="-122"/>
              <a:ea typeface="HYJinLingKeJing W" pitchFamily="18" charset="-122"/>
            </a:endParaRPr>
          </a:p>
          <a:p>
            <a:pPr lvl="1">
              <a:lnSpc>
                <a:spcPct val="150000"/>
              </a:lnSpc>
            </a:pPr>
            <a:r>
              <a:rPr lang="en-US" altLang="zh-CN" sz="1800" dirty="0">
                <a:solidFill>
                  <a:srgbClr val="1D1D1F"/>
                </a:solidFill>
                <a:latin typeface="HYJinLingKeJing W" pitchFamily="18" charset="-122"/>
                <a:ea typeface="HYJinLingKeJing W" pitchFamily="18" charset="-122"/>
              </a:rPr>
              <a:t>/</a:t>
            </a:r>
            <a:r>
              <a:rPr lang="zh-CN" altLang="en-US" sz="1800" dirty="0">
                <a:solidFill>
                  <a:srgbClr val="1D1D1F"/>
                </a:solidFill>
                <a:latin typeface="HYJinLingKeJing W" pitchFamily="18" charset="-122"/>
                <a:ea typeface="HYJinLingKeJing W" pitchFamily="18" charset="-122"/>
              </a:rPr>
              <a:t>打印张贴</a:t>
            </a:r>
            <a:endParaRPr lang="en-US" altLang="zh-CN" sz="1800" dirty="0">
              <a:solidFill>
                <a:srgbClr val="1D1D1F"/>
              </a:solidFill>
              <a:latin typeface="HYJinLingKeJing W" pitchFamily="18" charset="-122"/>
              <a:ea typeface="HYJinLingKeJing W" pitchFamily="18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9268345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420C42BE-4A4B-B634-22BC-6FA2F6DFD022}"/>
              </a:ext>
            </a:extLst>
          </p:cNvPr>
          <p:cNvSpPr txBox="1"/>
          <p:nvPr/>
        </p:nvSpPr>
        <p:spPr>
          <a:xfrm>
            <a:off x="1000895" y="585011"/>
            <a:ext cx="341632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6000" spc="300" dirty="0">
                <a:solidFill>
                  <a:schemeClr val="tx2">
                    <a:lumMod val="10000"/>
                  </a:schemeClr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  <a:t>时间规划</a:t>
            </a:r>
            <a:endParaRPr kumimoji="1" lang="zh-CN" altLang="en-US" sz="6000" spc="300" dirty="0">
              <a:solidFill>
                <a:schemeClr val="tx2">
                  <a:lumMod val="10000"/>
                </a:schemeClr>
              </a:solidFill>
              <a:latin typeface="STZhongsong" panose="02010600040101010101" pitchFamily="2" charset="-122"/>
              <a:ea typeface="STZhongsong" panose="02010600040101010101" pitchFamily="2" charset="-122"/>
            </a:endParaRPr>
          </a:p>
        </p:txBody>
      </p:sp>
      <p:pic>
        <p:nvPicPr>
          <p:cNvPr id="5" name="图形 8">
            <a:extLst>
              <a:ext uri="{FF2B5EF4-FFF2-40B4-BE49-F238E27FC236}">
                <a16:creationId xmlns:a16="http://schemas.microsoft.com/office/drawing/2014/main" id="{D7184BAA-AE00-A080-954A-0211AAFD88CB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9818688" y="560388"/>
            <a:ext cx="1763712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1905547F-1D86-A484-0D8A-976C53A9EFAA}"/>
              </a:ext>
            </a:extLst>
          </p:cNvPr>
          <p:cNvSpPr txBox="1"/>
          <p:nvPr/>
        </p:nvSpPr>
        <p:spPr>
          <a:xfrm>
            <a:off x="1000895" y="1833953"/>
            <a:ext cx="6483948" cy="16797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600" dirty="0">
                <a:solidFill>
                  <a:srgbClr val="1D1D1F"/>
                </a:solidFill>
                <a:latin typeface="HYJinLingKeJing W" pitchFamily="18" charset="-122"/>
                <a:ea typeface="HYJinLingKeJing W" pitchFamily="18" charset="-122"/>
              </a:rPr>
              <a:t>主要根据参考书和试题</a:t>
            </a:r>
            <a:endParaRPr lang="en-US" altLang="zh-CN" sz="3600" dirty="0">
              <a:solidFill>
                <a:srgbClr val="1D1D1F"/>
              </a:solidFill>
              <a:latin typeface="HYJinLingKeJing W" pitchFamily="18" charset="-122"/>
              <a:ea typeface="HYJinLingKeJing W" pitchFamily="18" charset="-122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3600" dirty="0">
                <a:solidFill>
                  <a:srgbClr val="1D1D1F"/>
                </a:solidFill>
                <a:latin typeface="HYJinLingKeJing W" pitchFamily="18" charset="-122"/>
                <a:ea typeface="HYJinLingKeJing W" pitchFamily="18" charset="-122"/>
              </a:rPr>
              <a:t>拆分成大块和基础小任务</a:t>
            </a:r>
            <a:endParaRPr lang="en-US" altLang="zh-CN" sz="3200" dirty="0">
              <a:solidFill>
                <a:srgbClr val="1D1D1F"/>
              </a:solidFill>
              <a:latin typeface="HYJinLingKeJing W" pitchFamily="18" charset="-122"/>
              <a:ea typeface="HYJinLingKeJing W" pitchFamily="18" charset="-122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3C57C9C7-169E-4DB7-0048-ED8F2F59C4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315817" y="3629892"/>
            <a:ext cx="5573856" cy="3088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779D697B-1C87-8D99-F05E-7FB5053683B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92047" y="3629892"/>
            <a:ext cx="3818041" cy="3088121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ECF60E4D-DAB6-8E9F-7851-A5777AAE692A}"/>
              </a:ext>
            </a:extLst>
          </p:cNvPr>
          <p:cNvSpPr txBox="1"/>
          <p:nvPr/>
        </p:nvSpPr>
        <p:spPr>
          <a:xfrm>
            <a:off x="8371382" y="3144376"/>
            <a:ext cx="2646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>
                <a:solidFill>
                  <a:schemeClr val="tx2">
                    <a:lumMod val="10000"/>
                  </a:schemeClr>
                </a:solidFill>
              </a:rPr>
              <a:t>在线石墨文档中的</a:t>
            </a:r>
            <a:r>
              <a:rPr kumimoji="1" lang="en-US" altLang="zh-CN" dirty="0">
                <a:solidFill>
                  <a:schemeClr val="tx2">
                    <a:lumMod val="10000"/>
                  </a:schemeClr>
                </a:solidFill>
              </a:rPr>
              <a:t>Excel</a:t>
            </a:r>
            <a:endParaRPr kumimoji="1" lang="zh-CN" altLang="en-US"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20BD6456-9751-7A12-F58E-06760C2BF9B5}"/>
              </a:ext>
            </a:extLst>
          </p:cNvPr>
          <p:cNvSpPr/>
          <p:nvPr/>
        </p:nvSpPr>
        <p:spPr>
          <a:xfrm>
            <a:off x="5310088" y="5468815"/>
            <a:ext cx="677474" cy="219808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7391739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420C42BE-4A4B-B634-22BC-6FA2F6DFD022}"/>
              </a:ext>
            </a:extLst>
          </p:cNvPr>
          <p:cNvSpPr txBox="1"/>
          <p:nvPr/>
        </p:nvSpPr>
        <p:spPr>
          <a:xfrm>
            <a:off x="1000895" y="585011"/>
            <a:ext cx="341632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6000" spc="300" dirty="0">
                <a:solidFill>
                  <a:schemeClr val="tx2">
                    <a:lumMod val="10000"/>
                  </a:schemeClr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  <a:t>时间规划</a:t>
            </a:r>
            <a:endParaRPr kumimoji="1" lang="zh-CN" altLang="en-US" sz="6000" spc="300" dirty="0">
              <a:solidFill>
                <a:schemeClr val="tx2">
                  <a:lumMod val="10000"/>
                </a:schemeClr>
              </a:solidFill>
              <a:latin typeface="STZhongsong" panose="02010600040101010101" pitchFamily="2" charset="-122"/>
              <a:ea typeface="STZhongsong" panose="02010600040101010101" pitchFamily="2" charset="-122"/>
            </a:endParaRPr>
          </a:p>
        </p:txBody>
      </p:sp>
      <p:pic>
        <p:nvPicPr>
          <p:cNvPr id="5" name="图形 8">
            <a:extLst>
              <a:ext uri="{FF2B5EF4-FFF2-40B4-BE49-F238E27FC236}">
                <a16:creationId xmlns:a16="http://schemas.microsoft.com/office/drawing/2014/main" id="{D7184BAA-AE00-A080-954A-0211AAFD88CB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9818688" y="560388"/>
            <a:ext cx="1763712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1905547F-1D86-A484-0D8A-976C53A9EFAA}"/>
              </a:ext>
            </a:extLst>
          </p:cNvPr>
          <p:cNvSpPr txBox="1"/>
          <p:nvPr/>
        </p:nvSpPr>
        <p:spPr>
          <a:xfrm>
            <a:off x="1000895" y="1833953"/>
            <a:ext cx="9440564" cy="32576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600" dirty="0">
                <a:solidFill>
                  <a:srgbClr val="1D1D1F"/>
                </a:solidFill>
                <a:latin typeface="HYJinLingKeJing W" pitchFamily="18" charset="-122"/>
                <a:ea typeface="HYJinLingKeJing W" pitchFamily="18" charset="-122"/>
              </a:rPr>
              <a:t>主要根据参考书和试题</a:t>
            </a:r>
            <a:endParaRPr lang="en-US" altLang="zh-CN" sz="3600" dirty="0">
              <a:solidFill>
                <a:srgbClr val="1D1D1F"/>
              </a:solidFill>
              <a:latin typeface="HYJinLingKeJing W" pitchFamily="18" charset="-122"/>
              <a:ea typeface="HYJinLingKeJing W" pitchFamily="18" charset="-122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3600" dirty="0">
                <a:solidFill>
                  <a:srgbClr val="1D1D1F"/>
                </a:solidFill>
                <a:latin typeface="HYJinLingKeJing W" pitchFamily="18" charset="-122"/>
                <a:ea typeface="HYJinLingKeJing W" pitchFamily="18" charset="-122"/>
              </a:rPr>
              <a:t>拆分成大块和基础小任务</a:t>
            </a:r>
            <a:endParaRPr lang="en-US" altLang="zh-CN" sz="3200" dirty="0">
              <a:solidFill>
                <a:srgbClr val="1D1D1F"/>
              </a:solidFill>
              <a:latin typeface="HYJinLingKeJing W" pitchFamily="18" charset="-122"/>
              <a:ea typeface="HYJinLingKeJing W" pitchFamily="18" charset="-122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3600" dirty="0">
                <a:solidFill>
                  <a:srgbClr val="1D1D1F"/>
                </a:solidFill>
                <a:latin typeface="HYJinLingKeJing W" pitchFamily="18" charset="-122"/>
                <a:ea typeface="HYJinLingKeJing W" pitchFamily="18" charset="-122"/>
              </a:rPr>
              <a:t>放进时间规划清单</a:t>
            </a:r>
            <a:endParaRPr lang="en-US" altLang="zh-CN" sz="3600" dirty="0">
              <a:solidFill>
                <a:srgbClr val="1D1D1F"/>
              </a:solidFill>
              <a:latin typeface="HYJinLingKeJing W" pitchFamily="18" charset="-122"/>
              <a:ea typeface="HYJinLingKeJing W" pitchFamily="18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3200" dirty="0">
                <a:solidFill>
                  <a:srgbClr val="1D1D1F"/>
                </a:solidFill>
                <a:latin typeface="HYJinLingKeJing W" pitchFamily="18" charset="-122"/>
                <a:ea typeface="HYJinLingKeJing W" pitchFamily="18" charset="-122"/>
              </a:rPr>
              <a:t>	——</a:t>
            </a:r>
            <a:r>
              <a:rPr lang="zh-CN" altLang="en-US" sz="3200" dirty="0">
                <a:solidFill>
                  <a:srgbClr val="1D1D1F"/>
                </a:solidFill>
                <a:latin typeface="HYJinLingKeJing W" pitchFamily="18" charset="-122"/>
                <a:ea typeface="HYJinLingKeJing W" pitchFamily="18" charset="-122"/>
              </a:rPr>
              <a:t>设置大致的时间节点确定每日任务数</a:t>
            </a:r>
            <a:endParaRPr lang="en-US" altLang="zh-CN" sz="3200" dirty="0">
              <a:solidFill>
                <a:srgbClr val="1D1D1F"/>
              </a:solidFill>
              <a:latin typeface="HYJinLingKeJing W" pitchFamily="18" charset="-122"/>
              <a:ea typeface="HYJinLingKeJing W" pitchFamily="18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90CE6A3F-F7C3-2D23-78A8-B230ED0AE9B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34257" y="2601098"/>
            <a:ext cx="2133600" cy="11938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AFB2B8A-7B2C-9DEB-161E-881F8B1926E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96959" y="2601098"/>
            <a:ext cx="1536700" cy="1828800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2D55CE4E-647D-886A-2C5F-BD29962A2F53}"/>
              </a:ext>
            </a:extLst>
          </p:cNvPr>
          <p:cNvSpPr txBox="1"/>
          <p:nvPr/>
        </p:nvSpPr>
        <p:spPr>
          <a:xfrm>
            <a:off x="10296959" y="4529352"/>
            <a:ext cx="1608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solidFill>
                  <a:schemeClr val="tx2">
                    <a:lumMod val="10000"/>
                  </a:schemeClr>
                </a:solidFill>
              </a:rPr>
              <a:t>By</a:t>
            </a:r>
            <a:r>
              <a:rPr kumimoji="1" lang="zh-CN" altLang="en-US" dirty="0">
                <a:solidFill>
                  <a:schemeClr val="tx2">
                    <a:lumMod val="10000"/>
                  </a:schemeClr>
                </a:solidFill>
              </a:rPr>
              <a:t>臧龙凯学长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5515691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形 8">
            <a:extLst>
              <a:ext uri="{FF2B5EF4-FFF2-40B4-BE49-F238E27FC236}">
                <a16:creationId xmlns:a16="http://schemas.microsoft.com/office/drawing/2014/main" id="{D7184BAA-AE00-A080-954A-0211AAFD88CB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9818688" y="560388"/>
            <a:ext cx="1763712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C0DBBD66-59B9-8FA1-6B10-18300B23615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0709" y="647340"/>
            <a:ext cx="10030581" cy="5650273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91152CB5-6A24-1F31-5A20-B69FAE8E6396}"/>
              </a:ext>
            </a:extLst>
          </p:cNvPr>
          <p:cNvSpPr txBox="1"/>
          <p:nvPr/>
        </p:nvSpPr>
        <p:spPr>
          <a:xfrm>
            <a:off x="9503157" y="191055"/>
            <a:ext cx="1608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solidFill>
                  <a:schemeClr val="tx2">
                    <a:lumMod val="10000"/>
                  </a:schemeClr>
                </a:solidFill>
              </a:rPr>
              <a:t>By</a:t>
            </a:r>
            <a:r>
              <a:rPr kumimoji="1" lang="zh-CN" altLang="en-US" dirty="0">
                <a:solidFill>
                  <a:schemeClr val="tx2">
                    <a:lumMod val="10000"/>
                  </a:schemeClr>
                </a:solidFill>
              </a:rPr>
              <a:t>臧龙凯学长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6896678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420C42BE-4A4B-B634-22BC-6FA2F6DFD022}"/>
              </a:ext>
            </a:extLst>
          </p:cNvPr>
          <p:cNvSpPr txBox="1"/>
          <p:nvPr/>
        </p:nvSpPr>
        <p:spPr>
          <a:xfrm>
            <a:off x="1000895" y="585011"/>
            <a:ext cx="341632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6000" spc="300" dirty="0">
                <a:solidFill>
                  <a:schemeClr val="tx2">
                    <a:lumMod val="10000"/>
                  </a:schemeClr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  <a:t>时间规划</a:t>
            </a:r>
            <a:endParaRPr kumimoji="1" lang="zh-CN" altLang="en-US" sz="6000" spc="300" dirty="0">
              <a:solidFill>
                <a:schemeClr val="tx2">
                  <a:lumMod val="10000"/>
                </a:schemeClr>
              </a:solidFill>
              <a:latin typeface="STZhongsong" panose="02010600040101010101" pitchFamily="2" charset="-122"/>
              <a:ea typeface="STZhongsong" panose="02010600040101010101" pitchFamily="2" charset="-122"/>
            </a:endParaRPr>
          </a:p>
        </p:txBody>
      </p:sp>
      <p:pic>
        <p:nvPicPr>
          <p:cNvPr id="5" name="图形 8">
            <a:extLst>
              <a:ext uri="{FF2B5EF4-FFF2-40B4-BE49-F238E27FC236}">
                <a16:creationId xmlns:a16="http://schemas.microsoft.com/office/drawing/2014/main" id="{D7184BAA-AE00-A080-954A-0211AAFD88CB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9818688" y="560388"/>
            <a:ext cx="1763712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1905547F-1D86-A484-0D8A-976C53A9EFAA}"/>
              </a:ext>
            </a:extLst>
          </p:cNvPr>
          <p:cNvSpPr txBox="1"/>
          <p:nvPr/>
        </p:nvSpPr>
        <p:spPr>
          <a:xfrm>
            <a:off x="1000895" y="1833953"/>
            <a:ext cx="9440564" cy="48273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600" dirty="0">
                <a:solidFill>
                  <a:srgbClr val="1D1D1F"/>
                </a:solidFill>
                <a:latin typeface="HYJinLingKeJing W" pitchFamily="18" charset="-122"/>
                <a:ea typeface="HYJinLingKeJing W" pitchFamily="18" charset="-122"/>
              </a:rPr>
              <a:t>主要根据参考书和试题</a:t>
            </a:r>
            <a:endParaRPr lang="en-US" altLang="zh-CN" sz="3600" dirty="0">
              <a:solidFill>
                <a:srgbClr val="1D1D1F"/>
              </a:solidFill>
              <a:latin typeface="HYJinLingKeJing W" pitchFamily="18" charset="-122"/>
              <a:ea typeface="HYJinLingKeJing W" pitchFamily="18" charset="-122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3600" dirty="0">
                <a:solidFill>
                  <a:srgbClr val="1D1D1F"/>
                </a:solidFill>
                <a:latin typeface="HYJinLingKeJing W" pitchFamily="18" charset="-122"/>
                <a:ea typeface="HYJinLingKeJing W" pitchFamily="18" charset="-122"/>
              </a:rPr>
              <a:t>拆分成大块和基础小任务</a:t>
            </a:r>
            <a:endParaRPr lang="en-US" altLang="zh-CN" sz="3200" dirty="0">
              <a:solidFill>
                <a:srgbClr val="1D1D1F"/>
              </a:solidFill>
              <a:latin typeface="HYJinLingKeJing W" pitchFamily="18" charset="-122"/>
              <a:ea typeface="HYJinLingKeJing W" pitchFamily="18" charset="-122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3600" dirty="0">
                <a:solidFill>
                  <a:srgbClr val="1D1D1F"/>
                </a:solidFill>
                <a:latin typeface="HYJinLingKeJing W" pitchFamily="18" charset="-122"/>
                <a:ea typeface="HYJinLingKeJing W" pitchFamily="18" charset="-122"/>
              </a:rPr>
              <a:t>放进时间规划清单</a:t>
            </a:r>
            <a:endParaRPr lang="en-US" altLang="zh-CN" sz="3600" dirty="0">
              <a:solidFill>
                <a:srgbClr val="1D1D1F"/>
              </a:solidFill>
              <a:latin typeface="HYJinLingKeJing W" pitchFamily="18" charset="-122"/>
              <a:ea typeface="HYJinLingKeJing W" pitchFamily="18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3200" dirty="0">
                <a:solidFill>
                  <a:srgbClr val="1D1D1F"/>
                </a:solidFill>
                <a:latin typeface="HYJinLingKeJing W" pitchFamily="18" charset="-122"/>
                <a:ea typeface="HYJinLingKeJing W" pitchFamily="18" charset="-122"/>
              </a:rPr>
              <a:t>	——</a:t>
            </a:r>
            <a:r>
              <a:rPr lang="zh-CN" altLang="en-US" sz="3200" dirty="0">
                <a:solidFill>
                  <a:srgbClr val="1D1D1F"/>
                </a:solidFill>
                <a:latin typeface="HYJinLingKeJing W" pitchFamily="18" charset="-122"/>
                <a:ea typeface="HYJinLingKeJing W" pitchFamily="18" charset="-122"/>
              </a:rPr>
              <a:t>设置大致的时间节点确定每日任务数</a:t>
            </a:r>
            <a:endParaRPr lang="en-US" altLang="zh-CN" sz="3200" dirty="0">
              <a:solidFill>
                <a:srgbClr val="1D1D1F"/>
              </a:solidFill>
              <a:latin typeface="HYJinLingKeJing W" pitchFamily="18" charset="-122"/>
              <a:ea typeface="HYJinLingKeJing W" pitchFamily="18" charset="-122"/>
            </a:endParaRP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3200" dirty="0">
                <a:solidFill>
                  <a:srgbClr val="1D1D1F"/>
                </a:solidFill>
                <a:latin typeface="HYJinLingKeJing W" pitchFamily="18" charset="-122"/>
                <a:ea typeface="HYJinLingKeJing W" pitchFamily="18" charset="-122"/>
              </a:rPr>
              <a:t>尝试和同学一起打卡</a:t>
            </a:r>
            <a:r>
              <a:rPr lang="en-US" altLang="zh-CN" sz="3200" dirty="0">
                <a:solidFill>
                  <a:srgbClr val="1D1D1F"/>
                </a:solidFill>
                <a:latin typeface="HYJinLingKeJing W" pitchFamily="18" charset="-122"/>
                <a:ea typeface="HYJinLingKeJing W" pitchFamily="18" charset="-122"/>
              </a:rPr>
              <a:t>——</a:t>
            </a:r>
            <a:r>
              <a:rPr lang="zh-CN" altLang="en-US" sz="3200" dirty="0">
                <a:solidFill>
                  <a:srgbClr val="1D1D1F"/>
                </a:solidFill>
                <a:latin typeface="HYJinLingKeJing W" pitchFamily="18" charset="-122"/>
                <a:ea typeface="HYJinLingKeJing W" pitchFamily="18" charset="-122"/>
              </a:rPr>
              <a:t>同伴选择</a:t>
            </a:r>
            <a:endParaRPr lang="en-US" altLang="zh-CN" sz="3200" dirty="0">
              <a:solidFill>
                <a:srgbClr val="1D1D1F"/>
              </a:solidFill>
              <a:latin typeface="HYJinLingKeJing W" pitchFamily="18" charset="-122"/>
              <a:ea typeface="HYJinLingKeJing W" pitchFamily="18" charset="-122"/>
            </a:endParaRP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3200" dirty="0">
                <a:solidFill>
                  <a:srgbClr val="1D1D1F"/>
                </a:solidFill>
                <a:latin typeface="HYJinLingKeJing W" pitchFamily="18" charset="-122"/>
                <a:ea typeface="HYJinLingKeJing W" pitchFamily="18" charset="-122"/>
              </a:rPr>
              <a:t>尽量有整块对应时间</a:t>
            </a:r>
            <a:r>
              <a:rPr lang="en-US" altLang="zh-CN" sz="3200" dirty="0">
                <a:solidFill>
                  <a:srgbClr val="1D1D1F"/>
                </a:solidFill>
                <a:latin typeface="HYJinLingKeJing W" pitchFamily="18" charset="-122"/>
                <a:ea typeface="HYJinLingKeJing W" pitchFamily="18" charset="-122"/>
              </a:rPr>
              <a:t>——</a:t>
            </a:r>
            <a:r>
              <a:rPr lang="zh-CN" altLang="en-US" sz="3200" dirty="0">
                <a:solidFill>
                  <a:srgbClr val="1D1D1F"/>
                </a:solidFill>
                <a:latin typeface="HYJinLingKeJing W" pitchFamily="18" charset="-122"/>
                <a:ea typeface="HYJinLingKeJing W" pitchFamily="18" charset="-122"/>
              </a:rPr>
              <a:t>便于模拟</a:t>
            </a:r>
            <a:endParaRPr lang="en-US" altLang="zh-CN" sz="3200" dirty="0">
              <a:solidFill>
                <a:srgbClr val="1D1D1F"/>
              </a:solidFill>
              <a:latin typeface="HYJinLingKeJing W" pitchFamily="18" charset="-122"/>
              <a:ea typeface="HYJinLingKeJing W" pitchFamily="18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90CE6A3F-F7C3-2D23-78A8-B230ED0AE9B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91703" y="2514600"/>
            <a:ext cx="2133600" cy="11938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AFB2B8A-7B2C-9DEB-161E-881F8B1926E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54405" y="2514600"/>
            <a:ext cx="1536700" cy="1828800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2D55CE4E-647D-886A-2C5F-BD29962A2F53}"/>
              </a:ext>
            </a:extLst>
          </p:cNvPr>
          <p:cNvSpPr txBox="1"/>
          <p:nvPr/>
        </p:nvSpPr>
        <p:spPr>
          <a:xfrm>
            <a:off x="9654405" y="4442854"/>
            <a:ext cx="1608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solidFill>
                  <a:schemeClr val="tx2">
                    <a:lumMod val="10000"/>
                  </a:schemeClr>
                </a:solidFill>
              </a:rPr>
              <a:t>By</a:t>
            </a:r>
            <a:r>
              <a:rPr kumimoji="1" lang="zh-CN" altLang="en-US" dirty="0">
                <a:solidFill>
                  <a:schemeClr val="tx2">
                    <a:lumMod val="10000"/>
                  </a:schemeClr>
                </a:solidFill>
              </a:rPr>
              <a:t>臧龙凯学长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8357397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420C42BE-4A4B-B634-22BC-6FA2F6DFD022}"/>
              </a:ext>
            </a:extLst>
          </p:cNvPr>
          <p:cNvSpPr txBox="1"/>
          <p:nvPr/>
        </p:nvSpPr>
        <p:spPr>
          <a:xfrm>
            <a:off x="1000895" y="585011"/>
            <a:ext cx="341632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6000" spc="300" dirty="0">
                <a:solidFill>
                  <a:schemeClr val="tx2">
                    <a:lumMod val="10000"/>
                  </a:schemeClr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  <a:t>时间规划</a:t>
            </a:r>
            <a:endParaRPr kumimoji="1" lang="zh-CN" altLang="en-US" sz="6000" spc="300" dirty="0">
              <a:solidFill>
                <a:schemeClr val="tx2">
                  <a:lumMod val="10000"/>
                </a:schemeClr>
              </a:solidFill>
              <a:latin typeface="STZhongsong" panose="02010600040101010101" pitchFamily="2" charset="-122"/>
              <a:ea typeface="STZhongsong" panose="02010600040101010101" pitchFamily="2" charset="-122"/>
            </a:endParaRPr>
          </a:p>
        </p:txBody>
      </p:sp>
      <p:pic>
        <p:nvPicPr>
          <p:cNvPr id="5" name="图形 8">
            <a:extLst>
              <a:ext uri="{FF2B5EF4-FFF2-40B4-BE49-F238E27FC236}">
                <a16:creationId xmlns:a16="http://schemas.microsoft.com/office/drawing/2014/main" id="{D7184BAA-AE00-A080-954A-0211AAFD88CB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9818688" y="560388"/>
            <a:ext cx="1763712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AD26802-B437-FFB0-AF9C-CC208E8449C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3797" y="2074863"/>
            <a:ext cx="6266338" cy="357002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F3B386F1-C6F4-4A7F-5EB9-A16CE7636D3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17646" y="280193"/>
            <a:ext cx="5344158" cy="6297613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A808C6F7-435F-6AC0-425B-C7E493FFAFA1}"/>
              </a:ext>
            </a:extLst>
          </p:cNvPr>
          <p:cNvSpPr txBox="1"/>
          <p:nvPr/>
        </p:nvSpPr>
        <p:spPr>
          <a:xfrm>
            <a:off x="323797" y="5644890"/>
            <a:ext cx="1608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solidFill>
                  <a:schemeClr val="tx2">
                    <a:lumMod val="10000"/>
                  </a:schemeClr>
                </a:solidFill>
              </a:rPr>
              <a:t>By</a:t>
            </a:r>
            <a:r>
              <a:rPr kumimoji="1" lang="zh-CN" altLang="en-US" dirty="0">
                <a:solidFill>
                  <a:schemeClr val="tx2">
                    <a:lumMod val="10000"/>
                  </a:schemeClr>
                </a:solidFill>
              </a:rPr>
              <a:t>臧龙凯学长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508094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立方体 3">
            <a:extLst>
              <a:ext uri="{FF2B5EF4-FFF2-40B4-BE49-F238E27FC236}">
                <a16:creationId xmlns:a16="http://schemas.microsoft.com/office/drawing/2014/main" id="{CBDD3E3B-58B3-E7FD-D9DB-29E7A2084A9B}"/>
              </a:ext>
            </a:extLst>
          </p:cNvPr>
          <p:cNvSpPr/>
          <p:nvPr/>
        </p:nvSpPr>
        <p:spPr>
          <a:xfrm>
            <a:off x="2332795" y="2591773"/>
            <a:ext cx="1717590" cy="1674454"/>
          </a:xfrm>
          <a:custGeom>
            <a:avLst/>
            <a:gdLst>
              <a:gd name="connsiteX0" fmla="*/ 0 w 1717590"/>
              <a:gd name="connsiteY0" fmla="*/ 418614 h 1674454"/>
              <a:gd name="connsiteX1" fmla="*/ 420003 w 1717590"/>
              <a:gd name="connsiteY1" fmla="*/ 418614 h 1674454"/>
              <a:gd name="connsiteX2" fmla="*/ 814026 w 1717590"/>
              <a:gd name="connsiteY2" fmla="*/ 418614 h 1674454"/>
              <a:gd name="connsiteX3" fmla="*/ 1298977 w 1717590"/>
              <a:gd name="connsiteY3" fmla="*/ 418614 h 1674454"/>
              <a:gd name="connsiteX4" fmla="*/ 1298977 w 1717590"/>
              <a:gd name="connsiteY4" fmla="*/ 824669 h 1674454"/>
              <a:gd name="connsiteX5" fmla="*/ 1298977 w 1717590"/>
              <a:gd name="connsiteY5" fmla="*/ 1218165 h 1674454"/>
              <a:gd name="connsiteX6" fmla="*/ 1298977 w 1717590"/>
              <a:gd name="connsiteY6" fmla="*/ 1674454 h 1674454"/>
              <a:gd name="connsiteX7" fmla="*/ 865985 w 1717590"/>
              <a:gd name="connsiteY7" fmla="*/ 1674454 h 1674454"/>
              <a:gd name="connsiteX8" fmla="*/ 407013 w 1717590"/>
              <a:gd name="connsiteY8" fmla="*/ 1674454 h 1674454"/>
              <a:gd name="connsiteX9" fmla="*/ 0 w 1717590"/>
              <a:gd name="connsiteY9" fmla="*/ 1674454 h 1674454"/>
              <a:gd name="connsiteX10" fmla="*/ 0 w 1717590"/>
              <a:gd name="connsiteY10" fmla="*/ 1255841 h 1674454"/>
              <a:gd name="connsiteX11" fmla="*/ 0 w 1717590"/>
              <a:gd name="connsiteY11" fmla="*/ 849786 h 1674454"/>
              <a:gd name="connsiteX12" fmla="*/ 0 w 1717590"/>
              <a:gd name="connsiteY12" fmla="*/ 418614 h 1674454"/>
              <a:gd name="connsiteX0" fmla="*/ 1298977 w 1717590"/>
              <a:gd name="connsiteY0" fmla="*/ 418614 h 1674454"/>
              <a:gd name="connsiteX1" fmla="*/ 1717590 w 1717590"/>
              <a:gd name="connsiteY1" fmla="*/ 0 h 1674454"/>
              <a:gd name="connsiteX2" fmla="*/ 1717590 w 1717590"/>
              <a:gd name="connsiteY2" fmla="*/ 418614 h 1674454"/>
              <a:gd name="connsiteX3" fmla="*/ 1717590 w 1717590"/>
              <a:gd name="connsiteY3" fmla="*/ 862344 h 1674454"/>
              <a:gd name="connsiteX4" fmla="*/ 1717590 w 1717590"/>
              <a:gd name="connsiteY4" fmla="*/ 1255841 h 1674454"/>
              <a:gd name="connsiteX5" fmla="*/ 1298977 w 1717590"/>
              <a:gd name="connsiteY5" fmla="*/ 1674454 h 1674454"/>
              <a:gd name="connsiteX6" fmla="*/ 1298977 w 1717590"/>
              <a:gd name="connsiteY6" fmla="*/ 1280957 h 1674454"/>
              <a:gd name="connsiteX7" fmla="*/ 1298977 w 1717590"/>
              <a:gd name="connsiteY7" fmla="*/ 874903 h 1674454"/>
              <a:gd name="connsiteX8" fmla="*/ 1298977 w 1717590"/>
              <a:gd name="connsiteY8" fmla="*/ 418614 h 1674454"/>
              <a:gd name="connsiteX0" fmla="*/ 0 w 1717590"/>
              <a:gd name="connsiteY0" fmla="*/ 418614 h 1674454"/>
              <a:gd name="connsiteX1" fmla="*/ 418614 w 1717590"/>
              <a:gd name="connsiteY1" fmla="*/ 0 h 1674454"/>
              <a:gd name="connsiteX2" fmla="*/ 812637 w 1717590"/>
              <a:gd name="connsiteY2" fmla="*/ 0 h 1674454"/>
              <a:gd name="connsiteX3" fmla="*/ 1258618 w 1717590"/>
              <a:gd name="connsiteY3" fmla="*/ 0 h 1674454"/>
              <a:gd name="connsiteX4" fmla="*/ 1717590 w 1717590"/>
              <a:gd name="connsiteY4" fmla="*/ 0 h 1674454"/>
              <a:gd name="connsiteX5" fmla="*/ 1298977 w 1717590"/>
              <a:gd name="connsiteY5" fmla="*/ 418614 h 1674454"/>
              <a:gd name="connsiteX6" fmla="*/ 840005 w 1717590"/>
              <a:gd name="connsiteY6" fmla="*/ 418614 h 1674454"/>
              <a:gd name="connsiteX7" fmla="*/ 394023 w 1717590"/>
              <a:gd name="connsiteY7" fmla="*/ 418614 h 1674454"/>
              <a:gd name="connsiteX8" fmla="*/ 0 w 1717590"/>
              <a:gd name="connsiteY8" fmla="*/ 418614 h 1674454"/>
              <a:gd name="connsiteX0" fmla="*/ 0 w 1717590"/>
              <a:gd name="connsiteY0" fmla="*/ 418614 h 1674454"/>
              <a:gd name="connsiteX1" fmla="*/ 418614 w 1717590"/>
              <a:gd name="connsiteY1" fmla="*/ 0 h 1674454"/>
              <a:gd name="connsiteX2" fmla="*/ 838616 w 1717590"/>
              <a:gd name="connsiteY2" fmla="*/ 0 h 1674454"/>
              <a:gd name="connsiteX3" fmla="*/ 1297588 w 1717590"/>
              <a:gd name="connsiteY3" fmla="*/ 0 h 1674454"/>
              <a:gd name="connsiteX4" fmla="*/ 1717590 w 1717590"/>
              <a:gd name="connsiteY4" fmla="*/ 0 h 1674454"/>
              <a:gd name="connsiteX5" fmla="*/ 1717590 w 1717590"/>
              <a:gd name="connsiteY5" fmla="*/ 431172 h 1674454"/>
              <a:gd name="connsiteX6" fmla="*/ 1717590 w 1717590"/>
              <a:gd name="connsiteY6" fmla="*/ 824669 h 1674454"/>
              <a:gd name="connsiteX7" fmla="*/ 1717590 w 1717590"/>
              <a:gd name="connsiteY7" fmla="*/ 1255841 h 1674454"/>
              <a:gd name="connsiteX8" fmla="*/ 1298977 w 1717590"/>
              <a:gd name="connsiteY8" fmla="*/ 1674454 h 1674454"/>
              <a:gd name="connsiteX9" fmla="*/ 840005 w 1717590"/>
              <a:gd name="connsiteY9" fmla="*/ 1674454 h 1674454"/>
              <a:gd name="connsiteX10" fmla="*/ 445982 w 1717590"/>
              <a:gd name="connsiteY10" fmla="*/ 1674454 h 1674454"/>
              <a:gd name="connsiteX11" fmla="*/ 0 w 1717590"/>
              <a:gd name="connsiteY11" fmla="*/ 1674454 h 1674454"/>
              <a:gd name="connsiteX12" fmla="*/ 0 w 1717590"/>
              <a:gd name="connsiteY12" fmla="*/ 1293516 h 1674454"/>
              <a:gd name="connsiteX13" fmla="*/ 0 w 1717590"/>
              <a:gd name="connsiteY13" fmla="*/ 862344 h 1674454"/>
              <a:gd name="connsiteX14" fmla="*/ 0 w 1717590"/>
              <a:gd name="connsiteY14" fmla="*/ 418614 h 1674454"/>
              <a:gd name="connsiteX15" fmla="*/ 0 w 1717590"/>
              <a:gd name="connsiteY15" fmla="*/ 418614 h 1674454"/>
              <a:gd name="connsiteX16" fmla="*/ 394023 w 1717590"/>
              <a:gd name="connsiteY16" fmla="*/ 418614 h 1674454"/>
              <a:gd name="connsiteX17" fmla="*/ 840005 w 1717590"/>
              <a:gd name="connsiteY17" fmla="*/ 418614 h 1674454"/>
              <a:gd name="connsiteX18" fmla="*/ 1298977 w 1717590"/>
              <a:gd name="connsiteY18" fmla="*/ 418614 h 1674454"/>
              <a:gd name="connsiteX19" fmla="*/ 1717590 w 1717590"/>
              <a:gd name="connsiteY19" fmla="*/ 0 h 1674454"/>
              <a:gd name="connsiteX20" fmla="*/ 1298977 w 1717590"/>
              <a:gd name="connsiteY20" fmla="*/ 418614 h 1674454"/>
              <a:gd name="connsiteX21" fmla="*/ 1298977 w 1717590"/>
              <a:gd name="connsiteY21" fmla="*/ 849786 h 1674454"/>
              <a:gd name="connsiteX22" fmla="*/ 1298977 w 1717590"/>
              <a:gd name="connsiteY22" fmla="*/ 1255841 h 1674454"/>
              <a:gd name="connsiteX23" fmla="*/ 1298977 w 1717590"/>
              <a:gd name="connsiteY23" fmla="*/ 1674454 h 1674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717590" h="1674454" stroke="0" extrusionOk="0">
                <a:moveTo>
                  <a:pt x="0" y="418614"/>
                </a:moveTo>
                <a:cubicBezTo>
                  <a:pt x="161832" y="390038"/>
                  <a:pt x="313612" y="457872"/>
                  <a:pt x="420003" y="418614"/>
                </a:cubicBezTo>
                <a:cubicBezTo>
                  <a:pt x="526394" y="379356"/>
                  <a:pt x="647041" y="437951"/>
                  <a:pt x="814026" y="418614"/>
                </a:cubicBezTo>
                <a:cubicBezTo>
                  <a:pt x="981011" y="399277"/>
                  <a:pt x="1110539" y="450462"/>
                  <a:pt x="1298977" y="418614"/>
                </a:cubicBezTo>
                <a:cubicBezTo>
                  <a:pt x="1329016" y="563589"/>
                  <a:pt x="1279720" y="643267"/>
                  <a:pt x="1298977" y="824669"/>
                </a:cubicBezTo>
                <a:cubicBezTo>
                  <a:pt x="1318234" y="1006072"/>
                  <a:pt x="1255534" y="1077292"/>
                  <a:pt x="1298977" y="1218165"/>
                </a:cubicBezTo>
                <a:cubicBezTo>
                  <a:pt x="1342420" y="1359038"/>
                  <a:pt x="1256448" y="1582097"/>
                  <a:pt x="1298977" y="1674454"/>
                </a:cubicBezTo>
                <a:cubicBezTo>
                  <a:pt x="1153965" y="1716476"/>
                  <a:pt x="955250" y="1625673"/>
                  <a:pt x="865985" y="1674454"/>
                </a:cubicBezTo>
                <a:cubicBezTo>
                  <a:pt x="776720" y="1723235"/>
                  <a:pt x="582341" y="1640268"/>
                  <a:pt x="407013" y="1674454"/>
                </a:cubicBezTo>
                <a:cubicBezTo>
                  <a:pt x="231685" y="1708640"/>
                  <a:pt x="127434" y="1672945"/>
                  <a:pt x="0" y="1674454"/>
                </a:cubicBezTo>
                <a:cubicBezTo>
                  <a:pt x="-40714" y="1484354"/>
                  <a:pt x="10177" y="1443520"/>
                  <a:pt x="0" y="1255841"/>
                </a:cubicBezTo>
                <a:cubicBezTo>
                  <a:pt x="-10177" y="1068162"/>
                  <a:pt x="5963" y="999430"/>
                  <a:pt x="0" y="849786"/>
                </a:cubicBezTo>
                <a:cubicBezTo>
                  <a:pt x="-5963" y="700143"/>
                  <a:pt x="44335" y="611963"/>
                  <a:pt x="0" y="418614"/>
                </a:cubicBezTo>
                <a:close/>
              </a:path>
              <a:path w="1717590" h="1674454" fill="darkenLess" stroke="0" extrusionOk="0">
                <a:moveTo>
                  <a:pt x="1298977" y="418614"/>
                </a:moveTo>
                <a:cubicBezTo>
                  <a:pt x="1434272" y="221870"/>
                  <a:pt x="1605450" y="185201"/>
                  <a:pt x="1717590" y="0"/>
                </a:cubicBezTo>
                <a:cubicBezTo>
                  <a:pt x="1745864" y="169602"/>
                  <a:pt x="1681867" y="320482"/>
                  <a:pt x="1717590" y="418614"/>
                </a:cubicBezTo>
                <a:cubicBezTo>
                  <a:pt x="1753313" y="516746"/>
                  <a:pt x="1713696" y="694819"/>
                  <a:pt x="1717590" y="862344"/>
                </a:cubicBezTo>
                <a:cubicBezTo>
                  <a:pt x="1721484" y="1029869"/>
                  <a:pt x="1672877" y="1120095"/>
                  <a:pt x="1717590" y="1255841"/>
                </a:cubicBezTo>
                <a:cubicBezTo>
                  <a:pt x="1586203" y="1428266"/>
                  <a:pt x="1426340" y="1536199"/>
                  <a:pt x="1298977" y="1674454"/>
                </a:cubicBezTo>
                <a:cubicBezTo>
                  <a:pt x="1281426" y="1519705"/>
                  <a:pt x="1323995" y="1421745"/>
                  <a:pt x="1298977" y="1280957"/>
                </a:cubicBezTo>
                <a:cubicBezTo>
                  <a:pt x="1273959" y="1140169"/>
                  <a:pt x="1344375" y="1043595"/>
                  <a:pt x="1298977" y="874903"/>
                </a:cubicBezTo>
                <a:cubicBezTo>
                  <a:pt x="1253579" y="706211"/>
                  <a:pt x="1338001" y="562684"/>
                  <a:pt x="1298977" y="418614"/>
                </a:cubicBezTo>
                <a:close/>
              </a:path>
              <a:path w="1717590" h="1674454" fill="lightenLess" stroke="0" extrusionOk="0">
                <a:moveTo>
                  <a:pt x="0" y="418614"/>
                </a:moveTo>
                <a:cubicBezTo>
                  <a:pt x="70892" y="317211"/>
                  <a:pt x="344555" y="152203"/>
                  <a:pt x="418614" y="0"/>
                </a:cubicBezTo>
                <a:cubicBezTo>
                  <a:pt x="614702" y="-11275"/>
                  <a:pt x="714018" y="44098"/>
                  <a:pt x="812637" y="0"/>
                </a:cubicBezTo>
                <a:cubicBezTo>
                  <a:pt x="911256" y="-44098"/>
                  <a:pt x="1042719" y="920"/>
                  <a:pt x="1258618" y="0"/>
                </a:cubicBezTo>
                <a:cubicBezTo>
                  <a:pt x="1474517" y="-920"/>
                  <a:pt x="1509078" y="52322"/>
                  <a:pt x="1717590" y="0"/>
                </a:cubicBezTo>
                <a:cubicBezTo>
                  <a:pt x="1543292" y="201137"/>
                  <a:pt x="1459530" y="241120"/>
                  <a:pt x="1298977" y="418614"/>
                </a:cubicBezTo>
                <a:cubicBezTo>
                  <a:pt x="1160652" y="435906"/>
                  <a:pt x="964287" y="370333"/>
                  <a:pt x="840005" y="418614"/>
                </a:cubicBezTo>
                <a:cubicBezTo>
                  <a:pt x="715723" y="466895"/>
                  <a:pt x="574036" y="373384"/>
                  <a:pt x="394023" y="418614"/>
                </a:cubicBezTo>
                <a:cubicBezTo>
                  <a:pt x="214010" y="463844"/>
                  <a:pt x="152662" y="388133"/>
                  <a:pt x="0" y="418614"/>
                </a:cubicBezTo>
                <a:close/>
              </a:path>
              <a:path w="1717590" h="1674454" fill="none" extrusionOk="0">
                <a:moveTo>
                  <a:pt x="0" y="418614"/>
                </a:moveTo>
                <a:cubicBezTo>
                  <a:pt x="189892" y="200856"/>
                  <a:pt x="262842" y="234660"/>
                  <a:pt x="418614" y="0"/>
                </a:cubicBezTo>
                <a:cubicBezTo>
                  <a:pt x="557793" y="-9100"/>
                  <a:pt x="688061" y="11842"/>
                  <a:pt x="838616" y="0"/>
                </a:cubicBezTo>
                <a:cubicBezTo>
                  <a:pt x="989171" y="-11842"/>
                  <a:pt x="1097951" y="22234"/>
                  <a:pt x="1297588" y="0"/>
                </a:cubicBezTo>
                <a:cubicBezTo>
                  <a:pt x="1497225" y="-22234"/>
                  <a:pt x="1546960" y="7111"/>
                  <a:pt x="1717590" y="0"/>
                </a:cubicBezTo>
                <a:cubicBezTo>
                  <a:pt x="1760533" y="117633"/>
                  <a:pt x="1695797" y="262223"/>
                  <a:pt x="1717590" y="431172"/>
                </a:cubicBezTo>
                <a:cubicBezTo>
                  <a:pt x="1739383" y="600121"/>
                  <a:pt x="1707596" y="657096"/>
                  <a:pt x="1717590" y="824669"/>
                </a:cubicBezTo>
                <a:cubicBezTo>
                  <a:pt x="1727584" y="992242"/>
                  <a:pt x="1674963" y="1145036"/>
                  <a:pt x="1717590" y="1255841"/>
                </a:cubicBezTo>
                <a:cubicBezTo>
                  <a:pt x="1576589" y="1440134"/>
                  <a:pt x="1480996" y="1466860"/>
                  <a:pt x="1298977" y="1674454"/>
                </a:cubicBezTo>
                <a:cubicBezTo>
                  <a:pt x="1073084" y="1703849"/>
                  <a:pt x="982569" y="1642908"/>
                  <a:pt x="840005" y="1674454"/>
                </a:cubicBezTo>
                <a:cubicBezTo>
                  <a:pt x="697441" y="1706000"/>
                  <a:pt x="561709" y="1661770"/>
                  <a:pt x="445982" y="1674454"/>
                </a:cubicBezTo>
                <a:cubicBezTo>
                  <a:pt x="330255" y="1687138"/>
                  <a:pt x="112200" y="1651015"/>
                  <a:pt x="0" y="1674454"/>
                </a:cubicBezTo>
                <a:cubicBezTo>
                  <a:pt x="-9171" y="1582347"/>
                  <a:pt x="1652" y="1408433"/>
                  <a:pt x="0" y="1293516"/>
                </a:cubicBezTo>
                <a:cubicBezTo>
                  <a:pt x="-1652" y="1178599"/>
                  <a:pt x="17597" y="953367"/>
                  <a:pt x="0" y="862344"/>
                </a:cubicBezTo>
                <a:cubicBezTo>
                  <a:pt x="-17597" y="771321"/>
                  <a:pt x="4045" y="564124"/>
                  <a:pt x="0" y="418614"/>
                </a:cubicBezTo>
                <a:close/>
                <a:moveTo>
                  <a:pt x="0" y="418614"/>
                </a:moveTo>
                <a:cubicBezTo>
                  <a:pt x="165007" y="387076"/>
                  <a:pt x="263924" y="449063"/>
                  <a:pt x="394023" y="418614"/>
                </a:cubicBezTo>
                <a:cubicBezTo>
                  <a:pt x="524122" y="388165"/>
                  <a:pt x="682200" y="428750"/>
                  <a:pt x="840005" y="418614"/>
                </a:cubicBezTo>
                <a:cubicBezTo>
                  <a:pt x="997810" y="408478"/>
                  <a:pt x="1091689" y="456869"/>
                  <a:pt x="1298977" y="418614"/>
                </a:cubicBezTo>
                <a:cubicBezTo>
                  <a:pt x="1420632" y="282783"/>
                  <a:pt x="1561462" y="181676"/>
                  <a:pt x="1717590" y="0"/>
                </a:cubicBezTo>
                <a:moveTo>
                  <a:pt x="1298977" y="418614"/>
                </a:moveTo>
                <a:cubicBezTo>
                  <a:pt x="1315218" y="531057"/>
                  <a:pt x="1284315" y="664359"/>
                  <a:pt x="1298977" y="849786"/>
                </a:cubicBezTo>
                <a:cubicBezTo>
                  <a:pt x="1313639" y="1035213"/>
                  <a:pt x="1267328" y="1071120"/>
                  <a:pt x="1298977" y="1255841"/>
                </a:cubicBezTo>
                <a:cubicBezTo>
                  <a:pt x="1330626" y="1440562"/>
                  <a:pt x="1260071" y="1574426"/>
                  <a:pt x="1298977" y="1674454"/>
                </a:cubicBezTo>
              </a:path>
              <a:path w="1717590" h="1674454" fill="none" stroke="0" extrusionOk="0">
                <a:moveTo>
                  <a:pt x="0" y="418614"/>
                </a:moveTo>
                <a:cubicBezTo>
                  <a:pt x="69870" y="281742"/>
                  <a:pt x="254169" y="229415"/>
                  <a:pt x="418614" y="0"/>
                </a:cubicBezTo>
                <a:cubicBezTo>
                  <a:pt x="587930" y="-48442"/>
                  <a:pt x="652477" y="7833"/>
                  <a:pt x="838616" y="0"/>
                </a:cubicBezTo>
                <a:cubicBezTo>
                  <a:pt x="1024755" y="-7833"/>
                  <a:pt x="1068102" y="32190"/>
                  <a:pt x="1284598" y="0"/>
                </a:cubicBezTo>
                <a:cubicBezTo>
                  <a:pt x="1501094" y="-32190"/>
                  <a:pt x="1539662" y="39674"/>
                  <a:pt x="1717590" y="0"/>
                </a:cubicBezTo>
                <a:cubicBezTo>
                  <a:pt x="1748648" y="157124"/>
                  <a:pt x="1708847" y="259306"/>
                  <a:pt x="1717590" y="418614"/>
                </a:cubicBezTo>
                <a:cubicBezTo>
                  <a:pt x="1726333" y="577922"/>
                  <a:pt x="1689156" y="634595"/>
                  <a:pt x="1717590" y="837227"/>
                </a:cubicBezTo>
                <a:cubicBezTo>
                  <a:pt x="1746024" y="1039859"/>
                  <a:pt x="1667558" y="1067150"/>
                  <a:pt x="1717590" y="1255841"/>
                </a:cubicBezTo>
                <a:cubicBezTo>
                  <a:pt x="1577780" y="1471717"/>
                  <a:pt x="1481779" y="1481395"/>
                  <a:pt x="1298977" y="1674454"/>
                </a:cubicBezTo>
                <a:cubicBezTo>
                  <a:pt x="1123220" y="1674926"/>
                  <a:pt x="979451" y="1673941"/>
                  <a:pt x="865985" y="1674454"/>
                </a:cubicBezTo>
                <a:cubicBezTo>
                  <a:pt x="752519" y="1674967"/>
                  <a:pt x="545736" y="1630800"/>
                  <a:pt x="432992" y="1674454"/>
                </a:cubicBezTo>
                <a:cubicBezTo>
                  <a:pt x="320248" y="1718108"/>
                  <a:pt x="94505" y="1671378"/>
                  <a:pt x="0" y="1674454"/>
                </a:cubicBezTo>
                <a:cubicBezTo>
                  <a:pt x="-23632" y="1529528"/>
                  <a:pt x="29985" y="1417479"/>
                  <a:pt x="0" y="1268399"/>
                </a:cubicBezTo>
                <a:cubicBezTo>
                  <a:pt x="-29985" y="1119319"/>
                  <a:pt x="18846" y="1016956"/>
                  <a:pt x="0" y="849786"/>
                </a:cubicBezTo>
                <a:cubicBezTo>
                  <a:pt x="-18846" y="682616"/>
                  <a:pt x="40041" y="552825"/>
                  <a:pt x="0" y="418614"/>
                </a:cubicBezTo>
                <a:close/>
                <a:moveTo>
                  <a:pt x="0" y="418614"/>
                </a:moveTo>
                <a:cubicBezTo>
                  <a:pt x="225562" y="366183"/>
                  <a:pt x="245524" y="441020"/>
                  <a:pt x="458972" y="418614"/>
                </a:cubicBezTo>
                <a:cubicBezTo>
                  <a:pt x="672420" y="396208"/>
                  <a:pt x="741735" y="463110"/>
                  <a:pt x="904954" y="418614"/>
                </a:cubicBezTo>
                <a:cubicBezTo>
                  <a:pt x="1068173" y="374118"/>
                  <a:pt x="1151479" y="440594"/>
                  <a:pt x="1298977" y="418614"/>
                </a:cubicBezTo>
                <a:cubicBezTo>
                  <a:pt x="1384762" y="325064"/>
                  <a:pt x="1539854" y="198330"/>
                  <a:pt x="1717590" y="0"/>
                </a:cubicBezTo>
                <a:moveTo>
                  <a:pt x="1298977" y="418614"/>
                </a:moveTo>
                <a:cubicBezTo>
                  <a:pt x="1302106" y="544070"/>
                  <a:pt x="1298601" y="654195"/>
                  <a:pt x="1298977" y="837227"/>
                </a:cubicBezTo>
                <a:cubicBezTo>
                  <a:pt x="1299353" y="1020259"/>
                  <a:pt x="1273827" y="1097047"/>
                  <a:pt x="1298977" y="1280957"/>
                </a:cubicBezTo>
                <a:cubicBezTo>
                  <a:pt x="1324127" y="1464867"/>
                  <a:pt x="1289893" y="1501627"/>
                  <a:pt x="1298977" y="1674454"/>
                </a:cubicBezTo>
              </a:path>
            </a:pathLst>
          </a:custGeom>
          <a:solidFill>
            <a:srgbClr val="F6BDB4"/>
          </a:solidFill>
          <a:ln w="76200">
            <a:solidFill>
              <a:schemeClr val="accent2">
                <a:lumMod val="20000"/>
                <a:lumOff val="80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cub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6600" dirty="0"/>
              <a:t>一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64DCB3C6-80E3-9617-7A69-85FA56486E0E}"/>
              </a:ext>
            </a:extLst>
          </p:cNvPr>
          <p:cNvSpPr txBox="1"/>
          <p:nvPr/>
        </p:nvSpPr>
        <p:spPr>
          <a:xfrm>
            <a:off x="4852706" y="2819677"/>
            <a:ext cx="5006499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8800" spc="600" dirty="0">
                <a:solidFill>
                  <a:schemeClr val="tx2">
                    <a:lumMod val="10000"/>
                  </a:schemeClr>
                </a:solidFill>
                <a:latin typeface="HYJinLingKeJing W" pitchFamily="18" charset="-122"/>
                <a:ea typeface="HYJinLingKeJing W" pitchFamily="18" charset="-122"/>
              </a:rPr>
              <a:t>动机层面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0420263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420C42BE-4A4B-B634-22BC-6FA2F6DFD022}"/>
              </a:ext>
            </a:extLst>
          </p:cNvPr>
          <p:cNvSpPr txBox="1"/>
          <p:nvPr/>
        </p:nvSpPr>
        <p:spPr>
          <a:xfrm>
            <a:off x="1000895" y="585011"/>
            <a:ext cx="439415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6000" spc="300" dirty="0">
                <a:solidFill>
                  <a:schemeClr val="tx2">
                    <a:lumMod val="10000"/>
                  </a:schemeClr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  <a:t>资源分享</a:t>
            </a:r>
            <a:r>
              <a:rPr kumimoji="1" lang="zh-CN" altLang="en-US" sz="6000" spc="300" dirty="0">
                <a:solidFill>
                  <a:schemeClr val="tx2">
                    <a:lumMod val="10000"/>
                  </a:schemeClr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  <a:t> </a:t>
            </a:r>
            <a:r>
              <a:rPr kumimoji="1" lang="zh-CN" altLang="en-US" spc="300" dirty="0">
                <a:solidFill>
                  <a:schemeClr val="tx2">
                    <a:lumMod val="10000"/>
                  </a:schemeClr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  <a:t>详见</a:t>
            </a:r>
            <a:endParaRPr kumimoji="1" lang="zh-CN" altLang="en-US" sz="6000" spc="300" dirty="0">
              <a:solidFill>
                <a:schemeClr val="tx2">
                  <a:lumMod val="10000"/>
                </a:schemeClr>
              </a:solidFill>
              <a:latin typeface="STZhongsong" panose="02010600040101010101" pitchFamily="2" charset="-122"/>
              <a:ea typeface="STZhongsong" panose="02010600040101010101" pitchFamily="2" charset="-122"/>
            </a:endParaRPr>
          </a:p>
        </p:txBody>
      </p:sp>
      <p:pic>
        <p:nvPicPr>
          <p:cNvPr id="5" name="图形 8">
            <a:extLst>
              <a:ext uri="{FF2B5EF4-FFF2-40B4-BE49-F238E27FC236}">
                <a16:creationId xmlns:a16="http://schemas.microsoft.com/office/drawing/2014/main" id="{D7184BAA-AE00-A080-954A-0211AAFD88CB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9818688" y="560388"/>
            <a:ext cx="1763712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1905547F-1D86-A484-0D8A-976C53A9EFAA}"/>
              </a:ext>
            </a:extLst>
          </p:cNvPr>
          <p:cNvSpPr txBox="1"/>
          <p:nvPr/>
        </p:nvSpPr>
        <p:spPr>
          <a:xfrm>
            <a:off x="1491049" y="2321997"/>
            <a:ext cx="6098058" cy="36187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4800" b="1" dirty="0">
                <a:solidFill>
                  <a:srgbClr val="A80404"/>
                </a:solidFill>
                <a:latin typeface="HYJinLingKeJing W" pitchFamily="18" charset="-122"/>
                <a:ea typeface="HYJinLingKeJing W" pitchFamily="18" charset="-122"/>
              </a:rPr>
              <a:t>考研博主</a:t>
            </a:r>
            <a:endParaRPr lang="en-US" altLang="zh-CN" sz="4800" b="1" dirty="0">
              <a:solidFill>
                <a:srgbClr val="A80404"/>
              </a:solidFill>
              <a:latin typeface="HYJinLingKeJing W" pitchFamily="18" charset="-122"/>
              <a:ea typeface="HYJinLingKeJing W" pitchFamily="18" charset="-122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3600" dirty="0">
                <a:solidFill>
                  <a:srgbClr val="1D1D1F"/>
                </a:solidFill>
                <a:latin typeface="HYJinLingKeJing W" pitchFamily="18" charset="-122"/>
                <a:ea typeface="HYJinLingKeJing W" pitchFamily="18" charset="-122"/>
              </a:rPr>
              <a:t>软件推荐</a:t>
            </a:r>
            <a:endParaRPr lang="en-US" altLang="zh-CN" sz="3600" dirty="0">
              <a:solidFill>
                <a:srgbClr val="1D1D1F"/>
              </a:solidFill>
              <a:latin typeface="HYJinLingKeJing W" pitchFamily="18" charset="-122"/>
              <a:ea typeface="HYJinLingKeJing W" pitchFamily="18" charset="-122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3600" dirty="0">
                <a:solidFill>
                  <a:srgbClr val="1D1D1F"/>
                </a:solidFill>
                <a:latin typeface="HYJinLingKeJing W" pitchFamily="18" charset="-122"/>
                <a:ea typeface="HYJinLingKeJing W" pitchFamily="18" charset="-122"/>
              </a:rPr>
              <a:t>资源检索</a:t>
            </a:r>
            <a:endParaRPr lang="en-US" altLang="zh-CN" sz="3600" dirty="0">
              <a:solidFill>
                <a:srgbClr val="1D1D1F"/>
              </a:solidFill>
              <a:latin typeface="HYJinLingKeJing W" pitchFamily="18" charset="-122"/>
              <a:ea typeface="HYJinLingKeJing W" pitchFamily="18" charset="-122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3600" dirty="0">
                <a:solidFill>
                  <a:srgbClr val="1D1D1F"/>
                </a:solidFill>
                <a:latin typeface="HYJinLingKeJing W" pitchFamily="18" charset="-122"/>
                <a:ea typeface="HYJinLingKeJing W" pitchFamily="18" charset="-122"/>
              </a:rPr>
              <a:t>校内资源</a:t>
            </a:r>
            <a:endParaRPr lang="en-US" altLang="zh-CN" sz="3600" dirty="0">
              <a:solidFill>
                <a:srgbClr val="1D1D1F"/>
              </a:solidFill>
              <a:latin typeface="HYJinLingKeJing W" pitchFamily="18" charset="-122"/>
              <a:ea typeface="HYJinLingKeJing W" pitchFamily="18" charset="-122"/>
            </a:endParaRPr>
          </a:p>
        </p:txBody>
      </p:sp>
      <p:sp>
        <p:nvSpPr>
          <p:cNvPr id="2" name="圆角矩形 1">
            <a:extLst>
              <a:ext uri="{FF2B5EF4-FFF2-40B4-BE49-F238E27FC236}">
                <a16:creationId xmlns:a16="http://schemas.microsoft.com/office/drawing/2014/main" id="{707ADF20-DE2D-4E40-B944-C1B532E473A7}"/>
              </a:ext>
            </a:extLst>
          </p:cNvPr>
          <p:cNvSpPr/>
          <p:nvPr/>
        </p:nvSpPr>
        <p:spPr>
          <a:xfrm>
            <a:off x="5263978" y="2074863"/>
            <a:ext cx="5436973" cy="3993104"/>
          </a:xfrm>
          <a:prstGeom prst="roundRect">
            <a:avLst/>
          </a:prstGeom>
          <a:solidFill>
            <a:srgbClr val="FFF6E8">
              <a:alpha val="5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kumimoji="1" lang="zh-CN" altLang="en-US" sz="2000" b="1" dirty="0">
                <a:solidFill>
                  <a:schemeClr val="bg1"/>
                </a:solidFill>
                <a:latin typeface="HYJinLingKeJing W" pitchFamily="18" charset="-122"/>
                <a:ea typeface="HYJinLingKeJing W" pitchFamily="18" charset="-122"/>
              </a:rPr>
              <a:t>考研博主（公众号）</a:t>
            </a:r>
          </a:p>
          <a:p>
            <a:pPr algn="ctr">
              <a:lnSpc>
                <a:spcPct val="150000"/>
              </a:lnSpc>
            </a:pPr>
            <a:r>
              <a:rPr kumimoji="1" lang="zh-CN" altLang="en-US" sz="2000" dirty="0">
                <a:solidFill>
                  <a:schemeClr val="bg1"/>
                </a:solidFill>
                <a:highlight>
                  <a:srgbClr val="FFFF00"/>
                </a:highlight>
                <a:latin typeface="HYJinLingKeJing W" pitchFamily="18" charset="-122"/>
                <a:ea typeface="HYJinLingKeJing W" pitchFamily="18" charset="-122"/>
              </a:rPr>
              <a:t>学长小谭考研（</a:t>
            </a:r>
            <a:r>
              <a:rPr kumimoji="1" lang="zh-CN" altLang="en-US" sz="2000" dirty="0">
                <a:solidFill>
                  <a:srgbClr val="C00000"/>
                </a:solidFill>
                <a:highlight>
                  <a:srgbClr val="FFFF00"/>
                </a:highlight>
                <a:latin typeface="HYJinLingKeJing W" pitchFamily="18" charset="-122"/>
                <a:ea typeface="HYJinLingKeJing W" pitchFamily="18" charset="-122"/>
              </a:rPr>
              <a:t>肖</a:t>
            </a:r>
            <a:r>
              <a:rPr kumimoji="1" lang="en-US" altLang="zh-CN" sz="2000" dirty="0">
                <a:solidFill>
                  <a:srgbClr val="C00000"/>
                </a:solidFill>
                <a:highlight>
                  <a:srgbClr val="FFFF00"/>
                </a:highlight>
                <a:latin typeface="HYJinLingKeJing W" pitchFamily="18" charset="-122"/>
                <a:ea typeface="HYJinLingKeJing W" pitchFamily="18" charset="-122"/>
              </a:rPr>
              <a:t>4</a:t>
            </a:r>
            <a:r>
              <a:rPr kumimoji="1" lang="zh-CN" altLang="en-US" sz="2000" dirty="0">
                <a:solidFill>
                  <a:srgbClr val="C00000"/>
                </a:solidFill>
                <a:highlight>
                  <a:srgbClr val="FFFF00"/>
                </a:highlight>
                <a:latin typeface="HYJinLingKeJing W" pitchFamily="18" charset="-122"/>
                <a:ea typeface="HYJinLingKeJing W" pitchFamily="18" charset="-122"/>
              </a:rPr>
              <a:t>、肖</a:t>
            </a:r>
            <a:r>
              <a:rPr kumimoji="1" lang="en-US" altLang="zh-CN" sz="2000" dirty="0">
                <a:solidFill>
                  <a:srgbClr val="C00000"/>
                </a:solidFill>
                <a:highlight>
                  <a:srgbClr val="FFFF00"/>
                </a:highlight>
                <a:latin typeface="HYJinLingKeJing W" pitchFamily="18" charset="-122"/>
                <a:ea typeface="HYJinLingKeJing W" pitchFamily="18" charset="-122"/>
              </a:rPr>
              <a:t>8</a:t>
            </a:r>
            <a:r>
              <a:rPr kumimoji="1" lang="zh-CN" altLang="en-US" sz="2000" dirty="0">
                <a:solidFill>
                  <a:srgbClr val="C00000"/>
                </a:solidFill>
                <a:highlight>
                  <a:srgbClr val="FFFF00"/>
                </a:highlight>
                <a:latin typeface="HYJinLingKeJing W" pitchFamily="18" charset="-122"/>
                <a:ea typeface="HYJinLingKeJing W" pitchFamily="18" charset="-122"/>
              </a:rPr>
              <a:t>大题框架整理</a:t>
            </a:r>
            <a:r>
              <a:rPr kumimoji="1" lang="zh-CN" altLang="en-US" sz="2000" dirty="0">
                <a:solidFill>
                  <a:schemeClr val="bg1"/>
                </a:solidFill>
                <a:highlight>
                  <a:srgbClr val="FFFF00"/>
                </a:highlight>
                <a:latin typeface="HYJinLingKeJing W" pitchFamily="18" charset="-122"/>
                <a:ea typeface="HYJinLingKeJing W" pitchFamily="18" charset="-122"/>
              </a:rPr>
              <a:t>）</a:t>
            </a:r>
            <a:endParaRPr kumimoji="1" lang="en-US" altLang="zh-CN" sz="2000" dirty="0">
              <a:solidFill>
                <a:schemeClr val="bg1"/>
              </a:solidFill>
              <a:highlight>
                <a:srgbClr val="FFFF00"/>
              </a:highlight>
              <a:latin typeface="HYJinLingKeJing W" pitchFamily="18" charset="-122"/>
              <a:ea typeface="HYJinLingKeJing W" pitchFamily="18" charset="-122"/>
            </a:endParaRPr>
          </a:p>
          <a:p>
            <a:pPr algn="ctr">
              <a:lnSpc>
                <a:spcPct val="150000"/>
              </a:lnSpc>
            </a:pPr>
            <a:r>
              <a:rPr kumimoji="1" lang="zh-CN" altLang="en-US" sz="2000" dirty="0">
                <a:solidFill>
                  <a:schemeClr val="bg1"/>
                </a:solidFill>
                <a:highlight>
                  <a:srgbClr val="FFFF00"/>
                </a:highlight>
                <a:latin typeface="HYJinLingKeJing W" pitchFamily="18" charset="-122"/>
                <a:ea typeface="HYJinLingKeJing W" pitchFamily="18" charset="-122"/>
              </a:rPr>
              <a:t>逻辑复述</a:t>
            </a:r>
            <a:r>
              <a:rPr kumimoji="1" lang="en-US" altLang="zh-CN" sz="2000" dirty="0">
                <a:solidFill>
                  <a:schemeClr val="bg1"/>
                </a:solidFill>
                <a:highlight>
                  <a:srgbClr val="FFFF00"/>
                </a:highlight>
                <a:latin typeface="HYJinLingKeJing W" pitchFamily="18" charset="-122"/>
                <a:ea typeface="HYJinLingKeJing W" pitchFamily="18" charset="-122"/>
              </a:rPr>
              <a:t>+</a:t>
            </a:r>
            <a:r>
              <a:rPr kumimoji="1" lang="zh-CN" altLang="en-US" sz="2000" dirty="0">
                <a:solidFill>
                  <a:schemeClr val="bg1"/>
                </a:solidFill>
                <a:highlight>
                  <a:srgbClr val="FFFF00"/>
                </a:highlight>
                <a:latin typeface="HYJinLingKeJing W" pitchFamily="18" charset="-122"/>
                <a:ea typeface="HYJinLingKeJing W" pitchFamily="18" charset="-122"/>
              </a:rPr>
              <a:t>自己动笔</a:t>
            </a:r>
            <a:endParaRPr kumimoji="1" lang="en-US" altLang="zh-CN" sz="2000" dirty="0">
              <a:solidFill>
                <a:schemeClr val="bg1"/>
              </a:solidFill>
              <a:highlight>
                <a:srgbClr val="FFFF00"/>
              </a:highlight>
              <a:latin typeface="HYJinLingKeJing W" pitchFamily="18" charset="-122"/>
              <a:ea typeface="HYJinLingKeJing W" pitchFamily="18" charset="-122"/>
            </a:endParaRPr>
          </a:p>
          <a:p>
            <a:pPr algn="ctr">
              <a:lnSpc>
                <a:spcPct val="150000"/>
              </a:lnSpc>
            </a:pPr>
            <a:r>
              <a:rPr kumimoji="1" lang="zh-CN" altLang="en-US" sz="2000" dirty="0">
                <a:solidFill>
                  <a:schemeClr val="bg1"/>
                </a:solidFill>
                <a:latin typeface="HYJinLingKeJing W" pitchFamily="18" charset="-122"/>
                <a:ea typeface="HYJinLingKeJing W" pitchFamily="18" charset="-122"/>
              </a:rPr>
              <a:t>枯藤看天下（一些以前的经验总结帖可参看）</a:t>
            </a:r>
            <a:endParaRPr kumimoji="1" lang="en-US" altLang="zh-CN" sz="2000" dirty="0">
              <a:solidFill>
                <a:schemeClr val="bg1"/>
              </a:solidFill>
              <a:latin typeface="HYJinLingKeJing W" pitchFamily="18" charset="-122"/>
              <a:ea typeface="HYJinLingKeJing W" pitchFamily="18" charset="-122"/>
            </a:endParaRPr>
          </a:p>
          <a:p>
            <a:pPr algn="ctr">
              <a:lnSpc>
                <a:spcPct val="150000"/>
              </a:lnSpc>
            </a:pPr>
            <a:r>
              <a:rPr kumimoji="1" lang="zh-CN" altLang="en-US" sz="2000" dirty="0">
                <a:solidFill>
                  <a:schemeClr val="bg1"/>
                </a:solidFill>
                <a:latin typeface="HYJinLingKeJing W" pitchFamily="18" charset="-122"/>
                <a:ea typeface="HYJinLingKeJing W" pitchFamily="18" charset="-122"/>
              </a:rPr>
              <a:t>研途可期（时间规划可以参看）</a:t>
            </a:r>
            <a:endParaRPr kumimoji="1" lang="en-US" altLang="zh-CN" sz="2000" dirty="0">
              <a:solidFill>
                <a:schemeClr val="bg1"/>
              </a:solidFill>
              <a:latin typeface="HYJinLingKeJing W" pitchFamily="18" charset="-122"/>
              <a:ea typeface="HYJinLingKeJing W" pitchFamily="18" charset="-122"/>
            </a:endParaRPr>
          </a:p>
          <a:p>
            <a:pPr algn="ctr">
              <a:lnSpc>
                <a:spcPct val="150000"/>
              </a:lnSpc>
            </a:pPr>
            <a:r>
              <a:rPr kumimoji="1" lang="zh-CN" altLang="en-US" sz="2000" dirty="0">
                <a:solidFill>
                  <a:schemeClr val="bg1"/>
                </a:solidFill>
                <a:latin typeface="HYJinLingKeJing W" pitchFamily="18" charset="-122"/>
                <a:ea typeface="HYJinLingKeJing W" pitchFamily="18" charset="-122"/>
              </a:rPr>
              <a:t>空卡空卡空空卡（帽子题）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3CEC0E56-B56A-3D96-996C-E231DE41F88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53142" y="1089017"/>
            <a:ext cx="3594100" cy="4445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CC5D484-5DEE-60F9-4BCE-23DFFC733B0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53142" y="1725219"/>
            <a:ext cx="5436973" cy="443888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76494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420C42BE-4A4B-B634-22BC-6FA2F6DFD022}"/>
              </a:ext>
            </a:extLst>
          </p:cNvPr>
          <p:cNvSpPr txBox="1"/>
          <p:nvPr/>
        </p:nvSpPr>
        <p:spPr>
          <a:xfrm>
            <a:off x="1000895" y="585011"/>
            <a:ext cx="439415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6000" spc="300" dirty="0">
                <a:solidFill>
                  <a:schemeClr val="tx2">
                    <a:lumMod val="10000"/>
                  </a:schemeClr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  <a:t>资源分享</a:t>
            </a:r>
            <a:r>
              <a:rPr kumimoji="1" lang="zh-CN" altLang="en-US" sz="6000" spc="300" dirty="0">
                <a:solidFill>
                  <a:schemeClr val="tx2">
                    <a:lumMod val="10000"/>
                  </a:schemeClr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  <a:t> </a:t>
            </a:r>
            <a:r>
              <a:rPr kumimoji="1" lang="zh-CN" altLang="en-US" spc="300" dirty="0">
                <a:solidFill>
                  <a:schemeClr val="tx2">
                    <a:lumMod val="10000"/>
                  </a:schemeClr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  <a:t>详见</a:t>
            </a:r>
            <a:endParaRPr kumimoji="1" lang="zh-CN" altLang="en-US" sz="6000" spc="300" dirty="0">
              <a:solidFill>
                <a:schemeClr val="tx2">
                  <a:lumMod val="10000"/>
                </a:schemeClr>
              </a:solidFill>
              <a:latin typeface="STZhongsong" panose="02010600040101010101" pitchFamily="2" charset="-122"/>
              <a:ea typeface="STZhongsong" panose="02010600040101010101" pitchFamily="2" charset="-122"/>
            </a:endParaRPr>
          </a:p>
        </p:txBody>
      </p:sp>
      <p:pic>
        <p:nvPicPr>
          <p:cNvPr id="5" name="图形 8">
            <a:extLst>
              <a:ext uri="{FF2B5EF4-FFF2-40B4-BE49-F238E27FC236}">
                <a16:creationId xmlns:a16="http://schemas.microsoft.com/office/drawing/2014/main" id="{D7184BAA-AE00-A080-954A-0211AAFD88CB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9818688" y="560388"/>
            <a:ext cx="1763712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1905547F-1D86-A484-0D8A-976C53A9EFAA}"/>
              </a:ext>
            </a:extLst>
          </p:cNvPr>
          <p:cNvSpPr txBox="1"/>
          <p:nvPr/>
        </p:nvSpPr>
        <p:spPr>
          <a:xfrm>
            <a:off x="1491049" y="2321997"/>
            <a:ext cx="6098058" cy="36187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4800" b="1" dirty="0">
                <a:solidFill>
                  <a:srgbClr val="A80404"/>
                </a:solidFill>
                <a:latin typeface="HYJinLingKeJing W" pitchFamily="18" charset="-122"/>
                <a:ea typeface="HYJinLingKeJing W" pitchFamily="18" charset="-122"/>
              </a:rPr>
              <a:t>考研博主</a:t>
            </a:r>
            <a:endParaRPr lang="en-US" altLang="zh-CN" sz="4800" b="1" dirty="0">
              <a:solidFill>
                <a:srgbClr val="A80404"/>
              </a:solidFill>
              <a:latin typeface="HYJinLingKeJing W" pitchFamily="18" charset="-122"/>
              <a:ea typeface="HYJinLingKeJing W" pitchFamily="18" charset="-122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3600" dirty="0">
                <a:solidFill>
                  <a:srgbClr val="1D1D1F"/>
                </a:solidFill>
                <a:latin typeface="HYJinLingKeJing W" pitchFamily="18" charset="-122"/>
                <a:ea typeface="HYJinLingKeJing W" pitchFamily="18" charset="-122"/>
              </a:rPr>
              <a:t>软件推荐</a:t>
            </a:r>
            <a:endParaRPr lang="en-US" altLang="zh-CN" sz="3600" dirty="0">
              <a:solidFill>
                <a:srgbClr val="1D1D1F"/>
              </a:solidFill>
              <a:latin typeface="HYJinLingKeJing W" pitchFamily="18" charset="-122"/>
              <a:ea typeface="HYJinLingKeJing W" pitchFamily="18" charset="-122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3600" dirty="0">
                <a:solidFill>
                  <a:srgbClr val="1D1D1F"/>
                </a:solidFill>
                <a:latin typeface="HYJinLingKeJing W" pitchFamily="18" charset="-122"/>
                <a:ea typeface="HYJinLingKeJing W" pitchFamily="18" charset="-122"/>
              </a:rPr>
              <a:t>资源检索</a:t>
            </a:r>
            <a:endParaRPr lang="en-US" altLang="zh-CN" sz="3600" dirty="0">
              <a:solidFill>
                <a:srgbClr val="1D1D1F"/>
              </a:solidFill>
              <a:latin typeface="HYJinLingKeJing W" pitchFamily="18" charset="-122"/>
              <a:ea typeface="HYJinLingKeJing W" pitchFamily="18" charset="-122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3600" dirty="0">
                <a:solidFill>
                  <a:srgbClr val="1D1D1F"/>
                </a:solidFill>
                <a:latin typeface="HYJinLingKeJing W" pitchFamily="18" charset="-122"/>
                <a:ea typeface="HYJinLingKeJing W" pitchFamily="18" charset="-122"/>
              </a:rPr>
              <a:t>校内资源</a:t>
            </a:r>
            <a:endParaRPr lang="en-US" altLang="zh-CN" sz="3600" dirty="0">
              <a:solidFill>
                <a:srgbClr val="1D1D1F"/>
              </a:solidFill>
              <a:latin typeface="HYJinLingKeJing W" pitchFamily="18" charset="-122"/>
              <a:ea typeface="HYJinLingKeJing W" pitchFamily="18" charset="-122"/>
            </a:endParaRPr>
          </a:p>
        </p:txBody>
      </p:sp>
      <p:sp>
        <p:nvSpPr>
          <p:cNvPr id="2" name="圆角矩形 1">
            <a:extLst>
              <a:ext uri="{FF2B5EF4-FFF2-40B4-BE49-F238E27FC236}">
                <a16:creationId xmlns:a16="http://schemas.microsoft.com/office/drawing/2014/main" id="{707ADF20-DE2D-4E40-B944-C1B532E473A7}"/>
              </a:ext>
            </a:extLst>
          </p:cNvPr>
          <p:cNvSpPr/>
          <p:nvPr/>
        </p:nvSpPr>
        <p:spPr>
          <a:xfrm>
            <a:off x="5263978" y="1840084"/>
            <a:ext cx="5436973" cy="3993104"/>
          </a:xfrm>
          <a:prstGeom prst="roundRect">
            <a:avLst/>
          </a:prstGeom>
          <a:solidFill>
            <a:srgbClr val="FFF6E8">
              <a:alpha val="5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kumimoji="1" lang="zh-CN" altLang="en-US" b="1" dirty="0">
                <a:solidFill>
                  <a:schemeClr val="bg1"/>
                </a:solidFill>
                <a:latin typeface="HYJinLingKeJing W" pitchFamily="18" charset="-122"/>
                <a:ea typeface="HYJinLingKeJing W" pitchFamily="18" charset="-122"/>
              </a:rPr>
              <a:t>英语考研老师（</a:t>
            </a:r>
            <a:r>
              <a:rPr kumimoji="1" lang="en-US" altLang="zh-CN" b="1" dirty="0">
                <a:solidFill>
                  <a:schemeClr val="bg1"/>
                </a:solidFill>
                <a:latin typeface="HYJinLingKeJing W" pitchFamily="18" charset="-122"/>
                <a:ea typeface="HYJinLingKeJing W" pitchFamily="18" charset="-122"/>
              </a:rPr>
              <a:t>b</a:t>
            </a:r>
            <a:r>
              <a:rPr kumimoji="1" lang="zh-CN" altLang="en-US" b="1" dirty="0">
                <a:solidFill>
                  <a:schemeClr val="bg1"/>
                </a:solidFill>
                <a:latin typeface="HYJinLingKeJing W" pitchFamily="18" charset="-122"/>
                <a:ea typeface="HYJinLingKeJing W" pitchFamily="18" charset="-122"/>
              </a:rPr>
              <a:t>站）</a:t>
            </a:r>
            <a:endParaRPr kumimoji="1" lang="en-US" altLang="zh-CN" b="1" dirty="0">
              <a:solidFill>
                <a:schemeClr val="bg1"/>
              </a:solidFill>
              <a:latin typeface="HYJinLingKeJing W" pitchFamily="18" charset="-122"/>
              <a:ea typeface="HYJinLingKeJing W" pitchFamily="18" charset="-122"/>
            </a:endParaRPr>
          </a:p>
          <a:p>
            <a:pPr algn="ctr">
              <a:lnSpc>
                <a:spcPct val="150000"/>
              </a:lnSpc>
            </a:pPr>
            <a:r>
              <a:rPr kumimoji="1" lang="zh-CN" altLang="en-US" dirty="0">
                <a:solidFill>
                  <a:schemeClr val="bg1"/>
                </a:solidFill>
                <a:highlight>
                  <a:srgbClr val="FFFF00"/>
                </a:highlight>
                <a:latin typeface="HYJinLingKeJing W" pitchFamily="18" charset="-122"/>
                <a:ea typeface="HYJinLingKeJing W" pitchFamily="18" charset="-122"/>
              </a:rPr>
              <a:t>李旭老师（阅读技巧）</a:t>
            </a:r>
            <a:endParaRPr kumimoji="1" lang="en-US" altLang="zh-CN" dirty="0">
              <a:solidFill>
                <a:schemeClr val="bg1"/>
              </a:solidFill>
              <a:highlight>
                <a:srgbClr val="FFFF00"/>
              </a:highlight>
              <a:latin typeface="HYJinLingKeJing W" pitchFamily="18" charset="-122"/>
              <a:ea typeface="HYJinLingKeJing W" pitchFamily="18" charset="-122"/>
            </a:endParaRPr>
          </a:p>
          <a:p>
            <a:pPr algn="ctr">
              <a:lnSpc>
                <a:spcPct val="150000"/>
              </a:lnSpc>
            </a:pPr>
            <a:r>
              <a:rPr kumimoji="1" lang="zh-CN" altLang="en-US" dirty="0">
                <a:solidFill>
                  <a:schemeClr val="bg1"/>
                </a:solidFill>
                <a:latin typeface="HYJinLingKeJing W" pitchFamily="18" charset="-122"/>
                <a:ea typeface="HYJinLingKeJing W" pitchFamily="18" charset="-122"/>
              </a:rPr>
              <a:t>晶婷老师（阅读主题词总结）</a:t>
            </a:r>
            <a:endParaRPr kumimoji="1" lang="en-US" altLang="zh-CN" dirty="0">
              <a:solidFill>
                <a:schemeClr val="bg1"/>
              </a:solidFill>
              <a:latin typeface="HYJinLingKeJing W" pitchFamily="18" charset="-122"/>
              <a:ea typeface="HYJinLingKeJing W" pitchFamily="18" charset="-122"/>
            </a:endParaRPr>
          </a:p>
          <a:p>
            <a:pPr algn="ctr">
              <a:lnSpc>
                <a:spcPct val="150000"/>
              </a:lnSpc>
            </a:pPr>
            <a:r>
              <a:rPr kumimoji="1" lang="zh-CN" altLang="en-US" dirty="0">
                <a:solidFill>
                  <a:schemeClr val="bg1"/>
                </a:solidFill>
                <a:highlight>
                  <a:srgbClr val="FFFF00"/>
                </a:highlight>
                <a:latin typeface="HYJinLingKeJing W" pitchFamily="18" charset="-122"/>
                <a:ea typeface="HYJinLingKeJing W" pitchFamily="18" charset="-122"/>
              </a:rPr>
              <a:t>环球学习中心杨总</a:t>
            </a:r>
            <a:endParaRPr kumimoji="1" lang="en-US" altLang="zh-CN" dirty="0">
              <a:solidFill>
                <a:schemeClr val="bg1"/>
              </a:solidFill>
              <a:highlight>
                <a:srgbClr val="FFFF00"/>
              </a:highlight>
              <a:latin typeface="HYJinLingKeJing W" pitchFamily="18" charset="-122"/>
              <a:ea typeface="HYJinLingKeJing W" pitchFamily="18" charset="-122"/>
            </a:endParaRPr>
          </a:p>
          <a:p>
            <a:pPr algn="ctr">
              <a:lnSpc>
                <a:spcPct val="150000"/>
              </a:lnSpc>
            </a:pPr>
            <a:r>
              <a:rPr kumimoji="1" lang="zh-CN" altLang="en-US" dirty="0">
                <a:solidFill>
                  <a:schemeClr val="bg1"/>
                </a:solidFill>
                <a:highlight>
                  <a:srgbClr val="FFFF00"/>
                </a:highlight>
                <a:latin typeface="HYJinLingKeJing W" pitchFamily="18" charset="-122"/>
                <a:ea typeface="HYJinLingKeJing W" pitchFamily="18" charset="-122"/>
              </a:rPr>
              <a:t>（小作文、大作文，一个字牛！！）</a:t>
            </a:r>
            <a:endParaRPr kumimoji="1" lang="en-US" altLang="zh-CN" dirty="0">
              <a:solidFill>
                <a:schemeClr val="bg1"/>
              </a:solidFill>
              <a:highlight>
                <a:srgbClr val="FFFF00"/>
              </a:highlight>
              <a:latin typeface="HYJinLingKeJing W" pitchFamily="18" charset="-122"/>
              <a:ea typeface="HYJinLingKeJing W" pitchFamily="18" charset="-122"/>
            </a:endParaRPr>
          </a:p>
          <a:p>
            <a:pPr algn="ctr">
              <a:lnSpc>
                <a:spcPct val="150000"/>
              </a:lnSpc>
            </a:pPr>
            <a:r>
              <a:rPr kumimoji="1" lang="zh-CN" altLang="en-US" dirty="0">
                <a:solidFill>
                  <a:schemeClr val="bg1"/>
                </a:solidFill>
                <a:latin typeface="HYJinLingKeJing W" pitchFamily="18" charset="-122"/>
                <a:ea typeface="HYJinLingKeJing W" pitchFamily="18" charset="-122"/>
              </a:rPr>
              <a:t>张剑</a:t>
            </a:r>
            <a:r>
              <a:rPr kumimoji="1" lang="zh-CN" altLang="en-US" dirty="0">
                <a:solidFill>
                  <a:schemeClr val="bg1"/>
                </a:solidFill>
                <a:highlight>
                  <a:srgbClr val="FFFF00"/>
                </a:highlight>
                <a:latin typeface="HYJinLingKeJing W" pitchFamily="18" charset="-122"/>
                <a:ea typeface="HYJinLingKeJing W" pitchFamily="18" charset="-122"/>
              </a:rPr>
              <a:t>黄皮书</a:t>
            </a:r>
            <a:endParaRPr kumimoji="1" lang="en-US" altLang="zh-CN" dirty="0">
              <a:solidFill>
                <a:schemeClr val="bg1"/>
              </a:solidFill>
              <a:highlight>
                <a:srgbClr val="FFFF00"/>
              </a:highlight>
              <a:latin typeface="HYJinLingKeJing W" pitchFamily="18" charset="-122"/>
              <a:ea typeface="HYJinLingKeJing W" pitchFamily="18" charset="-122"/>
            </a:endParaRPr>
          </a:p>
          <a:p>
            <a:pPr algn="ctr">
              <a:lnSpc>
                <a:spcPct val="150000"/>
              </a:lnSpc>
            </a:pPr>
            <a:r>
              <a:rPr kumimoji="1" lang="zh-CN" altLang="en-US" dirty="0">
                <a:solidFill>
                  <a:schemeClr val="bg1"/>
                </a:solidFill>
                <a:highlight>
                  <a:srgbClr val="FFFF00"/>
                </a:highlight>
                <a:latin typeface="HYJinLingKeJing W" pitchFamily="18" charset="-122"/>
                <a:ea typeface="HYJinLingKeJing W" pitchFamily="18" charset="-122"/>
              </a:rPr>
              <a:t>（真题卷，作文词汇用法很好，可以积累）</a:t>
            </a:r>
            <a:endParaRPr kumimoji="1" lang="en-US" altLang="zh-CN" dirty="0">
              <a:solidFill>
                <a:schemeClr val="bg1"/>
              </a:solidFill>
              <a:highlight>
                <a:srgbClr val="FFFF00"/>
              </a:highlight>
              <a:latin typeface="HYJinLingKeJing W" pitchFamily="18" charset="-122"/>
              <a:ea typeface="HYJinLingKeJing W" pitchFamily="18" charset="-122"/>
            </a:endParaRPr>
          </a:p>
          <a:p>
            <a:pPr algn="ctr">
              <a:lnSpc>
                <a:spcPct val="150000"/>
              </a:lnSpc>
            </a:pPr>
            <a:r>
              <a:rPr kumimoji="1" lang="zh-CN" altLang="en-US" dirty="0">
                <a:solidFill>
                  <a:schemeClr val="bg1"/>
                </a:solidFill>
                <a:latin typeface="HYJinLingKeJing W" pitchFamily="18" charset="-122"/>
                <a:ea typeface="HYJinLingKeJing W" pitchFamily="18" charset="-122"/>
              </a:rPr>
              <a:t>何凯文老师的预测作文（拿来练手）</a:t>
            </a:r>
          </a:p>
          <a:p>
            <a:pPr algn="ctr">
              <a:lnSpc>
                <a:spcPct val="150000"/>
              </a:lnSpc>
            </a:pPr>
            <a:r>
              <a:rPr kumimoji="1" lang="zh-CN" altLang="en-US" b="1" dirty="0">
                <a:solidFill>
                  <a:srgbClr val="A80404"/>
                </a:solidFill>
                <a:latin typeface="HYJinLingKeJing W" pitchFamily="18" charset="-122"/>
                <a:ea typeface="HYJinLingKeJing W" pitchFamily="18" charset="-122"/>
              </a:rPr>
              <a:t>前期背单词</a:t>
            </a:r>
            <a:r>
              <a:rPr kumimoji="1" lang="en-US" altLang="zh-CN" b="1" dirty="0">
                <a:solidFill>
                  <a:srgbClr val="A80404"/>
                </a:solidFill>
                <a:latin typeface="HYJinLingKeJing W" pitchFamily="18" charset="-122"/>
                <a:ea typeface="HYJinLingKeJing W" pitchFamily="18" charset="-122"/>
              </a:rPr>
              <a:t>+</a:t>
            </a:r>
            <a:r>
              <a:rPr kumimoji="1" lang="zh-CN" altLang="en-US" b="1" dirty="0">
                <a:solidFill>
                  <a:srgbClr val="A80404"/>
                </a:solidFill>
                <a:latin typeface="HYJinLingKeJing W" pitchFamily="18" charset="-122"/>
                <a:ea typeface="HYJinLingKeJing W" pitchFamily="18" charset="-122"/>
              </a:rPr>
              <a:t> 中期刷题、写作文 </a:t>
            </a:r>
            <a:r>
              <a:rPr kumimoji="1" lang="en-US" altLang="zh-CN" b="1" dirty="0">
                <a:solidFill>
                  <a:srgbClr val="A80404"/>
                </a:solidFill>
                <a:latin typeface="HYJinLingKeJing W" pitchFamily="18" charset="-122"/>
                <a:ea typeface="HYJinLingKeJing W" pitchFamily="18" charset="-122"/>
              </a:rPr>
              <a:t>+</a:t>
            </a:r>
            <a:r>
              <a:rPr kumimoji="1" lang="zh-CN" altLang="en-US" b="1" dirty="0">
                <a:solidFill>
                  <a:srgbClr val="A80404"/>
                </a:solidFill>
                <a:latin typeface="HYJinLingKeJing W" pitchFamily="18" charset="-122"/>
                <a:ea typeface="HYJinLingKeJing W" pitchFamily="18" charset="-122"/>
              </a:rPr>
              <a:t>后期模拟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3CEC0E56-B56A-3D96-996C-E231DE41F88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53142" y="1089017"/>
            <a:ext cx="3594100" cy="444500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0021138B-7B79-5B08-CB42-EE2B97EE5671}"/>
              </a:ext>
            </a:extLst>
          </p:cNvPr>
          <p:cNvSpPr txBox="1"/>
          <p:nvPr/>
        </p:nvSpPr>
        <p:spPr>
          <a:xfrm>
            <a:off x="4841452" y="5768983"/>
            <a:ext cx="6740948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 sz="1200" dirty="0">
              <a:solidFill>
                <a:schemeClr val="bg1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zh-CN" sz="1600" dirty="0">
                <a:solidFill>
                  <a:schemeClr val="bg1"/>
                </a:solidFill>
              </a:rPr>
              <a:t>10</a:t>
            </a:r>
            <a:r>
              <a:rPr lang="zh-CN" altLang="en-US" sz="1600" dirty="0">
                <a:solidFill>
                  <a:schemeClr val="bg1"/>
                </a:solidFill>
              </a:rPr>
              <a:t>年以后算好刷的时间，限时刷，刷完可以留几天时间进行复盘和总结</a:t>
            </a:r>
            <a:endParaRPr lang="en-US" altLang="zh-CN" sz="1600" dirty="0">
              <a:solidFill>
                <a:schemeClr val="bg1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zh-CN" altLang="en-US" sz="1600" dirty="0">
                <a:solidFill>
                  <a:schemeClr val="bg1"/>
                </a:solidFill>
              </a:rPr>
              <a:t>要留近</a:t>
            </a:r>
            <a:r>
              <a:rPr lang="en-US" altLang="zh-CN" sz="1600" dirty="0">
                <a:solidFill>
                  <a:schemeClr val="bg1"/>
                </a:solidFill>
              </a:rPr>
              <a:t>5</a:t>
            </a:r>
            <a:r>
              <a:rPr lang="zh-CN" altLang="en-US" sz="1600" dirty="0">
                <a:solidFill>
                  <a:schemeClr val="bg1"/>
                </a:solidFill>
              </a:rPr>
              <a:t>年的卷子不要写，在考前一周或两周，模拟写（包括作文）</a:t>
            </a:r>
          </a:p>
          <a:p>
            <a:r>
              <a:rPr lang="zh-CN" altLang="en-US" sz="1600" dirty="0">
                <a:solidFill>
                  <a:schemeClr val="bg1"/>
                </a:solidFill>
              </a:rPr>
              <a:t>​</a:t>
            </a:r>
          </a:p>
          <a:p>
            <a:r>
              <a:rPr lang="zh-CN" altLang="en-US" sz="1200" dirty="0">
                <a:solidFill>
                  <a:schemeClr val="bg1"/>
                </a:solidFill>
              </a:rPr>
              <a:t>​</a:t>
            </a:r>
          </a:p>
          <a:p>
            <a:r>
              <a:rPr lang="zh-CN" altLang="en-US" sz="1200" dirty="0">
                <a:solidFill>
                  <a:schemeClr val="bg1"/>
                </a:solidFill>
              </a:rPr>
              <a:t>​</a:t>
            </a:r>
            <a:endParaRPr kumimoji="1" lang="zh-CN" altLang="en-US" sz="1200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715250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420C42BE-4A4B-B634-22BC-6FA2F6DFD022}"/>
              </a:ext>
            </a:extLst>
          </p:cNvPr>
          <p:cNvSpPr txBox="1"/>
          <p:nvPr/>
        </p:nvSpPr>
        <p:spPr>
          <a:xfrm>
            <a:off x="1000895" y="585011"/>
            <a:ext cx="439415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6000" spc="300" dirty="0">
                <a:solidFill>
                  <a:schemeClr val="tx2">
                    <a:lumMod val="10000"/>
                  </a:schemeClr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  <a:t>资源分享</a:t>
            </a:r>
            <a:r>
              <a:rPr kumimoji="1" lang="zh-CN" altLang="en-US" sz="6000" spc="300" dirty="0">
                <a:solidFill>
                  <a:schemeClr val="tx2">
                    <a:lumMod val="10000"/>
                  </a:schemeClr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  <a:t> </a:t>
            </a:r>
            <a:r>
              <a:rPr kumimoji="1" lang="zh-CN" altLang="en-US" spc="300" dirty="0">
                <a:solidFill>
                  <a:schemeClr val="tx2">
                    <a:lumMod val="10000"/>
                  </a:schemeClr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  <a:t>详见</a:t>
            </a:r>
            <a:endParaRPr kumimoji="1" lang="zh-CN" altLang="en-US" sz="6000" spc="300" dirty="0">
              <a:solidFill>
                <a:schemeClr val="tx2">
                  <a:lumMod val="10000"/>
                </a:schemeClr>
              </a:solidFill>
              <a:latin typeface="STZhongsong" panose="02010600040101010101" pitchFamily="2" charset="-122"/>
              <a:ea typeface="STZhongsong" panose="02010600040101010101" pitchFamily="2" charset="-122"/>
            </a:endParaRPr>
          </a:p>
        </p:txBody>
      </p:sp>
      <p:pic>
        <p:nvPicPr>
          <p:cNvPr id="5" name="图形 8">
            <a:extLst>
              <a:ext uri="{FF2B5EF4-FFF2-40B4-BE49-F238E27FC236}">
                <a16:creationId xmlns:a16="http://schemas.microsoft.com/office/drawing/2014/main" id="{D7184BAA-AE00-A080-954A-0211AAFD88CB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9818688" y="560388"/>
            <a:ext cx="1763712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1905547F-1D86-A484-0D8A-976C53A9EFAA}"/>
              </a:ext>
            </a:extLst>
          </p:cNvPr>
          <p:cNvSpPr txBox="1"/>
          <p:nvPr/>
        </p:nvSpPr>
        <p:spPr>
          <a:xfrm>
            <a:off x="1491049" y="2321997"/>
            <a:ext cx="6098058" cy="36187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4800" b="1" dirty="0">
                <a:solidFill>
                  <a:srgbClr val="A80404"/>
                </a:solidFill>
                <a:latin typeface="HYJinLingKeJing W" pitchFamily="18" charset="-122"/>
                <a:ea typeface="HYJinLingKeJing W" pitchFamily="18" charset="-122"/>
              </a:rPr>
              <a:t>考研博主</a:t>
            </a:r>
            <a:endParaRPr lang="en-US" altLang="zh-CN" sz="4800" b="1" dirty="0">
              <a:solidFill>
                <a:srgbClr val="A80404"/>
              </a:solidFill>
              <a:latin typeface="HYJinLingKeJing W" pitchFamily="18" charset="-122"/>
              <a:ea typeface="HYJinLingKeJing W" pitchFamily="18" charset="-122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3600" dirty="0">
                <a:solidFill>
                  <a:srgbClr val="1D1D1F"/>
                </a:solidFill>
                <a:latin typeface="HYJinLingKeJing W" pitchFamily="18" charset="-122"/>
                <a:ea typeface="HYJinLingKeJing W" pitchFamily="18" charset="-122"/>
              </a:rPr>
              <a:t>软件推荐</a:t>
            </a:r>
            <a:endParaRPr lang="en-US" altLang="zh-CN" sz="3600" dirty="0">
              <a:solidFill>
                <a:srgbClr val="1D1D1F"/>
              </a:solidFill>
              <a:latin typeface="HYJinLingKeJing W" pitchFamily="18" charset="-122"/>
              <a:ea typeface="HYJinLingKeJing W" pitchFamily="18" charset="-122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3600" dirty="0">
                <a:solidFill>
                  <a:srgbClr val="1D1D1F"/>
                </a:solidFill>
                <a:latin typeface="HYJinLingKeJing W" pitchFamily="18" charset="-122"/>
                <a:ea typeface="HYJinLingKeJing W" pitchFamily="18" charset="-122"/>
              </a:rPr>
              <a:t>资源检索</a:t>
            </a:r>
            <a:endParaRPr lang="en-US" altLang="zh-CN" sz="3600" dirty="0">
              <a:solidFill>
                <a:srgbClr val="1D1D1F"/>
              </a:solidFill>
              <a:latin typeface="HYJinLingKeJing W" pitchFamily="18" charset="-122"/>
              <a:ea typeface="HYJinLingKeJing W" pitchFamily="18" charset="-122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3600" dirty="0">
                <a:solidFill>
                  <a:srgbClr val="1D1D1F"/>
                </a:solidFill>
                <a:latin typeface="HYJinLingKeJing W" pitchFamily="18" charset="-122"/>
                <a:ea typeface="HYJinLingKeJing W" pitchFamily="18" charset="-122"/>
              </a:rPr>
              <a:t>校内资源</a:t>
            </a:r>
            <a:endParaRPr lang="en-US" altLang="zh-CN" sz="3600" dirty="0">
              <a:solidFill>
                <a:srgbClr val="1D1D1F"/>
              </a:solidFill>
              <a:latin typeface="HYJinLingKeJing W" pitchFamily="18" charset="-122"/>
              <a:ea typeface="HYJinLingKeJing W" pitchFamily="18" charset="-122"/>
            </a:endParaRPr>
          </a:p>
        </p:txBody>
      </p:sp>
      <p:sp>
        <p:nvSpPr>
          <p:cNvPr id="2" name="圆角矩形 1">
            <a:extLst>
              <a:ext uri="{FF2B5EF4-FFF2-40B4-BE49-F238E27FC236}">
                <a16:creationId xmlns:a16="http://schemas.microsoft.com/office/drawing/2014/main" id="{707ADF20-DE2D-4E40-B944-C1B532E473A7}"/>
              </a:ext>
            </a:extLst>
          </p:cNvPr>
          <p:cNvSpPr/>
          <p:nvPr/>
        </p:nvSpPr>
        <p:spPr>
          <a:xfrm>
            <a:off x="5263978" y="2074863"/>
            <a:ext cx="5436973" cy="3993104"/>
          </a:xfrm>
          <a:prstGeom prst="roundRect">
            <a:avLst/>
          </a:prstGeom>
          <a:solidFill>
            <a:srgbClr val="FFF6E8">
              <a:alpha val="5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kumimoji="1" lang="zh-CN" altLang="en-US" sz="2000" b="1" dirty="0">
                <a:solidFill>
                  <a:schemeClr val="bg1"/>
                </a:solidFill>
                <a:latin typeface="HYJinLingKeJing W" pitchFamily="18" charset="-122"/>
                <a:ea typeface="HYJinLingKeJing W" pitchFamily="18" charset="-122"/>
              </a:rPr>
              <a:t>政治考研老师（网盘</a:t>
            </a:r>
            <a:r>
              <a:rPr kumimoji="1" lang="en-US" altLang="zh-CN" sz="2000" b="1" dirty="0">
                <a:solidFill>
                  <a:schemeClr val="bg1"/>
                </a:solidFill>
                <a:latin typeface="HYJinLingKeJing W" pitchFamily="18" charset="-122"/>
                <a:ea typeface="HYJinLingKeJing W" pitchFamily="18" charset="-122"/>
              </a:rPr>
              <a:t>/</a:t>
            </a:r>
            <a:r>
              <a:rPr kumimoji="1" lang="zh-CN" altLang="en-US" sz="2000" b="1" dirty="0">
                <a:solidFill>
                  <a:schemeClr val="bg1"/>
                </a:solidFill>
                <a:latin typeface="HYJinLingKeJing W" pitchFamily="18" charset="-122"/>
                <a:ea typeface="HYJinLingKeJing W" pitchFamily="18" charset="-122"/>
              </a:rPr>
              <a:t>公众号</a:t>
            </a:r>
            <a:r>
              <a:rPr kumimoji="1" lang="en-US" altLang="zh-CN" sz="2000" b="1" dirty="0">
                <a:solidFill>
                  <a:schemeClr val="bg1"/>
                </a:solidFill>
                <a:latin typeface="HYJinLingKeJing W" pitchFamily="18" charset="-122"/>
                <a:ea typeface="HYJinLingKeJing W" pitchFamily="18" charset="-122"/>
              </a:rPr>
              <a:t>/</a:t>
            </a:r>
            <a:r>
              <a:rPr kumimoji="1" lang="zh-CN" altLang="en-US" sz="2000" b="1" dirty="0">
                <a:solidFill>
                  <a:schemeClr val="bg1"/>
                </a:solidFill>
                <a:latin typeface="HYJinLingKeJing W" pitchFamily="18" charset="-122"/>
                <a:ea typeface="HYJinLingKeJing W" pitchFamily="18" charset="-122"/>
              </a:rPr>
              <a:t>书）</a:t>
            </a:r>
          </a:p>
          <a:p>
            <a:pPr algn="ctr">
              <a:lnSpc>
                <a:spcPct val="150000"/>
              </a:lnSpc>
            </a:pPr>
            <a:r>
              <a:rPr kumimoji="1" lang="zh-CN" altLang="en-US" dirty="0">
                <a:solidFill>
                  <a:schemeClr val="bg1"/>
                </a:solidFill>
                <a:latin typeface="HYJinLingKeJing W" pitchFamily="18" charset="-122"/>
                <a:ea typeface="HYJinLingKeJing W" pitchFamily="18" charset="-122"/>
              </a:rPr>
              <a:t>考研徐涛老师</a:t>
            </a:r>
            <a:endParaRPr kumimoji="1" lang="en-US" altLang="zh-CN" dirty="0">
              <a:solidFill>
                <a:schemeClr val="bg1"/>
              </a:solidFill>
              <a:latin typeface="HYJinLingKeJing W" pitchFamily="18" charset="-122"/>
              <a:ea typeface="HYJinLingKeJing W" pitchFamily="18" charset="-122"/>
            </a:endParaRPr>
          </a:p>
          <a:p>
            <a:pPr algn="ctr">
              <a:lnSpc>
                <a:spcPct val="150000"/>
              </a:lnSpc>
            </a:pPr>
            <a:r>
              <a:rPr kumimoji="1" lang="zh-CN" altLang="en-US" dirty="0">
                <a:solidFill>
                  <a:schemeClr val="bg1"/>
                </a:solidFill>
                <a:latin typeface="HYJinLingKeJing W" pitchFamily="18" charset="-122"/>
                <a:ea typeface="HYJinLingKeJing W" pitchFamily="18" charset="-122"/>
              </a:rPr>
              <a:t>（网课、语音带背、框架整理，小程序模拟）</a:t>
            </a:r>
            <a:endParaRPr kumimoji="1" lang="en-US" altLang="zh-CN" dirty="0">
              <a:solidFill>
                <a:schemeClr val="bg1"/>
              </a:solidFill>
              <a:latin typeface="HYJinLingKeJing W" pitchFamily="18" charset="-122"/>
              <a:ea typeface="HYJinLingKeJing W" pitchFamily="18" charset="-122"/>
            </a:endParaRPr>
          </a:p>
          <a:p>
            <a:pPr algn="ctr">
              <a:lnSpc>
                <a:spcPct val="150000"/>
              </a:lnSpc>
            </a:pPr>
            <a:r>
              <a:rPr kumimoji="1" lang="zh-CN" altLang="en-US" dirty="0">
                <a:solidFill>
                  <a:schemeClr val="bg1"/>
                </a:solidFill>
                <a:latin typeface="HYJinLingKeJing W" pitchFamily="18" charset="-122"/>
                <a:ea typeface="HYJinLingKeJing W" pitchFamily="18" charset="-122"/>
              </a:rPr>
              <a:t>腿姐考研政治课堂（语音带背、直播课时政）</a:t>
            </a:r>
            <a:endParaRPr kumimoji="1" lang="en-US" altLang="zh-CN" dirty="0">
              <a:solidFill>
                <a:schemeClr val="bg1"/>
              </a:solidFill>
              <a:latin typeface="HYJinLingKeJing W" pitchFamily="18" charset="-122"/>
              <a:ea typeface="HYJinLingKeJing W" pitchFamily="18" charset="-122"/>
            </a:endParaRPr>
          </a:p>
          <a:p>
            <a:pPr algn="ctr">
              <a:lnSpc>
                <a:spcPct val="150000"/>
              </a:lnSpc>
            </a:pPr>
            <a:r>
              <a:rPr kumimoji="1" lang="zh-CN" altLang="en-US" dirty="0">
                <a:solidFill>
                  <a:schemeClr val="bg1"/>
                </a:solidFill>
                <a:latin typeface="HYJinLingKeJing W" pitchFamily="18" charset="-122"/>
                <a:ea typeface="HYJinLingKeJing W" pitchFamily="18" charset="-122"/>
              </a:rPr>
              <a:t>肖秀荣教授（精讲精练，</a:t>
            </a:r>
            <a:r>
              <a:rPr kumimoji="1" lang="en-US" altLang="zh-CN" dirty="0">
                <a:solidFill>
                  <a:srgbClr val="FF0000"/>
                </a:solidFill>
                <a:highlight>
                  <a:srgbClr val="FFFF00"/>
                </a:highlight>
                <a:latin typeface="HYJinLingKeJing W" pitchFamily="18" charset="-122"/>
                <a:ea typeface="HYJinLingKeJing W" pitchFamily="18" charset="-122"/>
              </a:rPr>
              <a:t>1000</a:t>
            </a:r>
            <a:r>
              <a:rPr kumimoji="1" lang="zh-CN" altLang="en-US" dirty="0">
                <a:solidFill>
                  <a:srgbClr val="FF0000"/>
                </a:solidFill>
                <a:highlight>
                  <a:srgbClr val="FFFF00"/>
                </a:highlight>
                <a:latin typeface="HYJinLingKeJing W" pitchFamily="18" charset="-122"/>
                <a:ea typeface="HYJinLingKeJing W" pitchFamily="18" charset="-122"/>
              </a:rPr>
              <a:t>题，肖</a:t>
            </a:r>
            <a:r>
              <a:rPr kumimoji="1" lang="en-US" altLang="zh-CN" dirty="0">
                <a:solidFill>
                  <a:srgbClr val="FF0000"/>
                </a:solidFill>
                <a:highlight>
                  <a:srgbClr val="FFFF00"/>
                </a:highlight>
                <a:latin typeface="HYJinLingKeJing W" pitchFamily="18" charset="-122"/>
                <a:ea typeface="HYJinLingKeJing W" pitchFamily="18" charset="-122"/>
              </a:rPr>
              <a:t>8</a:t>
            </a:r>
            <a:r>
              <a:rPr kumimoji="1" lang="zh-CN" altLang="en-US" dirty="0">
                <a:solidFill>
                  <a:srgbClr val="FF0000"/>
                </a:solidFill>
                <a:highlight>
                  <a:srgbClr val="FFFF00"/>
                </a:highlight>
                <a:latin typeface="HYJinLingKeJing W" pitchFamily="18" charset="-122"/>
                <a:ea typeface="HYJinLingKeJing W" pitchFamily="18" charset="-122"/>
              </a:rPr>
              <a:t>肖</a:t>
            </a:r>
            <a:r>
              <a:rPr kumimoji="1" lang="en-US" altLang="zh-CN" dirty="0">
                <a:solidFill>
                  <a:srgbClr val="FF0000"/>
                </a:solidFill>
                <a:highlight>
                  <a:srgbClr val="FFFF00"/>
                </a:highlight>
                <a:latin typeface="HYJinLingKeJing W" pitchFamily="18" charset="-122"/>
                <a:ea typeface="HYJinLingKeJing W" pitchFamily="18" charset="-122"/>
              </a:rPr>
              <a:t>4</a:t>
            </a:r>
            <a:r>
              <a:rPr kumimoji="1" lang="zh-CN" altLang="en-US" dirty="0">
                <a:solidFill>
                  <a:srgbClr val="FF0000"/>
                </a:solidFill>
                <a:highlight>
                  <a:srgbClr val="FFFF00"/>
                </a:highlight>
                <a:latin typeface="HYJinLingKeJing W" pitchFamily="18" charset="-122"/>
                <a:ea typeface="HYJinLingKeJing W" pitchFamily="18" charset="-122"/>
              </a:rPr>
              <a:t>大题</a:t>
            </a:r>
            <a:r>
              <a:rPr kumimoji="1" lang="zh-CN" altLang="en-US" dirty="0">
                <a:solidFill>
                  <a:schemeClr val="bg1"/>
                </a:solidFill>
                <a:latin typeface="HYJinLingKeJing W" pitchFamily="18" charset="-122"/>
                <a:ea typeface="HYJinLingKeJing W" pitchFamily="18" charset="-122"/>
              </a:rPr>
              <a:t>）</a:t>
            </a:r>
            <a:endParaRPr kumimoji="1" lang="en-US" altLang="zh-CN" dirty="0">
              <a:solidFill>
                <a:schemeClr val="bg1"/>
              </a:solidFill>
              <a:latin typeface="HYJinLingKeJing W" pitchFamily="18" charset="-122"/>
              <a:ea typeface="HYJinLingKeJing W" pitchFamily="18" charset="-122"/>
            </a:endParaRPr>
          </a:p>
          <a:p>
            <a:pPr algn="ctr">
              <a:lnSpc>
                <a:spcPct val="150000"/>
              </a:lnSpc>
            </a:pPr>
            <a:endParaRPr kumimoji="1" lang="en-US" altLang="zh-CN" b="1" dirty="0">
              <a:solidFill>
                <a:schemeClr val="bg1"/>
              </a:solidFill>
              <a:latin typeface="HYJinLingKeJing W" pitchFamily="18" charset="-122"/>
              <a:ea typeface="HYJinLingKeJing W" pitchFamily="18" charset="-122"/>
            </a:endParaRPr>
          </a:p>
          <a:p>
            <a:pPr algn="ctr">
              <a:lnSpc>
                <a:spcPct val="150000"/>
              </a:lnSpc>
            </a:pPr>
            <a:r>
              <a:rPr kumimoji="1" lang="zh-CN" altLang="en-US" sz="1600" dirty="0">
                <a:solidFill>
                  <a:schemeClr val="bg1"/>
                </a:solidFill>
                <a:latin typeface="HYJinLingKeJing W" pitchFamily="18" charset="-122"/>
                <a:ea typeface="HYJinLingKeJing W" pitchFamily="18" charset="-122"/>
              </a:rPr>
              <a:t>前期：</a:t>
            </a:r>
            <a:r>
              <a:rPr kumimoji="1" lang="en-US" altLang="zh-CN" sz="1600" dirty="0">
                <a:solidFill>
                  <a:schemeClr val="bg1"/>
                </a:solidFill>
                <a:latin typeface="HYJinLingKeJing W" pitchFamily="18" charset="-122"/>
                <a:ea typeface="HYJinLingKeJing W" pitchFamily="18" charset="-122"/>
              </a:rPr>
              <a:t>《1000</a:t>
            </a:r>
            <a:r>
              <a:rPr kumimoji="1" lang="zh-CN" altLang="en-US" sz="1600" dirty="0">
                <a:solidFill>
                  <a:schemeClr val="bg1"/>
                </a:solidFill>
                <a:latin typeface="HYJinLingKeJing W" pitchFamily="18" charset="-122"/>
                <a:ea typeface="HYJinLingKeJing W" pitchFamily="18" charset="-122"/>
              </a:rPr>
              <a:t>题</a:t>
            </a:r>
            <a:r>
              <a:rPr kumimoji="1" lang="en-US" altLang="zh-CN" sz="1600" dirty="0">
                <a:solidFill>
                  <a:schemeClr val="bg1"/>
                </a:solidFill>
                <a:latin typeface="HYJinLingKeJing W" pitchFamily="18" charset="-122"/>
                <a:ea typeface="HYJinLingKeJing W" pitchFamily="18" charset="-122"/>
              </a:rPr>
              <a:t>》</a:t>
            </a:r>
            <a:r>
              <a:rPr kumimoji="1" lang="zh-CN" altLang="en-US" sz="1600" dirty="0">
                <a:solidFill>
                  <a:schemeClr val="bg1"/>
                </a:solidFill>
                <a:latin typeface="HYJinLingKeJing W" pitchFamily="18" charset="-122"/>
                <a:ea typeface="HYJinLingKeJing W" pitchFamily="18" charset="-122"/>
              </a:rPr>
              <a:t>可以看完一章做一章</a:t>
            </a:r>
            <a:endParaRPr kumimoji="1" lang="en-US" altLang="zh-CN" sz="1600" dirty="0">
              <a:solidFill>
                <a:schemeClr val="bg1"/>
              </a:solidFill>
              <a:latin typeface="HYJinLingKeJing W" pitchFamily="18" charset="-122"/>
              <a:ea typeface="HYJinLingKeJing W" pitchFamily="18" charset="-122"/>
            </a:endParaRPr>
          </a:p>
          <a:p>
            <a:pPr algn="ctr">
              <a:lnSpc>
                <a:spcPct val="150000"/>
              </a:lnSpc>
            </a:pPr>
            <a:r>
              <a:rPr kumimoji="1" lang="zh-CN" altLang="en-US" sz="1600" dirty="0">
                <a:solidFill>
                  <a:schemeClr val="bg1"/>
                </a:solidFill>
                <a:latin typeface="HYJinLingKeJing W" pitchFamily="18" charset="-122"/>
                <a:ea typeface="HYJinLingKeJing W" pitchFamily="18" charset="-122"/>
              </a:rPr>
              <a:t>答案解析和知识点来自</a:t>
            </a:r>
            <a:r>
              <a:rPr kumimoji="1" lang="en-US" altLang="zh-CN" sz="1600" dirty="0">
                <a:solidFill>
                  <a:schemeClr val="bg1"/>
                </a:solidFill>
                <a:latin typeface="HYJinLingKeJing W" pitchFamily="18" charset="-122"/>
                <a:ea typeface="HYJinLingKeJing W" pitchFamily="18" charset="-122"/>
              </a:rPr>
              <a:t>《</a:t>
            </a:r>
            <a:r>
              <a:rPr kumimoji="1" lang="zh-CN" altLang="en-US" sz="1600" dirty="0">
                <a:solidFill>
                  <a:schemeClr val="bg1"/>
                </a:solidFill>
                <a:latin typeface="HYJinLingKeJing W" pitchFamily="18" charset="-122"/>
                <a:ea typeface="HYJinLingKeJing W" pitchFamily="18" charset="-122"/>
              </a:rPr>
              <a:t>精讲精练</a:t>
            </a:r>
            <a:r>
              <a:rPr kumimoji="1" lang="en-US" altLang="zh-CN" sz="1600" dirty="0">
                <a:solidFill>
                  <a:schemeClr val="bg1"/>
                </a:solidFill>
                <a:latin typeface="HYJinLingKeJing W" pitchFamily="18" charset="-122"/>
                <a:ea typeface="HYJinLingKeJing W" pitchFamily="18" charset="-122"/>
              </a:rPr>
              <a:t>》​</a:t>
            </a:r>
          </a:p>
          <a:p>
            <a:pPr algn="ctr">
              <a:lnSpc>
                <a:spcPct val="150000"/>
              </a:lnSpc>
            </a:pPr>
            <a:r>
              <a:rPr kumimoji="1" lang="zh-CN" altLang="en-US" sz="1600" dirty="0">
                <a:solidFill>
                  <a:schemeClr val="bg1"/>
                </a:solidFill>
                <a:latin typeface="HYJinLingKeJing W" pitchFamily="18" charset="-122"/>
                <a:ea typeface="HYJinLingKeJing W" pitchFamily="18" charset="-122"/>
              </a:rPr>
              <a:t>后期：</a:t>
            </a:r>
            <a:r>
              <a:rPr kumimoji="1" lang="zh-CN" altLang="en-US" sz="1600" b="1" dirty="0">
                <a:solidFill>
                  <a:schemeClr val="bg1"/>
                </a:solidFill>
                <a:latin typeface="HYJinLingKeJing W" pitchFamily="18" charset="-122"/>
                <a:ea typeface="HYJinLingKeJing W" pitchFamily="18" charset="-122"/>
              </a:rPr>
              <a:t>狂刷联动</a:t>
            </a:r>
            <a:r>
              <a:rPr kumimoji="1" lang="en-US" altLang="zh-CN" sz="1600" b="1" dirty="0" err="1">
                <a:solidFill>
                  <a:schemeClr val="bg1"/>
                </a:solidFill>
                <a:latin typeface="HYJinLingKeJing W" pitchFamily="18" charset="-122"/>
                <a:ea typeface="HYJinLingKeJing W" pitchFamily="18" charset="-122"/>
              </a:rPr>
              <a:t>anki</a:t>
            </a:r>
            <a:endParaRPr kumimoji="1" lang="en-US" altLang="zh-CN" sz="1600" b="1" dirty="0">
              <a:solidFill>
                <a:schemeClr val="bg1"/>
              </a:solidFill>
              <a:latin typeface="HYJinLingKeJing W" pitchFamily="18" charset="-122"/>
              <a:ea typeface="HYJinLingKeJing W" pitchFamily="18" charset="-122"/>
            </a:endParaRPr>
          </a:p>
          <a:p>
            <a:pPr algn="ctr">
              <a:lnSpc>
                <a:spcPct val="150000"/>
              </a:lnSpc>
            </a:pPr>
            <a:r>
              <a:rPr kumimoji="1" lang="zh-CN" altLang="en-US" sz="1600" b="1" dirty="0">
                <a:solidFill>
                  <a:schemeClr val="bg1"/>
                </a:solidFill>
                <a:latin typeface="HYJinLingKeJing W" pitchFamily="18" charset="-122"/>
                <a:ea typeface="HYJinLingKeJing W" pitchFamily="18" charset="-122"/>
              </a:rPr>
              <a:t>自定义：</a:t>
            </a:r>
            <a:r>
              <a:rPr kumimoji="1" lang="zh-CN" altLang="en-US" sz="1600" dirty="0">
                <a:solidFill>
                  <a:schemeClr val="bg1"/>
                </a:solidFill>
                <a:latin typeface="HYJinLingKeJing W" pitchFamily="18" charset="-122"/>
                <a:ea typeface="HYJinLingKeJing W" pitchFamily="18" charset="-122"/>
              </a:rPr>
              <a:t>答案是</a:t>
            </a:r>
            <a:r>
              <a:rPr kumimoji="1" lang="en-US" altLang="zh-CN" sz="1600" dirty="0">
                <a:solidFill>
                  <a:schemeClr val="bg1"/>
                </a:solidFill>
                <a:latin typeface="HYJinLingKeJing W" pitchFamily="18" charset="-122"/>
                <a:ea typeface="HYJinLingKeJing W" pitchFamily="18" charset="-122"/>
              </a:rPr>
              <a:t>4</a:t>
            </a:r>
            <a:r>
              <a:rPr kumimoji="1" lang="zh-CN" altLang="en-US" sz="1600" dirty="0">
                <a:solidFill>
                  <a:schemeClr val="bg1"/>
                </a:solidFill>
                <a:latin typeface="HYJinLingKeJing W" pitchFamily="18" charset="-122"/>
                <a:ea typeface="HYJinLingKeJing W" pitchFamily="18" charset="-122"/>
              </a:rPr>
              <a:t>个以内的都有可能出多项选择题，比如中国革命胜利前夕，毛泽东提出的</a:t>
            </a:r>
            <a:r>
              <a:rPr kumimoji="1" lang="en-US" altLang="zh-CN" sz="1600" dirty="0">
                <a:solidFill>
                  <a:schemeClr val="bg1"/>
                </a:solidFill>
                <a:latin typeface="HYJinLingKeJing W" pitchFamily="18" charset="-122"/>
                <a:ea typeface="HYJinLingKeJing W" pitchFamily="18" charset="-122"/>
              </a:rPr>
              <a:t>3</a:t>
            </a:r>
            <a:r>
              <a:rPr kumimoji="1" lang="zh-CN" altLang="en-US" sz="1600" dirty="0">
                <a:solidFill>
                  <a:schemeClr val="bg1"/>
                </a:solidFill>
                <a:latin typeface="HYJinLingKeJing W" pitchFamily="18" charset="-122"/>
                <a:ea typeface="HYJinLingKeJing W" pitchFamily="18" charset="-122"/>
              </a:rPr>
              <a:t>条基本外交方针</a:t>
            </a:r>
            <a:br>
              <a:rPr kumimoji="1" lang="zh-CN" altLang="en-US" sz="1600" dirty="0">
                <a:solidFill>
                  <a:schemeClr val="bg1"/>
                </a:solidFill>
                <a:latin typeface="HYJinLingKeJing W" pitchFamily="18" charset="-122"/>
                <a:ea typeface="HYJinLingKeJing W" pitchFamily="18" charset="-122"/>
              </a:rPr>
            </a:br>
            <a:endParaRPr kumimoji="1" lang="zh-CN" altLang="en-US" sz="1600" dirty="0">
              <a:solidFill>
                <a:schemeClr val="bg1"/>
              </a:solidFill>
              <a:latin typeface="HYJinLingKeJing W" pitchFamily="18" charset="-122"/>
              <a:ea typeface="HYJinLingKeJing W" pitchFamily="18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3CEC0E56-B56A-3D96-996C-E231DE41F88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53142" y="1089017"/>
            <a:ext cx="3594100" cy="444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6400114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420C42BE-4A4B-B634-22BC-6FA2F6DFD022}"/>
              </a:ext>
            </a:extLst>
          </p:cNvPr>
          <p:cNvSpPr txBox="1"/>
          <p:nvPr/>
        </p:nvSpPr>
        <p:spPr>
          <a:xfrm>
            <a:off x="1000895" y="585011"/>
            <a:ext cx="439415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6000" spc="300" dirty="0">
                <a:solidFill>
                  <a:schemeClr val="tx2">
                    <a:lumMod val="10000"/>
                  </a:schemeClr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  <a:t>资源分享</a:t>
            </a:r>
            <a:r>
              <a:rPr kumimoji="1" lang="zh-CN" altLang="en-US" sz="6000" spc="300" dirty="0">
                <a:solidFill>
                  <a:schemeClr val="tx2">
                    <a:lumMod val="10000"/>
                  </a:schemeClr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  <a:t> </a:t>
            </a:r>
            <a:r>
              <a:rPr kumimoji="1" lang="zh-CN" altLang="en-US" spc="300" dirty="0">
                <a:solidFill>
                  <a:schemeClr val="tx2">
                    <a:lumMod val="10000"/>
                  </a:schemeClr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  <a:t>详见</a:t>
            </a:r>
            <a:endParaRPr kumimoji="1" lang="zh-CN" altLang="en-US" sz="6000" spc="300" dirty="0">
              <a:solidFill>
                <a:schemeClr val="tx2">
                  <a:lumMod val="10000"/>
                </a:schemeClr>
              </a:solidFill>
              <a:latin typeface="STZhongsong" panose="02010600040101010101" pitchFamily="2" charset="-122"/>
              <a:ea typeface="STZhongsong" panose="02010600040101010101" pitchFamily="2" charset="-122"/>
            </a:endParaRPr>
          </a:p>
        </p:txBody>
      </p:sp>
      <p:pic>
        <p:nvPicPr>
          <p:cNvPr id="5" name="图形 8">
            <a:extLst>
              <a:ext uri="{FF2B5EF4-FFF2-40B4-BE49-F238E27FC236}">
                <a16:creationId xmlns:a16="http://schemas.microsoft.com/office/drawing/2014/main" id="{D7184BAA-AE00-A080-954A-0211AAFD88CB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9818688" y="560388"/>
            <a:ext cx="1763712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1905547F-1D86-A484-0D8A-976C53A9EFAA}"/>
              </a:ext>
            </a:extLst>
          </p:cNvPr>
          <p:cNvSpPr txBox="1"/>
          <p:nvPr/>
        </p:nvSpPr>
        <p:spPr>
          <a:xfrm>
            <a:off x="1491049" y="2321997"/>
            <a:ext cx="6098058" cy="36187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4800" b="1" dirty="0">
                <a:solidFill>
                  <a:srgbClr val="A80404"/>
                </a:solidFill>
                <a:latin typeface="HYJinLingKeJing W" pitchFamily="18" charset="-122"/>
                <a:ea typeface="HYJinLingKeJing W" pitchFamily="18" charset="-122"/>
              </a:rPr>
              <a:t>考研博主</a:t>
            </a:r>
            <a:endParaRPr lang="en-US" altLang="zh-CN" sz="4800" b="1" dirty="0">
              <a:solidFill>
                <a:srgbClr val="A80404"/>
              </a:solidFill>
              <a:latin typeface="HYJinLingKeJing W" pitchFamily="18" charset="-122"/>
              <a:ea typeface="HYJinLingKeJing W" pitchFamily="18" charset="-122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3600" dirty="0">
                <a:solidFill>
                  <a:srgbClr val="1D1D1F"/>
                </a:solidFill>
                <a:latin typeface="HYJinLingKeJing W" pitchFamily="18" charset="-122"/>
                <a:ea typeface="HYJinLingKeJing W" pitchFamily="18" charset="-122"/>
              </a:rPr>
              <a:t>软件推荐</a:t>
            </a:r>
            <a:endParaRPr lang="en-US" altLang="zh-CN" sz="3600" dirty="0">
              <a:solidFill>
                <a:srgbClr val="1D1D1F"/>
              </a:solidFill>
              <a:latin typeface="HYJinLingKeJing W" pitchFamily="18" charset="-122"/>
              <a:ea typeface="HYJinLingKeJing W" pitchFamily="18" charset="-122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3600" dirty="0">
                <a:solidFill>
                  <a:srgbClr val="1D1D1F"/>
                </a:solidFill>
                <a:latin typeface="HYJinLingKeJing W" pitchFamily="18" charset="-122"/>
                <a:ea typeface="HYJinLingKeJing W" pitchFamily="18" charset="-122"/>
              </a:rPr>
              <a:t>资源检索</a:t>
            </a:r>
            <a:endParaRPr lang="en-US" altLang="zh-CN" sz="3600" dirty="0">
              <a:solidFill>
                <a:srgbClr val="1D1D1F"/>
              </a:solidFill>
              <a:latin typeface="HYJinLingKeJing W" pitchFamily="18" charset="-122"/>
              <a:ea typeface="HYJinLingKeJing W" pitchFamily="18" charset="-122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3600" dirty="0">
                <a:solidFill>
                  <a:srgbClr val="1D1D1F"/>
                </a:solidFill>
                <a:latin typeface="HYJinLingKeJing W" pitchFamily="18" charset="-122"/>
                <a:ea typeface="HYJinLingKeJing W" pitchFamily="18" charset="-122"/>
              </a:rPr>
              <a:t>校内资源</a:t>
            </a:r>
            <a:endParaRPr lang="en-US" altLang="zh-CN" sz="3600" dirty="0">
              <a:solidFill>
                <a:srgbClr val="1D1D1F"/>
              </a:solidFill>
              <a:latin typeface="HYJinLingKeJing W" pitchFamily="18" charset="-122"/>
              <a:ea typeface="HYJinLingKeJing W" pitchFamily="18" charset="-122"/>
            </a:endParaRPr>
          </a:p>
        </p:txBody>
      </p:sp>
      <p:sp>
        <p:nvSpPr>
          <p:cNvPr id="2" name="圆角矩形 1">
            <a:extLst>
              <a:ext uri="{FF2B5EF4-FFF2-40B4-BE49-F238E27FC236}">
                <a16:creationId xmlns:a16="http://schemas.microsoft.com/office/drawing/2014/main" id="{707ADF20-DE2D-4E40-B944-C1B532E473A7}"/>
              </a:ext>
            </a:extLst>
          </p:cNvPr>
          <p:cNvSpPr/>
          <p:nvPr/>
        </p:nvSpPr>
        <p:spPr>
          <a:xfrm>
            <a:off x="5263978" y="2074863"/>
            <a:ext cx="5436973" cy="3993104"/>
          </a:xfrm>
          <a:prstGeom prst="roundRect">
            <a:avLst/>
          </a:prstGeom>
          <a:solidFill>
            <a:srgbClr val="FFF6E8">
              <a:alpha val="5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kumimoji="1" lang="zh-CN" altLang="en-US" dirty="0">
                <a:solidFill>
                  <a:schemeClr val="bg1"/>
                </a:solidFill>
                <a:latin typeface="HYJinLingKeJing W" pitchFamily="18" charset="-122"/>
                <a:ea typeface="HYJinLingKeJing W" pitchFamily="18" charset="-122"/>
              </a:rPr>
              <a:t>政治：得选择题者得天下（不是</a:t>
            </a:r>
            <a:endParaRPr kumimoji="1" lang="en-US" altLang="zh-CN" dirty="0">
              <a:solidFill>
                <a:schemeClr val="bg1"/>
              </a:solidFill>
              <a:latin typeface="HYJinLingKeJing W" pitchFamily="18" charset="-122"/>
              <a:ea typeface="HYJinLingKeJing W" pitchFamily="18" charset="-122"/>
            </a:endParaRPr>
          </a:p>
          <a:p>
            <a:pPr algn="ctr">
              <a:lnSpc>
                <a:spcPct val="150000"/>
              </a:lnSpc>
            </a:pPr>
            <a:r>
              <a:rPr kumimoji="1" lang="zh-CN" altLang="en-US" b="1" dirty="0">
                <a:solidFill>
                  <a:schemeClr val="bg1"/>
                </a:solidFill>
                <a:latin typeface="HYJinLingKeJing W" pitchFamily="18" charset="-122"/>
                <a:ea typeface="HYJinLingKeJing W" pitchFamily="18" charset="-122"/>
              </a:rPr>
              <a:t>模拟卷类（</a:t>
            </a:r>
            <a:r>
              <a:rPr kumimoji="1" lang="zh-CN" altLang="en-US" b="1" dirty="0">
                <a:solidFill>
                  <a:srgbClr val="C00000"/>
                </a:solidFill>
                <a:latin typeface="HYJinLingKeJing W" pitchFamily="18" charset="-122"/>
                <a:ea typeface="HYJinLingKeJing W" pitchFamily="18" charset="-122"/>
              </a:rPr>
              <a:t>第一遍纸，第二遍</a:t>
            </a:r>
            <a:r>
              <a:rPr kumimoji="1" lang="en-US" altLang="zh-CN" b="1" dirty="0" err="1">
                <a:solidFill>
                  <a:srgbClr val="C00000"/>
                </a:solidFill>
                <a:latin typeface="HYJinLingKeJing W" pitchFamily="18" charset="-122"/>
                <a:ea typeface="HYJinLingKeJing W" pitchFamily="18" charset="-122"/>
              </a:rPr>
              <a:t>anki</a:t>
            </a:r>
            <a:r>
              <a:rPr kumimoji="1" lang="zh-CN" altLang="en-US" b="1" dirty="0">
                <a:solidFill>
                  <a:schemeClr val="bg1"/>
                </a:solidFill>
                <a:latin typeface="HYJinLingKeJing W" pitchFamily="18" charset="-122"/>
                <a:ea typeface="HYJinLingKeJing W" pitchFamily="18" charset="-122"/>
              </a:rPr>
              <a:t>）</a:t>
            </a:r>
            <a:endParaRPr kumimoji="1" lang="en-US" altLang="zh-CN" b="1" dirty="0">
              <a:solidFill>
                <a:schemeClr val="bg1"/>
              </a:solidFill>
              <a:latin typeface="HYJinLingKeJing W" pitchFamily="18" charset="-122"/>
              <a:ea typeface="HYJinLingKeJing W" pitchFamily="18" charset="-122"/>
            </a:endParaRPr>
          </a:p>
          <a:p>
            <a:pPr algn="ctr">
              <a:lnSpc>
                <a:spcPct val="150000"/>
              </a:lnSpc>
            </a:pPr>
            <a:endParaRPr kumimoji="1" lang="en-US" altLang="zh-CN" b="1" dirty="0">
              <a:solidFill>
                <a:schemeClr val="bg1"/>
              </a:solidFill>
              <a:latin typeface="HYJinLingKeJing W" pitchFamily="18" charset="-122"/>
              <a:ea typeface="HYJinLingKeJing W" pitchFamily="18" charset="-122"/>
            </a:endParaRPr>
          </a:p>
          <a:p>
            <a:pPr algn="ctr">
              <a:lnSpc>
                <a:spcPct val="150000"/>
              </a:lnSpc>
            </a:pPr>
            <a:endParaRPr kumimoji="1" lang="en-US" altLang="zh-CN" b="1" dirty="0">
              <a:solidFill>
                <a:schemeClr val="bg1"/>
              </a:solidFill>
              <a:latin typeface="HYJinLingKeJing W" pitchFamily="18" charset="-122"/>
              <a:ea typeface="HYJinLingKeJing W" pitchFamily="18" charset="-122"/>
            </a:endParaRPr>
          </a:p>
          <a:p>
            <a:pPr algn="ctr">
              <a:lnSpc>
                <a:spcPct val="150000"/>
              </a:lnSpc>
            </a:pPr>
            <a:br>
              <a:rPr kumimoji="1" lang="zh-CN" altLang="en-US" dirty="0">
                <a:solidFill>
                  <a:schemeClr val="bg1"/>
                </a:solidFill>
                <a:latin typeface="HYJinLingKeJing W" pitchFamily="18" charset="-122"/>
                <a:ea typeface="HYJinLingKeJing W" pitchFamily="18" charset="-122"/>
              </a:rPr>
            </a:br>
            <a:endParaRPr kumimoji="1" lang="zh-CN" altLang="en-US" dirty="0">
              <a:solidFill>
                <a:schemeClr val="bg1"/>
              </a:solidFill>
              <a:latin typeface="HYJinLingKeJing W" pitchFamily="18" charset="-122"/>
              <a:ea typeface="HYJinLingKeJing W" pitchFamily="18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3CEC0E56-B56A-3D96-996C-E231DE41F88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53142" y="1089017"/>
            <a:ext cx="3594100" cy="4445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C65A2DC0-AB07-4B18-F493-2E0DEDF8ECB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90517" y="3741135"/>
            <a:ext cx="4814374" cy="2073568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321DD372-E2DC-6CB2-37B5-87A3AB3E0939}"/>
              </a:ext>
            </a:extLst>
          </p:cNvPr>
          <p:cNvSpPr txBox="1"/>
          <p:nvPr/>
        </p:nvSpPr>
        <p:spPr>
          <a:xfrm>
            <a:off x="9608695" y="6445442"/>
            <a:ext cx="1377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solidFill>
                  <a:schemeClr val="tx2">
                    <a:lumMod val="10000"/>
                  </a:schemeClr>
                </a:solidFill>
              </a:rPr>
              <a:t>By</a:t>
            </a:r>
            <a:r>
              <a:rPr kumimoji="1" lang="zh-CN" altLang="en-US" dirty="0">
                <a:solidFill>
                  <a:schemeClr val="tx2">
                    <a:lumMod val="10000"/>
                  </a:schemeClr>
                </a:solidFill>
              </a:rPr>
              <a:t>宋金学长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2417626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420C42BE-4A4B-B634-22BC-6FA2F6DFD022}"/>
              </a:ext>
            </a:extLst>
          </p:cNvPr>
          <p:cNvSpPr txBox="1"/>
          <p:nvPr/>
        </p:nvSpPr>
        <p:spPr>
          <a:xfrm>
            <a:off x="1000895" y="585011"/>
            <a:ext cx="341632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6000" spc="300" dirty="0">
                <a:solidFill>
                  <a:schemeClr val="tx2">
                    <a:lumMod val="10000"/>
                  </a:schemeClr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  <a:t>资源分享</a:t>
            </a:r>
            <a:endParaRPr kumimoji="1" lang="zh-CN" altLang="en-US" sz="6000" spc="300" dirty="0">
              <a:solidFill>
                <a:schemeClr val="tx2">
                  <a:lumMod val="10000"/>
                </a:schemeClr>
              </a:solidFill>
              <a:latin typeface="STZhongsong" panose="02010600040101010101" pitchFamily="2" charset="-122"/>
              <a:ea typeface="STZhongsong" panose="02010600040101010101" pitchFamily="2" charset="-122"/>
            </a:endParaRPr>
          </a:p>
        </p:txBody>
      </p:sp>
      <p:pic>
        <p:nvPicPr>
          <p:cNvPr id="5" name="图形 8">
            <a:extLst>
              <a:ext uri="{FF2B5EF4-FFF2-40B4-BE49-F238E27FC236}">
                <a16:creationId xmlns:a16="http://schemas.microsoft.com/office/drawing/2014/main" id="{D7184BAA-AE00-A080-954A-0211AAFD88CB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9818688" y="560388"/>
            <a:ext cx="1763712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1905547F-1D86-A484-0D8A-976C53A9EFAA}"/>
              </a:ext>
            </a:extLst>
          </p:cNvPr>
          <p:cNvSpPr txBox="1"/>
          <p:nvPr/>
        </p:nvSpPr>
        <p:spPr>
          <a:xfrm>
            <a:off x="1491049" y="2321997"/>
            <a:ext cx="6098058" cy="36187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3600" b="0" i="0" dirty="0">
                <a:solidFill>
                  <a:srgbClr val="1D1D1F"/>
                </a:solidFill>
                <a:effectLst/>
                <a:latin typeface="HYJinLingKeJing W" pitchFamily="18" charset="-122"/>
                <a:ea typeface="HYJinLingKeJing W" pitchFamily="18" charset="-122"/>
              </a:rPr>
              <a:t>考研博主</a:t>
            </a:r>
            <a:endParaRPr lang="en-US" altLang="zh-CN" sz="3600" b="0" i="0" dirty="0">
              <a:solidFill>
                <a:srgbClr val="1D1D1F"/>
              </a:solidFill>
              <a:effectLst/>
              <a:latin typeface="HYJinLingKeJing W" pitchFamily="18" charset="-122"/>
              <a:ea typeface="HYJinLingKeJing W" pitchFamily="18" charset="-122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4800" b="1" dirty="0">
                <a:solidFill>
                  <a:srgbClr val="A80404"/>
                </a:solidFill>
                <a:latin typeface="HYJinLingKeJing W" pitchFamily="18" charset="-122"/>
                <a:ea typeface="HYJinLingKeJing W" pitchFamily="18" charset="-122"/>
              </a:rPr>
              <a:t>软件推荐</a:t>
            </a:r>
            <a:endParaRPr lang="en-US" altLang="zh-CN" sz="4800" b="1" dirty="0">
              <a:solidFill>
                <a:srgbClr val="A80404"/>
              </a:solidFill>
              <a:latin typeface="HYJinLingKeJing W" pitchFamily="18" charset="-122"/>
              <a:ea typeface="HYJinLingKeJing W" pitchFamily="18" charset="-122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3600" dirty="0">
                <a:solidFill>
                  <a:srgbClr val="1D1D1F"/>
                </a:solidFill>
                <a:latin typeface="HYJinLingKeJing W" pitchFamily="18" charset="-122"/>
                <a:ea typeface="HYJinLingKeJing W" pitchFamily="18" charset="-122"/>
              </a:rPr>
              <a:t>资源检索</a:t>
            </a:r>
            <a:endParaRPr lang="en-US" altLang="zh-CN" sz="3600" dirty="0">
              <a:solidFill>
                <a:srgbClr val="1D1D1F"/>
              </a:solidFill>
              <a:latin typeface="HYJinLingKeJing W" pitchFamily="18" charset="-122"/>
              <a:ea typeface="HYJinLingKeJing W" pitchFamily="18" charset="-122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3600" dirty="0">
                <a:solidFill>
                  <a:srgbClr val="1D1D1F"/>
                </a:solidFill>
                <a:latin typeface="HYJinLingKeJing W" pitchFamily="18" charset="-122"/>
                <a:ea typeface="HYJinLingKeJing W" pitchFamily="18" charset="-122"/>
              </a:rPr>
              <a:t>校内资源</a:t>
            </a:r>
            <a:endParaRPr lang="en-US" altLang="zh-CN" sz="3600" dirty="0">
              <a:solidFill>
                <a:srgbClr val="1D1D1F"/>
              </a:solidFill>
              <a:latin typeface="HYJinLingKeJing W" pitchFamily="18" charset="-122"/>
              <a:ea typeface="HYJinLingKeJing W" pitchFamily="18" charset="-122"/>
            </a:endParaRPr>
          </a:p>
        </p:txBody>
      </p:sp>
      <p:sp>
        <p:nvSpPr>
          <p:cNvPr id="2" name="圆角矩形 1">
            <a:extLst>
              <a:ext uri="{FF2B5EF4-FFF2-40B4-BE49-F238E27FC236}">
                <a16:creationId xmlns:a16="http://schemas.microsoft.com/office/drawing/2014/main" id="{707ADF20-DE2D-4E40-B944-C1B532E473A7}"/>
              </a:ext>
            </a:extLst>
          </p:cNvPr>
          <p:cNvSpPr/>
          <p:nvPr/>
        </p:nvSpPr>
        <p:spPr>
          <a:xfrm>
            <a:off x="5263978" y="2321997"/>
            <a:ext cx="5436973" cy="3596889"/>
          </a:xfrm>
          <a:prstGeom prst="roundRect">
            <a:avLst/>
          </a:prstGeom>
          <a:solidFill>
            <a:srgbClr val="FFF6E8">
              <a:alpha val="5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kumimoji="1" lang="en-US" altLang="zh-CN" sz="3200" dirty="0">
                <a:solidFill>
                  <a:schemeClr val="bg1"/>
                </a:solidFill>
                <a:latin typeface="HYJinLingKeJing W" pitchFamily="18" charset="-122"/>
                <a:ea typeface="HYJinLingKeJing W" pitchFamily="18" charset="-122"/>
              </a:rPr>
              <a:t>Anki</a:t>
            </a:r>
            <a:r>
              <a:rPr kumimoji="1" lang="zh-CN" altLang="en-US" sz="3200" dirty="0">
                <a:solidFill>
                  <a:schemeClr val="bg1"/>
                </a:solidFill>
                <a:latin typeface="HYJinLingKeJing W" pitchFamily="18" charset="-122"/>
                <a:ea typeface="HYJinLingKeJing W" pitchFamily="18" charset="-122"/>
              </a:rPr>
              <a:t>！！！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0984303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420C42BE-4A4B-B634-22BC-6FA2F6DFD022}"/>
              </a:ext>
            </a:extLst>
          </p:cNvPr>
          <p:cNvSpPr txBox="1"/>
          <p:nvPr/>
        </p:nvSpPr>
        <p:spPr>
          <a:xfrm>
            <a:off x="1000895" y="585011"/>
            <a:ext cx="341632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6000" spc="300" dirty="0">
                <a:solidFill>
                  <a:schemeClr val="tx2">
                    <a:lumMod val="10000"/>
                  </a:schemeClr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  <a:t>资源分享</a:t>
            </a:r>
            <a:endParaRPr kumimoji="1" lang="zh-CN" altLang="en-US" sz="6000" spc="300" dirty="0">
              <a:solidFill>
                <a:schemeClr val="tx2">
                  <a:lumMod val="10000"/>
                </a:schemeClr>
              </a:solidFill>
              <a:latin typeface="STZhongsong" panose="02010600040101010101" pitchFamily="2" charset="-122"/>
              <a:ea typeface="STZhongsong" panose="02010600040101010101" pitchFamily="2" charset="-122"/>
            </a:endParaRPr>
          </a:p>
        </p:txBody>
      </p:sp>
      <p:pic>
        <p:nvPicPr>
          <p:cNvPr id="5" name="图形 8">
            <a:extLst>
              <a:ext uri="{FF2B5EF4-FFF2-40B4-BE49-F238E27FC236}">
                <a16:creationId xmlns:a16="http://schemas.microsoft.com/office/drawing/2014/main" id="{D7184BAA-AE00-A080-954A-0211AAFD88CB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9818688" y="560388"/>
            <a:ext cx="1763712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1905547F-1D86-A484-0D8A-976C53A9EFAA}"/>
              </a:ext>
            </a:extLst>
          </p:cNvPr>
          <p:cNvSpPr txBox="1"/>
          <p:nvPr/>
        </p:nvSpPr>
        <p:spPr>
          <a:xfrm>
            <a:off x="1491049" y="2321997"/>
            <a:ext cx="6098058" cy="36187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3600" b="0" i="0" dirty="0">
                <a:solidFill>
                  <a:srgbClr val="1D1D1F"/>
                </a:solidFill>
                <a:effectLst/>
                <a:latin typeface="HYJinLingKeJing W" pitchFamily="18" charset="-122"/>
                <a:ea typeface="HYJinLingKeJing W" pitchFamily="18" charset="-122"/>
              </a:rPr>
              <a:t>考研博主</a:t>
            </a:r>
            <a:endParaRPr lang="en-US" altLang="zh-CN" sz="3600" b="0" i="0" dirty="0">
              <a:solidFill>
                <a:srgbClr val="1D1D1F"/>
              </a:solidFill>
              <a:effectLst/>
              <a:latin typeface="HYJinLingKeJing W" pitchFamily="18" charset="-122"/>
              <a:ea typeface="HYJinLingKeJing W" pitchFamily="18" charset="-122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4800" b="1" dirty="0">
                <a:solidFill>
                  <a:srgbClr val="A80404"/>
                </a:solidFill>
                <a:latin typeface="HYJinLingKeJing W" pitchFamily="18" charset="-122"/>
                <a:ea typeface="HYJinLingKeJing W" pitchFamily="18" charset="-122"/>
              </a:rPr>
              <a:t>软件推荐</a:t>
            </a:r>
            <a:endParaRPr lang="en-US" altLang="zh-CN" sz="4800" b="1" dirty="0">
              <a:solidFill>
                <a:srgbClr val="A80404"/>
              </a:solidFill>
              <a:latin typeface="HYJinLingKeJing W" pitchFamily="18" charset="-122"/>
              <a:ea typeface="HYJinLingKeJing W" pitchFamily="18" charset="-122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3600" dirty="0">
                <a:solidFill>
                  <a:srgbClr val="1D1D1F"/>
                </a:solidFill>
                <a:latin typeface="HYJinLingKeJing W" pitchFamily="18" charset="-122"/>
                <a:ea typeface="HYJinLingKeJing W" pitchFamily="18" charset="-122"/>
              </a:rPr>
              <a:t>资源检索</a:t>
            </a:r>
            <a:endParaRPr lang="en-US" altLang="zh-CN" sz="3600" dirty="0">
              <a:solidFill>
                <a:srgbClr val="1D1D1F"/>
              </a:solidFill>
              <a:latin typeface="HYJinLingKeJing W" pitchFamily="18" charset="-122"/>
              <a:ea typeface="HYJinLingKeJing W" pitchFamily="18" charset="-122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3600" dirty="0">
                <a:solidFill>
                  <a:srgbClr val="1D1D1F"/>
                </a:solidFill>
                <a:latin typeface="HYJinLingKeJing W" pitchFamily="18" charset="-122"/>
                <a:ea typeface="HYJinLingKeJing W" pitchFamily="18" charset="-122"/>
              </a:rPr>
              <a:t>校内资源</a:t>
            </a:r>
            <a:endParaRPr lang="en-US" altLang="zh-CN" sz="3600" dirty="0">
              <a:solidFill>
                <a:srgbClr val="1D1D1F"/>
              </a:solidFill>
              <a:latin typeface="HYJinLingKeJing W" pitchFamily="18" charset="-122"/>
              <a:ea typeface="HYJinLingKeJing W" pitchFamily="18" charset="-122"/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ADD92518-CE51-D2ED-F6FE-429D90282C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995"/>
          <a:stretch/>
        </p:blipFill>
        <p:spPr bwMode="auto">
          <a:xfrm>
            <a:off x="4439297" y="611979"/>
            <a:ext cx="5357308" cy="6054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28924E52-7636-D8E6-6958-55E78C5C046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68919" y="1811546"/>
            <a:ext cx="3190875" cy="4568231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BFAC381C-0DFB-2F70-28A8-0F251D548104}"/>
              </a:ext>
            </a:extLst>
          </p:cNvPr>
          <p:cNvSpPr txBox="1"/>
          <p:nvPr/>
        </p:nvSpPr>
        <p:spPr>
          <a:xfrm>
            <a:off x="8787028" y="1086792"/>
            <a:ext cx="29546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>
                <a:solidFill>
                  <a:schemeClr val="tx2">
                    <a:lumMod val="10000"/>
                  </a:schemeClr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  <a:t>遗忘曲线，间隔复习</a:t>
            </a:r>
            <a:endParaRPr kumimoji="1" lang="en-US" altLang="zh-CN" sz="2400" dirty="0">
              <a:solidFill>
                <a:schemeClr val="tx2">
                  <a:lumMod val="10000"/>
                </a:schemeClr>
              </a:solidFill>
              <a:latin typeface="STZhongsong" panose="02010600040101010101" pitchFamily="2" charset="-122"/>
              <a:ea typeface="STZhongsong" panose="02010600040101010101" pitchFamily="2" charset="-122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63E26B0D-9633-C29C-EDDA-516650DCFA9B}"/>
              </a:ext>
            </a:extLst>
          </p:cNvPr>
          <p:cNvSpPr txBox="1"/>
          <p:nvPr/>
        </p:nvSpPr>
        <p:spPr>
          <a:xfrm>
            <a:off x="6365982" y="191055"/>
            <a:ext cx="5724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>
                <a:solidFill>
                  <a:schemeClr val="tx2">
                    <a:lumMod val="10000"/>
                  </a:schemeClr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  <a:t>刺激物的重复出现是短时记忆向长时记忆转化的条件。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8767444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420C42BE-4A4B-B634-22BC-6FA2F6DFD022}"/>
              </a:ext>
            </a:extLst>
          </p:cNvPr>
          <p:cNvSpPr txBox="1"/>
          <p:nvPr/>
        </p:nvSpPr>
        <p:spPr>
          <a:xfrm>
            <a:off x="1000895" y="585011"/>
            <a:ext cx="341632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6000" spc="300" dirty="0">
                <a:solidFill>
                  <a:schemeClr val="tx2">
                    <a:lumMod val="10000"/>
                  </a:schemeClr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  <a:t>资源分享</a:t>
            </a:r>
            <a:endParaRPr kumimoji="1" lang="zh-CN" altLang="en-US" sz="6000" spc="300" dirty="0">
              <a:solidFill>
                <a:schemeClr val="tx2">
                  <a:lumMod val="10000"/>
                </a:schemeClr>
              </a:solidFill>
              <a:latin typeface="STZhongsong" panose="02010600040101010101" pitchFamily="2" charset="-122"/>
              <a:ea typeface="STZhongsong" panose="02010600040101010101" pitchFamily="2" charset="-122"/>
            </a:endParaRPr>
          </a:p>
        </p:txBody>
      </p:sp>
      <p:pic>
        <p:nvPicPr>
          <p:cNvPr id="5" name="图形 8">
            <a:extLst>
              <a:ext uri="{FF2B5EF4-FFF2-40B4-BE49-F238E27FC236}">
                <a16:creationId xmlns:a16="http://schemas.microsoft.com/office/drawing/2014/main" id="{D7184BAA-AE00-A080-954A-0211AAFD88CB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9818688" y="560388"/>
            <a:ext cx="1763712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1905547F-1D86-A484-0D8A-976C53A9EFAA}"/>
              </a:ext>
            </a:extLst>
          </p:cNvPr>
          <p:cNvSpPr txBox="1"/>
          <p:nvPr/>
        </p:nvSpPr>
        <p:spPr>
          <a:xfrm>
            <a:off x="1491049" y="2321997"/>
            <a:ext cx="6098058" cy="36187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3600" b="0" i="0" dirty="0">
                <a:solidFill>
                  <a:srgbClr val="1D1D1F"/>
                </a:solidFill>
                <a:effectLst/>
                <a:latin typeface="HYJinLingKeJing W" pitchFamily="18" charset="-122"/>
                <a:ea typeface="HYJinLingKeJing W" pitchFamily="18" charset="-122"/>
              </a:rPr>
              <a:t>考研博主</a:t>
            </a:r>
            <a:endParaRPr lang="en-US" altLang="zh-CN" sz="3600" b="0" i="0" dirty="0">
              <a:solidFill>
                <a:srgbClr val="1D1D1F"/>
              </a:solidFill>
              <a:effectLst/>
              <a:latin typeface="HYJinLingKeJing W" pitchFamily="18" charset="-122"/>
              <a:ea typeface="HYJinLingKeJing W" pitchFamily="18" charset="-122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4800" b="1" dirty="0">
                <a:solidFill>
                  <a:srgbClr val="A80404"/>
                </a:solidFill>
                <a:latin typeface="HYJinLingKeJing W" pitchFamily="18" charset="-122"/>
                <a:ea typeface="HYJinLingKeJing W" pitchFamily="18" charset="-122"/>
              </a:rPr>
              <a:t>软件推荐</a:t>
            </a:r>
            <a:endParaRPr lang="en-US" altLang="zh-CN" sz="4800" b="1" dirty="0">
              <a:solidFill>
                <a:srgbClr val="A80404"/>
              </a:solidFill>
              <a:latin typeface="HYJinLingKeJing W" pitchFamily="18" charset="-122"/>
              <a:ea typeface="HYJinLingKeJing W" pitchFamily="18" charset="-122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3600" dirty="0">
                <a:solidFill>
                  <a:srgbClr val="1D1D1F"/>
                </a:solidFill>
                <a:latin typeface="HYJinLingKeJing W" pitchFamily="18" charset="-122"/>
                <a:ea typeface="HYJinLingKeJing W" pitchFamily="18" charset="-122"/>
              </a:rPr>
              <a:t>资源检索</a:t>
            </a:r>
            <a:endParaRPr lang="en-US" altLang="zh-CN" sz="3600" dirty="0">
              <a:solidFill>
                <a:srgbClr val="1D1D1F"/>
              </a:solidFill>
              <a:latin typeface="HYJinLingKeJing W" pitchFamily="18" charset="-122"/>
              <a:ea typeface="HYJinLingKeJing W" pitchFamily="18" charset="-122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3600" dirty="0">
                <a:solidFill>
                  <a:srgbClr val="1D1D1F"/>
                </a:solidFill>
                <a:latin typeface="HYJinLingKeJing W" pitchFamily="18" charset="-122"/>
                <a:ea typeface="HYJinLingKeJing W" pitchFamily="18" charset="-122"/>
              </a:rPr>
              <a:t>校内资源</a:t>
            </a:r>
            <a:endParaRPr lang="en-US" altLang="zh-CN" sz="3600" dirty="0">
              <a:solidFill>
                <a:srgbClr val="1D1D1F"/>
              </a:solidFill>
              <a:latin typeface="HYJinLingKeJing W" pitchFamily="18" charset="-122"/>
              <a:ea typeface="HYJinLingKeJing W" pitchFamily="18" charset="-122"/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ADD92518-CE51-D2ED-F6FE-429D90282C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078" y="560387"/>
            <a:ext cx="4128841" cy="5832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8FB11588-E700-528F-71D8-0D0F452029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0146" y="1427598"/>
            <a:ext cx="2905383" cy="267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39D75BD6-6D28-0311-E56E-CD9F224A00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8919" y="4201536"/>
            <a:ext cx="3487838" cy="2096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A5A3A762-6CF6-1D40-FFB3-0EF81890F1F9}"/>
              </a:ext>
            </a:extLst>
          </p:cNvPr>
          <p:cNvSpPr txBox="1"/>
          <p:nvPr/>
        </p:nvSpPr>
        <p:spPr>
          <a:xfrm>
            <a:off x="8629413" y="855960"/>
            <a:ext cx="36311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>
                <a:solidFill>
                  <a:schemeClr val="tx2">
                    <a:lumMod val="10000"/>
                  </a:schemeClr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  <a:t>自定义卡组，可视化插件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5096839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420C42BE-4A4B-B634-22BC-6FA2F6DFD022}"/>
              </a:ext>
            </a:extLst>
          </p:cNvPr>
          <p:cNvSpPr txBox="1"/>
          <p:nvPr/>
        </p:nvSpPr>
        <p:spPr>
          <a:xfrm>
            <a:off x="1000895" y="585011"/>
            <a:ext cx="341632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6000" spc="300" dirty="0">
                <a:solidFill>
                  <a:schemeClr val="tx2">
                    <a:lumMod val="10000"/>
                  </a:schemeClr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  <a:t>资源分享</a:t>
            </a:r>
            <a:endParaRPr kumimoji="1" lang="zh-CN" altLang="en-US" sz="6000" spc="300" dirty="0">
              <a:solidFill>
                <a:schemeClr val="tx2">
                  <a:lumMod val="10000"/>
                </a:schemeClr>
              </a:solidFill>
              <a:latin typeface="STZhongsong" panose="02010600040101010101" pitchFamily="2" charset="-122"/>
              <a:ea typeface="STZhongsong" panose="02010600040101010101" pitchFamily="2" charset="-122"/>
            </a:endParaRPr>
          </a:p>
        </p:txBody>
      </p:sp>
      <p:pic>
        <p:nvPicPr>
          <p:cNvPr id="5" name="图形 8">
            <a:extLst>
              <a:ext uri="{FF2B5EF4-FFF2-40B4-BE49-F238E27FC236}">
                <a16:creationId xmlns:a16="http://schemas.microsoft.com/office/drawing/2014/main" id="{D7184BAA-AE00-A080-954A-0211AAFD88CB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9818688" y="560388"/>
            <a:ext cx="1763712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1905547F-1D86-A484-0D8A-976C53A9EFAA}"/>
              </a:ext>
            </a:extLst>
          </p:cNvPr>
          <p:cNvSpPr txBox="1"/>
          <p:nvPr/>
        </p:nvSpPr>
        <p:spPr>
          <a:xfrm>
            <a:off x="1491049" y="2321997"/>
            <a:ext cx="6098058" cy="36187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3600" b="0" i="0" dirty="0">
                <a:solidFill>
                  <a:srgbClr val="1D1D1F"/>
                </a:solidFill>
                <a:effectLst/>
                <a:latin typeface="HYJinLingKeJing W" pitchFamily="18" charset="-122"/>
                <a:ea typeface="HYJinLingKeJing W" pitchFamily="18" charset="-122"/>
              </a:rPr>
              <a:t>考研博主</a:t>
            </a:r>
            <a:endParaRPr lang="en-US" altLang="zh-CN" sz="3600" b="0" i="0" dirty="0">
              <a:solidFill>
                <a:srgbClr val="1D1D1F"/>
              </a:solidFill>
              <a:effectLst/>
              <a:latin typeface="HYJinLingKeJing W" pitchFamily="18" charset="-122"/>
              <a:ea typeface="HYJinLingKeJing W" pitchFamily="18" charset="-122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4800" b="1" dirty="0">
                <a:solidFill>
                  <a:srgbClr val="A80404"/>
                </a:solidFill>
                <a:latin typeface="HYJinLingKeJing W" pitchFamily="18" charset="-122"/>
                <a:ea typeface="HYJinLingKeJing W" pitchFamily="18" charset="-122"/>
              </a:rPr>
              <a:t>软件推荐</a:t>
            </a:r>
            <a:endParaRPr lang="en-US" altLang="zh-CN" sz="4800" b="1" dirty="0">
              <a:solidFill>
                <a:srgbClr val="A80404"/>
              </a:solidFill>
              <a:latin typeface="HYJinLingKeJing W" pitchFamily="18" charset="-122"/>
              <a:ea typeface="HYJinLingKeJing W" pitchFamily="18" charset="-122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3600" dirty="0">
                <a:solidFill>
                  <a:srgbClr val="1D1D1F"/>
                </a:solidFill>
                <a:latin typeface="HYJinLingKeJing W" pitchFamily="18" charset="-122"/>
                <a:ea typeface="HYJinLingKeJing W" pitchFamily="18" charset="-122"/>
              </a:rPr>
              <a:t>资源检索</a:t>
            </a:r>
            <a:endParaRPr lang="en-US" altLang="zh-CN" sz="3600" dirty="0">
              <a:solidFill>
                <a:srgbClr val="1D1D1F"/>
              </a:solidFill>
              <a:latin typeface="HYJinLingKeJing W" pitchFamily="18" charset="-122"/>
              <a:ea typeface="HYJinLingKeJing W" pitchFamily="18" charset="-122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3600" dirty="0">
                <a:solidFill>
                  <a:srgbClr val="1D1D1F"/>
                </a:solidFill>
                <a:latin typeface="HYJinLingKeJing W" pitchFamily="18" charset="-122"/>
                <a:ea typeface="HYJinLingKeJing W" pitchFamily="18" charset="-122"/>
              </a:rPr>
              <a:t>校内资源</a:t>
            </a:r>
            <a:endParaRPr lang="en-US" altLang="zh-CN" sz="3600" dirty="0">
              <a:solidFill>
                <a:srgbClr val="1D1D1F"/>
              </a:solidFill>
              <a:latin typeface="HYJinLingKeJing W" pitchFamily="18" charset="-122"/>
              <a:ea typeface="HYJinLingKeJing W" pitchFamily="18" charset="-122"/>
            </a:endParaRP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1BFFC50F-5211-6367-2093-7FCEAF7363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1822" y="1238773"/>
            <a:ext cx="6750578" cy="2920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9A3C4080-3E3A-4DAF-A784-B45B0715B5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1823" y="4237121"/>
            <a:ext cx="6750578" cy="2355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7567715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420C42BE-4A4B-B634-22BC-6FA2F6DFD022}"/>
              </a:ext>
            </a:extLst>
          </p:cNvPr>
          <p:cNvSpPr txBox="1"/>
          <p:nvPr/>
        </p:nvSpPr>
        <p:spPr>
          <a:xfrm>
            <a:off x="1000895" y="585011"/>
            <a:ext cx="341632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6000" spc="300" dirty="0">
                <a:solidFill>
                  <a:schemeClr val="tx2">
                    <a:lumMod val="10000"/>
                  </a:schemeClr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  <a:t>资源分享</a:t>
            </a:r>
            <a:endParaRPr kumimoji="1" lang="zh-CN" altLang="en-US" sz="6000" spc="300" dirty="0">
              <a:solidFill>
                <a:schemeClr val="tx2">
                  <a:lumMod val="10000"/>
                </a:schemeClr>
              </a:solidFill>
              <a:latin typeface="STZhongsong" panose="02010600040101010101" pitchFamily="2" charset="-122"/>
              <a:ea typeface="STZhongsong" panose="02010600040101010101" pitchFamily="2" charset="-122"/>
            </a:endParaRPr>
          </a:p>
        </p:txBody>
      </p:sp>
      <p:pic>
        <p:nvPicPr>
          <p:cNvPr id="5" name="图形 8">
            <a:extLst>
              <a:ext uri="{FF2B5EF4-FFF2-40B4-BE49-F238E27FC236}">
                <a16:creationId xmlns:a16="http://schemas.microsoft.com/office/drawing/2014/main" id="{D7184BAA-AE00-A080-954A-0211AAFD88CB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9818688" y="560388"/>
            <a:ext cx="1763712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1905547F-1D86-A484-0D8A-976C53A9EFAA}"/>
              </a:ext>
            </a:extLst>
          </p:cNvPr>
          <p:cNvSpPr txBox="1"/>
          <p:nvPr/>
        </p:nvSpPr>
        <p:spPr>
          <a:xfrm>
            <a:off x="1491049" y="2321997"/>
            <a:ext cx="6098058" cy="36187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3600" b="0" i="0" dirty="0">
                <a:solidFill>
                  <a:srgbClr val="1D1D1F"/>
                </a:solidFill>
                <a:effectLst/>
                <a:latin typeface="HYJinLingKeJing W" pitchFamily="18" charset="-122"/>
                <a:ea typeface="HYJinLingKeJing W" pitchFamily="18" charset="-122"/>
              </a:rPr>
              <a:t>考研博主</a:t>
            </a:r>
            <a:endParaRPr lang="en-US" altLang="zh-CN" sz="3600" b="0" i="0" dirty="0">
              <a:solidFill>
                <a:srgbClr val="1D1D1F"/>
              </a:solidFill>
              <a:effectLst/>
              <a:latin typeface="HYJinLingKeJing W" pitchFamily="18" charset="-122"/>
              <a:ea typeface="HYJinLingKeJing W" pitchFamily="18" charset="-122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4800" b="1" dirty="0">
                <a:solidFill>
                  <a:srgbClr val="A80404"/>
                </a:solidFill>
                <a:latin typeface="HYJinLingKeJing W" pitchFamily="18" charset="-122"/>
                <a:ea typeface="HYJinLingKeJing W" pitchFamily="18" charset="-122"/>
              </a:rPr>
              <a:t>软件推荐</a:t>
            </a:r>
            <a:endParaRPr lang="en-US" altLang="zh-CN" sz="4800" b="1" dirty="0">
              <a:solidFill>
                <a:srgbClr val="A80404"/>
              </a:solidFill>
              <a:latin typeface="HYJinLingKeJing W" pitchFamily="18" charset="-122"/>
              <a:ea typeface="HYJinLingKeJing W" pitchFamily="18" charset="-122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3600" dirty="0">
                <a:solidFill>
                  <a:srgbClr val="1D1D1F"/>
                </a:solidFill>
                <a:latin typeface="HYJinLingKeJing W" pitchFamily="18" charset="-122"/>
                <a:ea typeface="HYJinLingKeJing W" pitchFamily="18" charset="-122"/>
              </a:rPr>
              <a:t>资源检索</a:t>
            </a:r>
            <a:endParaRPr lang="en-US" altLang="zh-CN" sz="3600" dirty="0">
              <a:solidFill>
                <a:srgbClr val="1D1D1F"/>
              </a:solidFill>
              <a:latin typeface="HYJinLingKeJing W" pitchFamily="18" charset="-122"/>
              <a:ea typeface="HYJinLingKeJing W" pitchFamily="18" charset="-122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3600" dirty="0">
                <a:solidFill>
                  <a:srgbClr val="1D1D1F"/>
                </a:solidFill>
                <a:latin typeface="HYJinLingKeJing W" pitchFamily="18" charset="-122"/>
                <a:ea typeface="HYJinLingKeJing W" pitchFamily="18" charset="-122"/>
              </a:rPr>
              <a:t>校内资源</a:t>
            </a:r>
            <a:endParaRPr lang="en-US" altLang="zh-CN" sz="3600" dirty="0">
              <a:solidFill>
                <a:srgbClr val="1D1D1F"/>
              </a:solidFill>
              <a:latin typeface="HYJinLingKeJing W" pitchFamily="18" charset="-122"/>
              <a:ea typeface="HYJinLingKeJing W" pitchFamily="18" charset="-122"/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ADD92518-CE51-D2ED-F6FE-429D90282C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078" y="560387"/>
            <a:ext cx="4128841" cy="5832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F8555E5B-EC9B-B5F8-DFF2-822C6D526AEC}"/>
              </a:ext>
            </a:extLst>
          </p:cNvPr>
          <p:cNvSpPr txBox="1"/>
          <p:nvPr/>
        </p:nvSpPr>
        <p:spPr>
          <a:xfrm>
            <a:off x="7193820" y="1628767"/>
            <a:ext cx="6100996" cy="475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kumimoji="1" lang="zh-CN" altLang="en-US" dirty="0">
                <a:solidFill>
                  <a:schemeClr val="bg1"/>
                </a:solidFill>
                <a:highlight>
                  <a:srgbClr val="FFFF00"/>
                </a:highlight>
                <a:latin typeface="HYJinLingKeJing W" pitchFamily="18" charset="-122"/>
                <a:ea typeface="HYJinLingKeJing W" pitchFamily="18" charset="-122"/>
              </a:rPr>
              <a:t>一烫、禾拟（公众号）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005B6B35-22F5-FFB3-AD78-A387EC839E0E}"/>
              </a:ext>
            </a:extLst>
          </p:cNvPr>
          <p:cNvSpPr/>
          <p:nvPr/>
        </p:nvSpPr>
        <p:spPr>
          <a:xfrm>
            <a:off x="9024078" y="1691527"/>
            <a:ext cx="2443397" cy="422744"/>
          </a:xfrm>
          <a:prstGeom prst="rect">
            <a:avLst/>
          </a:prstGeom>
          <a:noFill/>
          <a:ln w="28575">
            <a:solidFill>
              <a:srgbClr val="A8040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6341AE22-4E83-06AE-B2A9-4C8693B90C13}"/>
              </a:ext>
            </a:extLst>
          </p:cNvPr>
          <p:cNvSpPr txBox="1"/>
          <p:nvPr/>
        </p:nvSpPr>
        <p:spPr>
          <a:xfrm>
            <a:off x="8892261" y="957263"/>
            <a:ext cx="2702984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2400" dirty="0">
                <a:solidFill>
                  <a:schemeClr val="tx2">
                    <a:lumMod val="10000"/>
                  </a:schemeClr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  <a:t>资源获取</a:t>
            </a:r>
            <a:endParaRPr kumimoji="1" lang="en-US" altLang="zh-CN" sz="2400" dirty="0">
              <a:solidFill>
                <a:schemeClr val="tx2">
                  <a:lumMod val="10000"/>
                </a:schemeClr>
              </a:solidFill>
              <a:latin typeface="STZhongsong" panose="02010600040101010101" pitchFamily="2" charset="-122"/>
              <a:ea typeface="STZhongsong" panose="02010600040101010101" pitchFamily="2" charset="-122"/>
            </a:endParaRPr>
          </a:p>
          <a:p>
            <a:pPr algn="ctr"/>
            <a:endParaRPr kumimoji="1" lang="en-US" altLang="zh-CN" sz="2400" dirty="0">
              <a:solidFill>
                <a:schemeClr val="tx2">
                  <a:lumMod val="10000"/>
                </a:schemeClr>
              </a:solidFill>
              <a:latin typeface="STZhongsong" panose="02010600040101010101" pitchFamily="2" charset="-122"/>
              <a:ea typeface="STZhongsong" panose="02010600040101010101" pitchFamily="2" charset="-122"/>
            </a:endParaRPr>
          </a:p>
          <a:p>
            <a:pPr algn="ctr"/>
            <a:endParaRPr kumimoji="1" lang="en-US" altLang="zh-CN" sz="2400" dirty="0">
              <a:solidFill>
                <a:schemeClr val="tx2">
                  <a:lumMod val="10000"/>
                </a:schemeClr>
              </a:solidFill>
              <a:latin typeface="STZhongsong" panose="02010600040101010101" pitchFamily="2" charset="-122"/>
              <a:ea typeface="STZhongsong" panose="02010600040101010101" pitchFamily="2" charset="-122"/>
            </a:endParaRPr>
          </a:p>
          <a:p>
            <a:pPr algn="ctr"/>
            <a:endParaRPr kumimoji="1" lang="en-US" altLang="zh-CN" sz="2400" dirty="0">
              <a:solidFill>
                <a:schemeClr val="tx2">
                  <a:lumMod val="10000"/>
                </a:schemeClr>
              </a:solidFill>
              <a:latin typeface="STZhongsong" panose="02010600040101010101" pitchFamily="2" charset="-122"/>
              <a:ea typeface="STZhongsong" panose="02010600040101010101" pitchFamily="2" charset="-122"/>
            </a:endParaRPr>
          </a:p>
          <a:p>
            <a:pPr algn="ctr"/>
            <a:r>
              <a:rPr kumimoji="1" lang="en-US" altLang="zh-CN" sz="2400" dirty="0" err="1">
                <a:solidFill>
                  <a:schemeClr val="tx2">
                    <a:lumMod val="10000"/>
                  </a:schemeClr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  <a:t>Marginnote</a:t>
            </a:r>
            <a:r>
              <a:rPr kumimoji="1" lang="zh-CN" altLang="en-US" sz="2400" dirty="0">
                <a:solidFill>
                  <a:schemeClr val="tx2">
                    <a:lumMod val="10000"/>
                  </a:schemeClr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  <a:t>联动</a:t>
            </a:r>
            <a:endParaRPr kumimoji="1" lang="en-US" altLang="zh-CN" sz="2400" dirty="0">
              <a:solidFill>
                <a:schemeClr val="tx2">
                  <a:lumMod val="10000"/>
                </a:schemeClr>
              </a:solidFill>
              <a:latin typeface="STZhongsong" panose="02010600040101010101" pitchFamily="2" charset="-122"/>
              <a:ea typeface="STZhongsong" panose="02010600040101010101" pitchFamily="2" charset="-122"/>
            </a:endParaRPr>
          </a:p>
          <a:p>
            <a:pPr algn="ctr"/>
            <a:r>
              <a:rPr kumimoji="1" lang="en-US" altLang="zh-CN" sz="2400" dirty="0">
                <a:solidFill>
                  <a:schemeClr val="tx2">
                    <a:lumMod val="10000"/>
                  </a:schemeClr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  <a:t>/</a:t>
            </a:r>
            <a:r>
              <a:rPr kumimoji="1" lang="zh-CN" altLang="en-US" sz="2400" dirty="0">
                <a:solidFill>
                  <a:schemeClr val="tx2">
                    <a:lumMod val="10000"/>
                  </a:schemeClr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  <a:t>直接</a:t>
            </a:r>
            <a:r>
              <a:rPr kumimoji="1" lang="en-US" altLang="zh-CN" sz="2400" dirty="0" err="1">
                <a:solidFill>
                  <a:schemeClr val="tx2">
                    <a:lumMod val="10000"/>
                  </a:schemeClr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  <a:t>marginnote</a:t>
            </a:r>
            <a:endParaRPr kumimoji="1" lang="zh-CN" altLang="en-US" sz="2400" dirty="0">
              <a:solidFill>
                <a:schemeClr val="tx2">
                  <a:lumMod val="10000"/>
                </a:schemeClr>
              </a:solidFill>
              <a:latin typeface="STZhongsong" panose="02010600040101010101" pitchFamily="2" charset="-122"/>
              <a:ea typeface="STZhongsong" panose="02010600040101010101" pitchFamily="2" charset="-122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6ED60F5A-B3AB-3320-7543-0A661C8883D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91782" y="3485204"/>
            <a:ext cx="3191733" cy="2415533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37420035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420C42BE-4A4B-B634-22BC-6FA2F6DFD022}"/>
              </a:ext>
            </a:extLst>
          </p:cNvPr>
          <p:cNvSpPr txBox="1"/>
          <p:nvPr/>
        </p:nvSpPr>
        <p:spPr>
          <a:xfrm>
            <a:off x="1000895" y="585011"/>
            <a:ext cx="341632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6000" spc="300" dirty="0">
                <a:solidFill>
                  <a:schemeClr val="tx2">
                    <a:lumMod val="10000"/>
                  </a:schemeClr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  <a:t>资源分享</a:t>
            </a:r>
            <a:endParaRPr kumimoji="1" lang="zh-CN" altLang="en-US" sz="6000" spc="300" dirty="0">
              <a:solidFill>
                <a:schemeClr val="tx2">
                  <a:lumMod val="10000"/>
                </a:schemeClr>
              </a:solidFill>
              <a:latin typeface="STZhongsong" panose="02010600040101010101" pitchFamily="2" charset="-122"/>
              <a:ea typeface="STZhongsong" panose="02010600040101010101" pitchFamily="2" charset="-122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1905547F-1D86-A484-0D8A-976C53A9EFAA}"/>
              </a:ext>
            </a:extLst>
          </p:cNvPr>
          <p:cNvSpPr txBox="1"/>
          <p:nvPr/>
        </p:nvSpPr>
        <p:spPr>
          <a:xfrm>
            <a:off x="1491049" y="2321997"/>
            <a:ext cx="6098058" cy="36187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3600" b="0" i="0" dirty="0">
                <a:solidFill>
                  <a:srgbClr val="1D1D1F"/>
                </a:solidFill>
                <a:effectLst/>
                <a:latin typeface="HYJinLingKeJing W" pitchFamily="18" charset="-122"/>
                <a:ea typeface="HYJinLingKeJing W" pitchFamily="18" charset="-122"/>
              </a:rPr>
              <a:t>考研博主</a:t>
            </a:r>
            <a:endParaRPr lang="en-US" altLang="zh-CN" sz="3600" b="0" i="0" dirty="0">
              <a:solidFill>
                <a:srgbClr val="1D1D1F"/>
              </a:solidFill>
              <a:effectLst/>
              <a:latin typeface="HYJinLingKeJing W" pitchFamily="18" charset="-122"/>
              <a:ea typeface="HYJinLingKeJing W" pitchFamily="18" charset="-122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4800" b="1" dirty="0">
                <a:solidFill>
                  <a:srgbClr val="A80404"/>
                </a:solidFill>
                <a:latin typeface="HYJinLingKeJing W" pitchFamily="18" charset="-122"/>
                <a:ea typeface="HYJinLingKeJing W" pitchFamily="18" charset="-122"/>
              </a:rPr>
              <a:t>软件推荐</a:t>
            </a:r>
            <a:endParaRPr lang="en-US" altLang="zh-CN" sz="4800" b="1" dirty="0">
              <a:solidFill>
                <a:srgbClr val="A80404"/>
              </a:solidFill>
              <a:latin typeface="HYJinLingKeJing W" pitchFamily="18" charset="-122"/>
              <a:ea typeface="HYJinLingKeJing W" pitchFamily="18" charset="-122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3600" dirty="0">
                <a:solidFill>
                  <a:srgbClr val="1D1D1F"/>
                </a:solidFill>
                <a:latin typeface="HYJinLingKeJing W" pitchFamily="18" charset="-122"/>
                <a:ea typeface="HYJinLingKeJing W" pitchFamily="18" charset="-122"/>
              </a:rPr>
              <a:t>资源检索</a:t>
            </a:r>
            <a:endParaRPr lang="en-US" altLang="zh-CN" sz="3600" dirty="0">
              <a:solidFill>
                <a:srgbClr val="1D1D1F"/>
              </a:solidFill>
              <a:latin typeface="HYJinLingKeJing W" pitchFamily="18" charset="-122"/>
              <a:ea typeface="HYJinLingKeJing W" pitchFamily="18" charset="-122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3600" dirty="0">
                <a:solidFill>
                  <a:srgbClr val="1D1D1F"/>
                </a:solidFill>
                <a:latin typeface="HYJinLingKeJing W" pitchFamily="18" charset="-122"/>
                <a:ea typeface="HYJinLingKeJing W" pitchFamily="18" charset="-122"/>
              </a:rPr>
              <a:t>校内资源</a:t>
            </a:r>
            <a:endParaRPr lang="en-US" altLang="zh-CN" sz="3600" dirty="0">
              <a:solidFill>
                <a:srgbClr val="1D1D1F"/>
              </a:solidFill>
              <a:latin typeface="HYJinLingKeJing W" pitchFamily="18" charset="-122"/>
              <a:ea typeface="HYJinLingKeJing W" pitchFamily="18" charset="-122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828A5783-C008-8532-8285-1DBB2E752276}"/>
              </a:ext>
            </a:extLst>
          </p:cNvPr>
          <p:cNvSpPr txBox="1"/>
          <p:nvPr/>
        </p:nvSpPr>
        <p:spPr>
          <a:xfrm>
            <a:off x="5295014" y="3208041"/>
            <a:ext cx="641714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5400" dirty="0">
                <a:solidFill>
                  <a:schemeClr val="tx2">
                    <a:lumMod val="10000"/>
                  </a:schemeClr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  <a:t>该动笔时还得动笔！</a:t>
            </a: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24953737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C1DB5293-98EC-F766-4DDB-E99AC3F6975A}"/>
              </a:ext>
            </a:extLst>
          </p:cNvPr>
          <p:cNvSpPr txBox="1"/>
          <p:nvPr/>
        </p:nvSpPr>
        <p:spPr>
          <a:xfrm>
            <a:off x="990600" y="881743"/>
            <a:ext cx="710963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6000" dirty="0">
                <a:latin typeface="FZZH-FQLHJW" panose="02000500000000000000" pitchFamily="2" charset="-122"/>
                <a:ea typeface="FZZH-FQLHJW" panose="02000500000000000000" pitchFamily="2" charset="-122"/>
              </a:rPr>
              <a:t>你，为什么要考研？</a:t>
            </a:r>
          </a:p>
        </p:txBody>
      </p:sp>
    </p:spTree>
    <p:extLst>
      <p:ext uri="{BB962C8B-B14F-4D97-AF65-F5344CB8AC3E}">
        <p14:creationId xmlns:p14="http://schemas.microsoft.com/office/powerpoint/2010/main" val="5572525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420C42BE-4A4B-B634-22BC-6FA2F6DFD022}"/>
              </a:ext>
            </a:extLst>
          </p:cNvPr>
          <p:cNvSpPr txBox="1"/>
          <p:nvPr/>
        </p:nvSpPr>
        <p:spPr>
          <a:xfrm>
            <a:off x="1000895" y="585011"/>
            <a:ext cx="341632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6000" spc="300" dirty="0">
                <a:solidFill>
                  <a:schemeClr val="tx2">
                    <a:lumMod val="10000"/>
                  </a:schemeClr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  <a:t>资源分享</a:t>
            </a:r>
            <a:endParaRPr kumimoji="1" lang="zh-CN" altLang="en-US" sz="6000" spc="300" dirty="0">
              <a:solidFill>
                <a:schemeClr val="tx2">
                  <a:lumMod val="10000"/>
                </a:schemeClr>
              </a:solidFill>
              <a:latin typeface="STZhongsong" panose="02010600040101010101" pitchFamily="2" charset="-122"/>
              <a:ea typeface="STZhongsong" panose="02010600040101010101" pitchFamily="2" charset="-122"/>
            </a:endParaRPr>
          </a:p>
        </p:txBody>
      </p:sp>
      <p:pic>
        <p:nvPicPr>
          <p:cNvPr id="5" name="图形 8">
            <a:extLst>
              <a:ext uri="{FF2B5EF4-FFF2-40B4-BE49-F238E27FC236}">
                <a16:creationId xmlns:a16="http://schemas.microsoft.com/office/drawing/2014/main" id="{D7184BAA-AE00-A080-954A-0211AAFD88CB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9818688" y="560388"/>
            <a:ext cx="1763712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1905547F-1D86-A484-0D8A-976C53A9EFAA}"/>
              </a:ext>
            </a:extLst>
          </p:cNvPr>
          <p:cNvSpPr txBox="1"/>
          <p:nvPr/>
        </p:nvSpPr>
        <p:spPr>
          <a:xfrm>
            <a:off x="1491049" y="2321997"/>
            <a:ext cx="6098058" cy="36187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3600" b="0" i="0" dirty="0">
                <a:solidFill>
                  <a:srgbClr val="1D1D1F"/>
                </a:solidFill>
                <a:effectLst/>
                <a:latin typeface="HYJinLingKeJing W" pitchFamily="18" charset="-122"/>
                <a:ea typeface="HYJinLingKeJing W" pitchFamily="18" charset="-122"/>
              </a:rPr>
              <a:t>考研博主</a:t>
            </a:r>
            <a:endParaRPr lang="en-US" altLang="zh-CN" sz="3600" b="0" i="0" dirty="0">
              <a:solidFill>
                <a:srgbClr val="1D1D1F"/>
              </a:solidFill>
              <a:effectLst/>
              <a:latin typeface="HYJinLingKeJing W" pitchFamily="18" charset="-122"/>
              <a:ea typeface="HYJinLingKeJing W" pitchFamily="18" charset="-122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3600" dirty="0">
                <a:solidFill>
                  <a:srgbClr val="1D1D1F"/>
                </a:solidFill>
                <a:latin typeface="HYJinLingKeJing W" pitchFamily="18" charset="-122"/>
                <a:ea typeface="HYJinLingKeJing W" pitchFamily="18" charset="-122"/>
              </a:rPr>
              <a:t>软件推荐</a:t>
            </a:r>
            <a:endParaRPr lang="en-US" altLang="zh-CN" sz="3600" dirty="0">
              <a:solidFill>
                <a:srgbClr val="1D1D1F"/>
              </a:solidFill>
              <a:latin typeface="HYJinLingKeJing W" pitchFamily="18" charset="-122"/>
              <a:ea typeface="HYJinLingKeJing W" pitchFamily="18" charset="-122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4800" b="1" dirty="0">
                <a:solidFill>
                  <a:srgbClr val="A80404"/>
                </a:solidFill>
                <a:latin typeface="HYJinLingKeJing W" pitchFamily="18" charset="-122"/>
                <a:ea typeface="HYJinLingKeJing W" pitchFamily="18" charset="-122"/>
              </a:rPr>
              <a:t>资源检索</a:t>
            </a:r>
            <a:endParaRPr lang="en-US" altLang="zh-CN" sz="4800" b="1" dirty="0">
              <a:solidFill>
                <a:srgbClr val="A80404"/>
              </a:solidFill>
              <a:latin typeface="HYJinLingKeJing W" pitchFamily="18" charset="-122"/>
              <a:ea typeface="HYJinLingKeJing W" pitchFamily="18" charset="-122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3600" dirty="0">
                <a:solidFill>
                  <a:srgbClr val="1D1D1F"/>
                </a:solidFill>
                <a:latin typeface="HYJinLingKeJing W" pitchFamily="18" charset="-122"/>
                <a:ea typeface="HYJinLingKeJing W" pitchFamily="18" charset="-122"/>
              </a:rPr>
              <a:t>校内资源</a:t>
            </a:r>
            <a:endParaRPr lang="en-US" altLang="zh-CN" sz="3600" dirty="0">
              <a:solidFill>
                <a:srgbClr val="1D1D1F"/>
              </a:solidFill>
              <a:latin typeface="HYJinLingKeJing W" pitchFamily="18" charset="-122"/>
              <a:ea typeface="HYJinLingKeJing W" pitchFamily="18" charset="-122"/>
            </a:endParaRPr>
          </a:p>
        </p:txBody>
      </p:sp>
      <p:sp>
        <p:nvSpPr>
          <p:cNvPr id="2" name="圆角矩形 1">
            <a:extLst>
              <a:ext uri="{FF2B5EF4-FFF2-40B4-BE49-F238E27FC236}">
                <a16:creationId xmlns:a16="http://schemas.microsoft.com/office/drawing/2014/main" id="{707ADF20-DE2D-4E40-B944-C1B532E473A7}"/>
              </a:ext>
            </a:extLst>
          </p:cNvPr>
          <p:cNvSpPr/>
          <p:nvPr/>
        </p:nvSpPr>
        <p:spPr>
          <a:xfrm>
            <a:off x="5263978" y="2321997"/>
            <a:ext cx="5436973" cy="3596889"/>
          </a:xfrm>
          <a:prstGeom prst="roundRect">
            <a:avLst/>
          </a:prstGeom>
          <a:solidFill>
            <a:srgbClr val="FFF6E8">
              <a:alpha val="5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kumimoji="1" lang="zh-CN" altLang="en-US" sz="5400" dirty="0">
                <a:solidFill>
                  <a:schemeClr val="bg1"/>
                </a:solidFill>
                <a:latin typeface="HYJinLingKeJing W" pitchFamily="18" charset="-122"/>
                <a:ea typeface="HYJinLingKeJing W" pitchFamily="18" charset="-122"/>
              </a:rPr>
              <a:t>微 信 ！</a:t>
            </a:r>
            <a:endParaRPr kumimoji="1" lang="en-US" altLang="zh-CN" sz="5400" dirty="0">
              <a:solidFill>
                <a:schemeClr val="bg1"/>
              </a:solidFill>
              <a:latin typeface="HYJinLingKeJing W" pitchFamily="18" charset="-122"/>
              <a:ea typeface="HYJinLingKeJing W" pitchFamily="18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C0D0000B-34EC-C692-FE71-68E9CEC5271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04822" y="361996"/>
            <a:ext cx="3416321" cy="3445814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57E53E23-38A8-3AC6-3711-11D7AFE4EDEF}"/>
              </a:ext>
            </a:extLst>
          </p:cNvPr>
          <p:cNvSpPr txBox="1"/>
          <p:nvPr/>
        </p:nvSpPr>
        <p:spPr>
          <a:xfrm>
            <a:off x="4960285" y="4783138"/>
            <a:ext cx="6100996" cy="475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kumimoji="1" lang="zh-CN" altLang="en-US" dirty="0">
                <a:solidFill>
                  <a:schemeClr val="bg1"/>
                </a:solidFill>
                <a:highlight>
                  <a:srgbClr val="FFFF00"/>
                </a:highlight>
                <a:latin typeface="HYJinLingKeJing W" pitchFamily="18" charset="-122"/>
                <a:ea typeface="HYJinLingKeJing W" pitchFamily="18" charset="-122"/>
              </a:rPr>
              <a:t>一烫、禾拟（公众号）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3EE63BA9-E274-A302-07C0-8EC4968AA4C5}"/>
              </a:ext>
            </a:extLst>
          </p:cNvPr>
          <p:cNvSpPr/>
          <p:nvPr/>
        </p:nvSpPr>
        <p:spPr>
          <a:xfrm>
            <a:off x="6790543" y="4845898"/>
            <a:ext cx="2443397" cy="422744"/>
          </a:xfrm>
          <a:prstGeom prst="rect">
            <a:avLst/>
          </a:prstGeom>
          <a:noFill/>
          <a:ln w="28575">
            <a:solidFill>
              <a:srgbClr val="A8040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9731564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420C42BE-4A4B-B634-22BC-6FA2F6DFD022}"/>
              </a:ext>
            </a:extLst>
          </p:cNvPr>
          <p:cNvSpPr txBox="1"/>
          <p:nvPr/>
        </p:nvSpPr>
        <p:spPr>
          <a:xfrm>
            <a:off x="1000895" y="585011"/>
            <a:ext cx="341632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6000" spc="300" dirty="0">
                <a:solidFill>
                  <a:schemeClr val="tx2">
                    <a:lumMod val="10000"/>
                  </a:schemeClr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  <a:t>资源分享</a:t>
            </a:r>
            <a:endParaRPr kumimoji="1" lang="zh-CN" altLang="en-US" sz="6000" spc="300" dirty="0">
              <a:solidFill>
                <a:schemeClr val="tx2">
                  <a:lumMod val="10000"/>
                </a:schemeClr>
              </a:solidFill>
              <a:latin typeface="STZhongsong" panose="02010600040101010101" pitchFamily="2" charset="-122"/>
              <a:ea typeface="STZhongsong" panose="02010600040101010101" pitchFamily="2" charset="-122"/>
            </a:endParaRPr>
          </a:p>
        </p:txBody>
      </p:sp>
      <p:pic>
        <p:nvPicPr>
          <p:cNvPr id="5" name="图形 8">
            <a:extLst>
              <a:ext uri="{FF2B5EF4-FFF2-40B4-BE49-F238E27FC236}">
                <a16:creationId xmlns:a16="http://schemas.microsoft.com/office/drawing/2014/main" id="{D7184BAA-AE00-A080-954A-0211AAFD88CB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9818688" y="560388"/>
            <a:ext cx="1763712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1905547F-1D86-A484-0D8A-976C53A9EFAA}"/>
              </a:ext>
            </a:extLst>
          </p:cNvPr>
          <p:cNvSpPr txBox="1"/>
          <p:nvPr/>
        </p:nvSpPr>
        <p:spPr>
          <a:xfrm>
            <a:off x="1491049" y="2321997"/>
            <a:ext cx="6098058" cy="35938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3600" b="0" i="0" dirty="0">
                <a:solidFill>
                  <a:srgbClr val="1D1D1F"/>
                </a:solidFill>
                <a:effectLst/>
                <a:latin typeface="HYJinLingKeJing W" pitchFamily="18" charset="-122"/>
                <a:ea typeface="HYJinLingKeJing W" pitchFamily="18" charset="-122"/>
              </a:rPr>
              <a:t>考研博主</a:t>
            </a:r>
            <a:endParaRPr lang="en-US" altLang="zh-CN" sz="3600" b="0" i="0" dirty="0">
              <a:solidFill>
                <a:srgbClr val="1D1D1F"/>
              </a:solidFill>
              <a:effectLst/>
              <a:latin typeface="HYJinLingKeJing W" pitchFamily="18" charset="-122"/>
              <a:ea typeface="HYJinLingKeJing W" pitchFamily="18" charset="-122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3600" dirty="0">
                <a:solidFill>
                  <a:srgbClr val="1D1D1F"/>
                </a:solidFill>
                <a:latin typeface="HYJinLingKeJing W" pitchFamily="18" charset="-122"/>
                <a:ea typeface="HYJinLingKeJing W" pitchFamily="18" charset="-122"/>
              </a:rPr>
              <a:t>软件推荐</a:t>
            </a:r>
            <a:endParaRPr lang="en-US" altLang="zh-CN" sz="3600" dirty="0">
              <a:solidFill>
                <a:srgbClr val="1D1D1F"/>
              </a:solidFill>
              <a:latin typeface="HYJinLingKeJing W" pitchFamily="18" charset="-122"/>
              <a:ea typeface="HYJinLingKeJing W" pitchFamily="18" charset="-122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3600" dirty="0">
                <a:solidFill>
                  <a:srgbClr val="1D1D1F"/>
                </a:solidFill>
                <a:latin typeface="HYJinLingKeJing W" pitchFamily="18" charset="-122"/>
                <a:ea typeface="HYJinLingKeJing W" pitchFamily="18" charset="-122"/>
              </a:rPr>
              <a:t>资源检索</a:t>
            </a:r>
            <a:endParaRPr lang="en-US" altLang="zh-CN" sz="3600" dirty="0">
              <a:solidFill>
                <a:srgbClr val="1D1D1F"/>
              </a:solidFill>
              <a:latin typeface="HYJinLingKeJing W" pitchFamily="18" charset="-122"/>
              <a:ea typeface="HYJinLingKeJing W" pitchFamily="18" charset="-122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4800" b="1" dirty="0">
                <a:solidFill>
                  <a:srgbClr val="A80404"/>
                </a:solidFill>
                <a:latin typeface="HYJinLingKeJing W" pitchFamily="18" charset="-122"/>
                <a:ea typeface="HYJinLingKeJing W" pitchFamily="18" charset="-122"/>
              </a:rPr>
              <a:t>校内资源</a:t>
            </a:r>
            <a:endParaRPr lang="en-US" altLang="zh-CN" sz="4800" b="1" dirty="0">
              <a:solidFill>
                <a:srgbClr val="A80404"/>
              </a:solidFill>
              <a:latin typeface="HYJinLingKeJing W" pitchFamily="18" charset="-122"/>
              <a:ea typeface="HYJinLingKeJing W" pitchFamily="18" charset="-122"/>
            </a:endParaRPr>
          </a:p>
        </p:txBody>
      </p:sp>
      <p:sp>
        <p:nvSpPr>
          <p:cNvPr id="2" name="圆角矩形 1">
            <a:extLst>
              <a:ext uri="{FF2B5EF4-FFF2-40B4-BE49-F238E27FC236}">
                <a16:creationId xmlns:a16="http://schemas.microsoft.com/office/drawing/2014/main" id="{707ADF20-DE2D-4E40-B944-C1B532E473A7}"/>
              </a:ext>
            </a:extLst>
          </p:cNvPr>
          <p:cNvSpPr/>
          <p:nvPr/>
        </p:nvSpPr>
        <p:spPr>
          <a:xfrm>
            <a:off x="5263978" y="2321997"/>
            <a:ext cx="5436973" cy="3596889"/>
          </a:xfrm>
          <a:prstGeom prst="roundRect">
            <a:avLst/>
          </a:prstGeom>
          <a:solidFill>
            <a:srgbClr val="FFF6E8">
              <a:alpha val="5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kumimoji="1" lang="en-US" altLang="zh-CN" sz="2800" dirty="0">
                <a:solidFill>
                  <a:schemeClr val="bg1"/>
                </a:solidFill>
                <a:latin typeface="HYJinLingKeJing W" pitchFamily="18" charset="-122"/>
                <a:ea typeface="HYJinLingKeJing W" pitchFamily="18" charset="-122"/>
              </a:rPr>
              <a:t>1</a:t>
            </a:r>
            <a:r>
              <a:rPr kumimoji="1" lang="zh-CN" altLang="en-US" sz="2800" dirty="0">
                <a:solidFill>
                  <a:schemeClr val="bg1"/>
                </a:solidFill>
                <a:latin typeface="HYJinLingKeJing W" pitchFamily="18" charset="-122"/>
                <a:ea typeface="HYJinLingKeJing W" pitchFamily="18" charset="-122"/>
              </a:rPr>
              <a:t> 乐学</a:t>
            </a:r>
            <a:endParaRPr kumimoji="1" lang="en-US" altLang="zh-CN" sz="2800" dirty="0">
              <a:solidFill>
                <a:schemeClr val="bg1"/>
              </a:solidFill>
              <a:latin typeface="HYJinLingKeJing W" pitchFamily="18" charset="-122"/>
              <a:ea typeface="HYJinLingKeJing W" pitchFamily="18" charset="-122"/>
            </a:endParaRPr>
          </a:p>
          <a:p>
            <a:pPr algn="ctr">
              <a:lnSpc>
                <a:spcPct val="150000"/>
              </a:lnSpc>
            </a:pPr>
            <a:r>
              <a:rPr kumimoji="1" lang="en-US" altLang="zh-CN" sz="2800" dirty="0">
                <a:solidFill>
                  <a:schemeClr val="bg1"/>
                </a:solidFill>
                <a:latin typeface="HYJinLingKeJing W" pitchFamily="18" charset="-122"/>
                <a:ea typeface="HYJinLingKeJing W" pitchFamily="18" charset="-122"/>
              </a:rPr>
              <a:t>2</a:t>
            </a:r>
            <a:r>
              <a:rPr kumimoji="1" lang="zh-CN" altLang="en-US" sz="2800" dirty="0">
                <a:solidFill>
                  <a:schemeClr val="bg1"/>
                </a:solidFill>
                <a:latin typeface="HYJinLingKeJing W" pitchFamily="18" charset="-122"/>
                <a:ea typeface="HYJinLingKeJing W" pitchFamily="18" charset="-122"/>
              </a:rPr>
              <a:t> 职业发展中心</a:t>
            </a:r>
            <a:endParaRPr kumimoji="1" lang="en-US" altLang="zh-CN" sz="2800" dirty="0">
              <a:solidFill>
                <a:schemeClr val="bg1"/>
              </a:solidFill>
              <a:latin typeface="HYJinLingKeJing W" pitchFamily="18" charset="-122"/>
              <a:ea typeface="HYJinLingKeJing W" pitchFamily="18" charset="-122"/>
            </a:endParaRPr>
          </a:p>
          <a:p>
            <a:pPr algn="ctr">
              <a:lnSpc>
                <a:spcPct val="150000"/>
              </a:lnSpc>
            </a:pPr>
            <a:r>
              <a:rPr kumimoji="1" lang="en-US" altLang="zh-CN" sz="2800" dirty="0">
                <a:solidFill>
                  <a:schemeClr val="bg1"/>
                </a:solidFill>
                <a:latin typeface="HYJinLingKeJing W" pitchFamily="18" charset="-122"/>
                <a:ea typeface="HYJinLingKeJing W" pitchFamily="18" charset="-122"/>
              </a:rPr>
              <a:t>3</a:t>
            </a:r>
            <a:r>
              <a:rPr kumimoji="1" lang="zh-CN" altLang="en-US" sz="2800" dirty="0">
                <a:solidFill>
                  <a:schemeClr val="bg1"/>
                </a:solidFill>
                <a:latin typeface="HYJinLingKeJing W" pitchFamily="18" charset="-122"/>
                <a:ea typeface="HYJinLingKeJing W" pitchFamily="18" charset="-122"/>
              </a:rPr>
              <a:t> 老师（</a:t>
            </a:r>
            <a:r>
              <a:rPr kumimoji="1" lang="en-US" altLang="zh-CN" sz="2800" dirty="0">
                <a:solidFill>
                  <a:schemeClr val="bg1"/>
                </a:solidFill>
                <a:latin typeface="HYJinLingKeJing W" pitchFamily="18" charset="-122"/>
                <a:ea typeface="HYJinLingKeJing W" pitchFamily="18" charset="-122"/>
              </a:rPr>
              <a:t>oh</a:t>
            </a:r>
            <a:r>
              <a:rPr kumimoji="1" lang="zh-CN" altLang="en-US" sz="2800" dirty="0">
                <a:solidFill>
                  <a:schemeClr val="bg1"/>
                </a:solidFill>
                <a:latin typeface="HYJinLingKeJing W" pitchFamily="18" charset="-122"/>
                <a:ea typeface="HYJinLingKeJing W" pitchFamily="18" charset="-122"/>
              </a:rPr>
              <a:t>时间）</a:t>
            </a:r>
            <a:endParaRPr kumimoji="1" lang="en-US" altLang="zh-CN" sz="2800" dirty="0">
              <a:solidFill>
                <a:schemeClr val="bg1"/>
              </a:solidFill>
              <a:latin typeface="HYJinLingKeJing W" pitchFamily="18" charset="-122"/>
              <a:ea typeface="HYJinLingKeJing W" pitchFamily="18" charset="-122"/>
            </a:endParaRPr>
          </a:p>
          <a:p>
            <a:pPr algn="ctr">
              <a:lnSpc>
                <a:spcPct val="150000"/>
              </a:lnSpc>
            </a:pPr>
            <a:r>
              <a:rPr kumimoji="1" lang="en-US" altLang="zh-CN" sz="2800" dirty="0">
                <a:solidFill>
                  <a:schemeClr val="bg1"/>
                </a:solidFill>
                <a:latin typeface="HYJinLingKeJing W" pitchFamily="18" charset="-122"/>
                <a:ea typeface="HYJinLingKeJing W" pitchFamily="18" charset="-122"/>
              </a:rPr>
              <a:t>4</a:t>
            </a:r>
            <a:r>
              <a:rPr kumimoji="1" lang="zh-CN" altLang="en-US" sz="2800" dirty="0">
                <a:solidFill>
                  <a:schemeClr val="bg1"/>
                </a:solidFill>
                <a:latin typeface="HYJinLingKeJing W" pitchFamily="18" charset="-122"/>
                <a:ea typeface="HYJinLingKeJing W" pitchFamily="18" charset="-122"/>
              </a:rPr>
              <a:t> 教室（环境的熟悉感）</a:t>
            </a:r>
            <a:endParaRPr kumimoji="1" lang="en-US" altLang="zh-CN" sz="2800" dirty="0">
              <a:solidFill>
                <a:schemeClr val="bg1"/>
              </a:solidFill>
              <a:latin typeface="HYJinLingKeJing W" pitchFamily="18" charset="-122"/>
              <a:ea typeface="HYJinLingKeJing W" pitchFamily="18" charset="-122"/>
            </a:endParaRPr>
          </a:p>
          <a:p>
            <a:pPr algn="ctr">
              <a:lnSpc>
                <a:spcPct val="150000"/>
              </a:lnSpc>
            </a:pPr>
            <a:r>
              <a:rPr kumimoji="1" lang="en-US" altLang="zh-CN" sz="2800" dirty="0">
                <a:solidFill>
                  <a:schemeClr val="bg1"/>
                </a:solidFill>
                <a:highlight>
                  <a:srgbClr val="FFFF00"/>
                </a:highlight>
                <a:latin typeface="HYJinLingKeJing W" pitchFamily="18" charset="-122"/>
                <a:ea typeface="HYJinLingKeJing W" pitchFamily="18" charset="-122"/>
              </a:rPr>
              <a:t>5</a:t>
            </a:r>
            <a:r>
              <a:rPr kumimoji="1" lang="zh-CN" altLang="en-US" sz="2800" dirty="0">
                <a:solidFill>
                  <a:schemeClr val="bg1"/>
                </a:solidFill>
                <a:highlight>
                  <a:srgbClr val="FFFF00"/>
                </a:highlight>
                <a:latin typeface="HYJinLingKeJing W" pitchFamily="18" charset="-122"/>
                <a:ea typeface="HYJinLingKeJing W" pitchFamily="18" charset="-122"/>
              </a:rPr>
              <a:t> 食堂（主场优势）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0318220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形 8">
            <a:extLst>
              <a:ext uri="{FF2B5EF4-FFF2-40B4-BE49-F238E27FC236}">
                <a16:creationId xmlns:a16="http://schemas.microsoft.com/office/drawing/2014/main" id="{D7184BAA-AE00-A080-954A-0211AAFD88CB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9818688" y="560388"/>
            <a:ext cx="1763712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8095E264-5672-002F-1A2F-F00DA353021D}"/>
              </a:ext>
            </a:extLst>
          </p:cNvPr>
          <p:cNvSpPr txBox="1"/>
          <p:nvPr/>
        </p:nvSpPr>
        <p:spPr>
          <a:xfrm>
            <a:off x="178775" y="1417987"/>
            <a:ext cx="753283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kumimoji="1" lang="zh-CN" altLang="en-US" sz="4400" dirty="0">
                <a:solidFill>
                  <a:schemeClr val="tx2">
                    <a:lumMod val="10000"/>
                  </a:schemeClr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  <a:t>以上是笔试相关的经验分享</a:t>
            </a:r>
            <a:endParaRPr kumimoji="1" lang="en-US" altLang="zh-CN" sz="4400" dirty="0">
              <a:solidFill>
                <a:schemeClr val="tx2">
                  <a:lumMod val="10000"/>
                </a:schemeClr>
              </a:solidFill>
              <a:latin typeface="STZhongsong" panose="02010600040101010101" pitchFamily="2" charset="-122"/>
              <a:ea typeface="STZhongsong" panose="02010600040101010101" pitchFamily="2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428D553F-CC02-0AB2-9267-2E173C6226AA}"/>
              </a:ext>
            </a:extLst>
          </p:cNvPr>
          <p:cNvSpPr txBox="1"/>
          <p:nvPr/>
        </p:nvSpPr>
        <p:spPr>
          <a:xfrm>
            <a:off x="178775" y="2664451"/>
            <a:ext cx="1091837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kumimoji="1" lang="zh-CN" altLang="en-US" sz="4400" dirty="0">
                <a:solidFill>
                  <a:schemeClr val="tx2">
                    <a:lumMod val="10000"/>
                  </a:schemeClr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  <a:t>面试同样重要！且面试涉及内容更加专精</a:t>
            </a:r>
            <a:endParaRPr kumimoji="1" lang="en-US" altLang="zh-CN" sz="4400" dirty="0">
              <a:solidFill>
                <a:schemeClr val="tx2">
                  <a:lumMod val="10000"/>
                </a:schemeClr>
              </a:solidFill>
              <a:latin typeface="STZhongsong" panose="02010600040101010101" pitchFamily="2" charset="-122"/>
              <a:ea typeface="STZhongsong" panose="02010600040101010101" pitchFamily="2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ED6EC243-7771-5D94-7CF7-1E666A570C8C}"/>
              </a:ext>
            </a:extLst>
          </p:cNvPr>
          <p:cNvSpPr txBox="1"/>
          <p:nvPr/>
        </p:nvSpPr>
        <p:spPr>
          <a:xfrm>
            <a:off x="178775" y="3892380"/>
            <a:ext cx="1201322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kumimoji="1" lang="zh-CN" altLang="en-US" sz="4400" dirty="0">
                <a:solidFill>
                  <a:schemeClr val="tx2">
                    <a:lumMod val="10000"/>
                  </a:schemeClr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  <a:t>疫情之后，</a:t>
            </a:r>
            <a:endParaRPr kumimoji="1" lang="en-US" altLang="zh-CN" sz="4400" dirty="0">
              <a:solidFill>
                <a:schemeClr val="tx2">
                  <a:lumMod val="10000"/>
                </a:schemeClr>
              </a:solidFill>
              <a:latin typeface="STZhongsong" panose="02010600040101010101" pitchFamily="2" charset="-122"/>
              <a:ea typeface="STZhongsong" panose="02010600040101010101" pitchFamily="2" charset="-122"/>
            </a:endParaRPr>
          </a:p>
          <a:p>
            <a:r>
              <a:rPr kumimoji="1" lang="zh-CN" altLang="en-US" sz="4400" dirty="0">
                <a:solidFill>
                  <a:schemeClr val="tx2">
                    <a:lumMod val="10000"/>
                  </a:schemeClr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  <a:t>   有的学校面试阶段也需要参加该校组织的笔试</a:t>
            </a:r>
            <a:endParaRPr kumimoji="1" lang="en-US" altLang="zh-CN" sz="4400" dirty="0">
              <a:solidFill>
                <a:schemeClr val="tx2">
                  <a:lumMod val="10000"/>
                </a:schemeClr>
              </a:solidFill>
              <a:latin typeface="STZhongsong" panose="02010600040101010101" pitchFamily="2" charset="-122"/>
              <a:ea typeface="STZhongsong" panose="02010600040101010101" pitchFamily="2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5004291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E3669CB-E156-B904-8966-1FCF8BABE5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375" y="0"/>
            <a:ext cx="10529065" cy="672515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4137103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7029185A-A168-8B9A-0099-C97A4BAE88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8903" y="2377603"/>
            <a:ext cx="9977432" cy="2762808"/>
          </a:xfrm>
          <a:prstGeom prst="rect">
            <a:avLst/>
          </a:prstGeom>
        </p:spPr>
      </p:pic>
      <p:pic>
        <p:nvPicPr>
          <p:cNvPr id="4" name="图片 3" descr="图片包含 游戏机&#10;&#10;描述已自动生成">
            <a:extLst>
              <a:ext uri="{FF2B5EF4-FFF2-40B4-BE49-F238E27FC236}">
                <a16:creationId xmlns:a16="http://schemas.microsoft.com/office/drawing/2014/main" id="{03918DDB-ABCB-CB80-9A0C-3B66B7A09AA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4" t="14311" r="2763" b="18023"/>
          <a:stretch/>
        </p:blipFill>
        <p:spPr>
          <a:xfrm>
            <a:off x="7276576" y="1082668"/>
            <a:ext cx="3909759" cy="86294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1040639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547B8780-2A65-1735-7462-E591CF5EF8BA}"/>
              </a:ext>
            </a:extLst>
          </p:cNvPr>
          <p:cNvSpPr txBox="1"/>
          <p:nvPr/>
        </p:nvSpPr>
        <p:spPr>
          <a:xfrm>
            <a:off x="358685" y="395751"/>
            <a:ext cx="11046614" cy="54014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1500" spc="600" dirty="0">
                <a:solidFill>
                  <a:srgbClr val="CFC6C6"/>
                </a:solidFill>
                <a:latin typeface="HYJinLingKeJing W" pitchFamily="18" charset="-122"/>
                <a:ea typeface="HYJinLingKeJing W" pitchFamily="18" charset="-122"/>
              </a:rPr>
              <a:t>心诚则灵</a:t>
            </a:r>
            <a:endParaRPr kumimoji="1" lang="en-US" altLang="zh-CN" sz="11500" spc="600" dirty="0">
              <a:solidFill>
                <a:srgbClr val="CFC6C6"/>
              </a:solidFill>
              <a:latin typeface="HYJinLingKeJing W" pitchFamily="18" charset="-122"/>
              <a:ea typeface="HYJinLingKeJing W" pitchFamily="18" charset="-122"/>
            </a:endParaRPr>
          </a:p>
          <a:p>
            <a:endParaRPr kumimoji="1" lang="en-US" altLang="zh-CN" sz="11500" spc="600" dirty="0">
              <a:solidFill>
                <a:srgbClr val="CFC6C6"/>
              </a:solidFill>
              <a:latin typeface="HYJinLingKeJing W" pitchFamily="18" charset="-122"/>
              <a:ea typeface="HYJinLingKeJing W" pitchFamily="18" charset="-122"/>
            </a:endParaRPr>
          </a:p>
          <a:p>
            <a:r>
              <a:rPr kumimoji="1" lang="zh-CN" altLang="en-US" sz="11500" spc="600" dirty="0">
                <a:solidFill>
                  <a:srgbClr val="CFC6C6"/>
                </a:solidFill>
                <a:latin typeface="HYJinLingKeJing W" pitchFamily="18" charset="-122"/>
                <a:ea typeface="HYJinLingKeJing W" pitchFamily="18" charset="-122"/>
              </a:rPr>
              <a:t>尽人事，听天命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375C1279-6159-8F5A-E908-889CB4964DEF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3345370" y="2246807"/>
            <a:ext cx="8059929" cy="4950598"/>
          </a:xfrm>
          <a:prstGeom prst="rect">
            <a:avLst/>
          </a:prstGeom>
          <a:noFill/>
        </p:spPr>
        <p:txBody>
          <a:bodyPr lIns="63500" tIns="25400" rIns="63500" bIns="25400">
            <a:norm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zh-CN" altLang="en-US" sz="8800" spc="160" noProof="1">
                <a:solidFill>
                  <a:schemeClr val="bg1"/>
                </a:solidFill>
                <a:latin typeface="HYJinLingKeJing W" pitchFamily="18" charset="-122"/>
                <a:ea typeface="HYJinLingKeJing W" pitchFamily="18" charset="-122"/>
              </a:rPr>
              <a:t>    谢谢！</a:t>
            </a:r>
            <a:endParaRPr lang="en-US" altLang="zh-TW" sz="3600" spc="160" noProof="1">
              <a:solidFill>
                <a:schemeClr val="bg1"/>
              </a:solidFill>
              <a:latin typeface="HYJinLingKeJing W" pitchFamily="18" charset="-122"/>
              <a:ea typeface="HYJinLingKeJing W" pitchFamily="18" charset="-122"/>
            </a:endParaRPr>
          </a:p>
          <a:p>
            <a:pPr algn="r">
              <a:spcBef>
                <a:spcPts val="0"/>
              </a:spcBef>
              <a:spcAft>
                <a:spcPts val="0"/>
              </a:spcAft>
              <a:buSzPct val="100000"/>
            </a:pPr>
            <a:endParaRPr lang="en-US" altLang="zh-TW" sz="3600" spc="160" noProof="1">
              <a:solidFill>
                <a:schemeClr val="bg1"/>
              </a:solidFill>
              <a:latin typeface="HYJinLingKeJing W" pitchFamily="18" charset="-122"/>
              <a:ea typeface="HYJinLingKeJing W" pitchFamily="18" charset="-122"/>
            </a:endParaRPr>
          </a:p>
          <a:p>
            <a:pPr algn="r">
              <a:spcBef>
                <a:spcPts val="0"/>
              </a:spcBef>
              <a:spcAft>
                <a:spcPts val="0"/>
              </a:spcAft>
              <a:buSzPct val="100000"/>
            </a:pPr>
            <a:endParaRPr lang="en-US" altLang="zh-TW" sz="3600" spc="160" noProof="1">
              <a:solidFill>
                <a:schemeClr val="bg1"/>
              </a:solidFill>
              <a:latin typeface="HYJinLingKeJing W" pitchFamily="18" charset="-122"/>
              <a:ea typeface="HYJinLingKeJing W" pitchFamily="18" charset="-122"/>
            </a:endParaRPr>
          </a:p>
          <a:p>
            <a:pPr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endParaRPr lang="en-US" altLang="zh-TW" sz="3600" spc="160" noProof="1">
              <a:solidFill>
                <a:schemeClr val="bg1"/>
              </a:solidFill>
              <a:latin typeface="HYJinLingKeJing W" pitchFamily="18" charset="-122"/>
              <a:ea typeface="HYJinLingKeJing W" pitchFamily="18" charset="-122"/>
            </a:endParaRPr>
          </a:p>
          <a:p>
            <a:pPr algn="r"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zh-TW" altLang="en-US" sz="3600" spc="160" noProof="1">
                <a:solidFill>
                  <a:schemeClr val="bg1"/>
                </a:solidFill>
                <a:latin typeface="HYJinLingKeJing W" pitchFamily="18" charset="-122"/>
                <a:ea typeface="HYJinLingKeJing W" pitchFamily="18" charset="-122"/>
              </a:rPr>
              <a:t>秦丹妮</a:t>
            </a:r>
            <a:endParaRPr lang="en-US" altLang="zh-TW" sz="3600" spc="160" noProof="1">
              <a:solidFill>
                <a:schemeClr val="bg1"/>
              </a:solidFill>
              <a:latin typeface="HYJinLingKeJing W" pitchFamily="18" charset="-122"/>
              <a:ea typeface="HYJinLingKeJing W" pitchFamily="18" charset="-122"/>
            </a:endParaRPr>
          </a:p>
          <a:p>
            <a:pPr algn="r"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en-US" altLang="zh-TW" sz="3600" spc="160" noProof="1">
                <a:solidFill>
                  <a:schemeClr val="bg1"/>
                </a:solidFill>
                <a:latin typeface="HYJinLingKeJing W" pitchFamily="18" charset="-122"/>
                <a:ea typeface="HYJinLingKeJing W" pitchFamily="18" charset="-122"/>
              </a:rPr>
              <a:t>202</a:t>
            </a:r>
            <a:r>
              <a:rPr lang="en-US" altLang="zh-CN" sz="3600" spc="160" noProof="1">
                <a:solidFill>
                  <a:schemeClr val="bg1"/>
                </a:solidFill>
                <a:latin typeface="HYJinLingKeJing W" pitchFamily="18" charset="-122"/>
                <a:ea typeface="HYJinLingKeJing W" pitchFamily="18" charset="-122"/>
              </a:rPr>
              <a:t>3</a:t>
            </a:r>
            <a:r>
              <a:rPr lang="zh-TW" altLang="en-US" sz="3600" spc="160" noProof="1">
                <a:solidFill>
                  <a:schemeClr val="bg1"/>
                </a:solidFill>
                <a:latin typeface="HYJinLingKeJing W" pitchFamily="18" charset="-122"/>
                <a:ea typeface="HYJinLingKeJing W" pitchFamily="18" charset="-122"/>
              </a:rPr>
              <a:t>年</a:t>
            </a:r>
            <a:r>
              <a:rPr lang="en-US" altLang="zh-CN" sz="3600" spc="160" noProof="1">
                <a:solidFill>
                  <a:schemeClr val="bg1"/>
                </a:solidFill>
                <a:latin typeface="HYJinLingKeJing W" pitchFamily="18" charset="-122"/>
                <a:ea typeface="HYJinLingKeJing W" pitchFamily="18" charset="-122"/>
              </a:rPr>
              <a:t>10</a:t>
            </a:r>
            <a:r>
              <a:rPr lang="zh-TW" altLang="en-US" sz="3600" spc="160" noProof="1">
                <a:solidFill>
                  <a:schemeClr val="bg1"/>
                </a:solidFill>
                <a:latin typeface="HYJinLingKeJing W" pitchFamily="18" charset="-122"/>
                <a:ea typeface="HYJinLingKeJing W" pitchFamily="18" charset="-122"/>
              </a:rPr>
              <a:t>月</a:t>
            </a:r>
            <a:endParaRPr lang="zh-CN" altLang="en-US" sz="3600" spc="160" noProof="1">
              <a:solidFill>
                <a:schemeClr val="bg1"/>
              </a:solidFill>
              <a:latin typeface="HYJinLingKeJing W" pitchFamily="18" charset="-122"/>
              <a:ea typeface="HYJinLingKeJing W" pitchFamily="18" charset="-122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EA05890A-A0B4-86CE-6116-06703E6BDD4D}"/>
              </a:ext>
            </a:extLst>
          </p:cNvPr>
          <p:cNvSpPr txBox="1"/>
          <p:nvPr/>
        </p:nvSpPr>
        <p:spPr>
          <a:xfrm>
            <a:off x="9522205" y="3086570"/>
            <a:ext cx="1488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>
                <a:solidFill>
                  <a:schemeClr val="tx2">
                    <a:lumMod val="10000"/>
                  </a:schemeClr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  <a:t>反馈二维码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C6E9C210-7A15-F38E-6BAC-28665EFAC1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80116" y="354357"/>
            <a:ext cx="2625183" cy="26640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574913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D8D1CF60-5DF1-61BA-9038-1D0B08D0741D}"/>
              </a:ext>
            </a:extLst>
          </p:cNvPr>
          <p:cNvSpPr txBox="1"/>
          <p:nvPr/>
        </p:nvSpPr>
        <p:spPr>
          <a:xfrm>
            <a:off x="990600" y="881743"/>
            <a:ext cx="48013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4000" dirty="0">
                <a:solidFill>
                  <a:prstClr val="white"/>
                </a:solidFill>
                <a:latin typeface="FZZH-FQLHJW" panose="02000500000000000000" pitchFamily="2" charset="-122"/>
                <a:ea typeface="FZZH-FQLHJW" panose="02000500000000000000" pitchFamily="2" charset="-122"/>
              </a:rPr>
              <a:t>你，为什么要考研？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ACA4AB8E-31B3-785E-DC19-E37B8EB9CE59}"/>
              </a:ext>
            </a:extLst>
          </p:cNvPr>
          <p:cNvSpPr txBox="1"/>
          <p:nvPr/>
        </p:nvSpPr>
        <p:spPr>
          <a:xfrm>
            <a:off x="990600" y="1589629"/>
            <a:ext cx="1057212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5400" dirty="0">
                <a:solidFill>
                  <a:prstClr val="white"/>
                </a:solidFill>
                <a:latin typeface="FZZH-FQLHJW" panose="02000500000000000000" pitchFamily="2" charset="-122"/>
                <a:ea typeface="FZZH-FQLHJW" panose="02000500000000000000" pitchFamily="2" charset="-122"/>
              </a:rPr>
              <a:t>考研只是除了保研外的选择之一。</a:t>
            </a:r>
          </a:p>
        </p:txBody>
      </p:sp>
    </p:spTree>
    <p:extLst>
      <p:ext uri="{BB962C8B-B14F-4D97-AF65-F5344CB8AC3E}">
        <p14:creationId xmlns:p14="http://schemas.microsoft.com/office/powerpoint/2010/main" val="8347577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1B878947-8A6A-3E87-2DAE-C7424D3D4B49}"/>
              </a:ext>
            </a:extLst>
          </p:cNvPr>
          <p:cNvSpPr txBox="1"/>
          <p:nvPr/>
        </p:nvSpPr>
        <p:spPr>
          <a:xfrm>
            <a:off x="990600" y="881743"/>
            <a:ext cx="48013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4000" dirty="0">
                <a:latin typeface="FZZH-FQLHJW" panose="02000500000000000000" pitchFamily="2" charset="-122"/>
                <a:ea typeface="FZZH-FQLHJW" panose="02000500000000000000" pitchFamily="2" charset="-122"/>
              </a:rPr>
              <a:t>你，为什么要考研？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8E3BFFCA-5499-1084-A700-0B1C73752495}"/>
              </a:ext>
            </a:extLst>
          </p:cNvPr>
          <p:cNvSpPr txBox="1"/>
          <p:nvPr/>
        </p:nvSpPr>
        <p:spPr>
          <a:xfrm>
            <a:off x="990600" y="1589629"/>
            <a:ext cx="78790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4000" dirty="0">
                <a:latin typeface="FZZH-FQLHJW" panose="02000500000000000000" pitchFamily="2" charset="-122"/>
                <a:ea typeface="FZZH-FQLHJW" panose="02000500000000000000" pitchFamily="2" charset="-122"/>
              </a:rPr>
              <a:t>考研只是除了保研外的选择之一。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A2B9D80D-8C3C-3260-C05C-B1A646A71B6D}"/>
              </a:ext>
            </a:extLst>
          </p:cNvPr>
          <p:cNvSpPr txBox="1"/>
          <p:nvPr/>
        </p:nvSpPr>
        <p:spPr>
          <a:xfrm>
            <a:off x="990600" y="2232828"/>
            <a:ext cx="557075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6000" dirty="0">
                <a:latin typeface="FZZH-FQLHJW" panose="02000500000000000000" pitchFamily="2" charset="-122"/>
                <a:ea typeface="FZZH-FQLHJW" panose="02000500000000000000" pitchFamily="2" charset="-122"/>
              </a:rPr>
              <a:t>为什么不申请？</a:t>
            </a:r>
            <a:endParaRPr kumimoji="1" lang="en-US" altLang="zh-CN" sz="6000" dirty="0">
              <a:latin typeface="FZZH-FQLHJW" panose="02000500000000000000" pitchFamily="2" charset="-122"/>
              <a:ea typeface="FZZH-FQLHJW" panose="02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56524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1B878947-8A6A-3E87-2DAE-C7424D3D4B49}"/>
              </a:ext>
            </a:extLst>
          </p:cNvPr>
          <p:cNvSpPr txBox="1"/>
          <p:nvPr/>
        </p:nvSpPr>
        <p:spPr>
          <a:xfrm>
            <a:off x="990600" y="881743"/>
            <a:ext cx="48013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4000" dirty="0">
                <a:latin typeface="FZZH-FQLHJW" panose="02000500000000000000" pitchFamily="2" charset="-122"/>
                <a:ea typeface="FZZH-FQLHJW" panose="02000500000000000000" pitchFamily="2" charset="-122"/>
              </a:rPr>
              <a:t>你，为什么要考研？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8E3BFFCA-5499-1084-A700-0B1C73752495}"/>
              </a:ext>
            </a:extLst>
          </p:cNvPr>
          <p:cNvSpPr txBox="1"/>
          <p:nvPr/>
        </p:nvSpPr>
        <p:spPr>
          <a:xfrm>
            <a:off x="990600" y="1589629"/>
            <a:ext cx="78790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4000" dirty="0">
                <a:latin typeface="FZZH-FQLHJW" panose="02000500000000000000" pitchFamily="2" charset="-122"/>
                <a:ea typeface="FZZH-FQLHJW" panose="02000500000000000000" pitchFamily="2" charset="-122"/>
              </a:rPr>
              <a:t>考研只是除了保研外的选择之一。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362620DE-FC4B-03C2-9004-98BD3E1F33AC}"/>
              </a:ext>
            </a:extLst>
          </p:cNvPr>
          <p:cNvSpPr txBox="1"/>
          <p:nvPr/>
        </p:nvSpPr>
        <p:spPr>
          <a:xfrm>
            <a:off x="990600" y="3027249"/>
            <a:ext cx="710643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6000" dirty="0">
                <a:latin typeface="FZZH-FQLHJW" panose="02000500000000000000" pitchFamily="2" charset="-122"/>
                <a:ea typeface="FZZH-FQLHJW" panose="02000500000000000000" pitchFamily="2" charset="-122"/>
              </a:rPr>
              <a:t>为什么不直接工作？</a:t>
            </a:r>
            <a:endParaRPr kumimoji="1" lang="en-US" altLang="zh-CN" sz="6000" dirty="0">
              <a:latin typeface="FZZH-FQLHJW" panose="02000500000000000000" pitchFamily="2" charset="-122"/>
              <a:ea typeface="FZZH-FQLHJW" panose="02000500000000000000" pitchFamily="2" charset="-122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9446C50C-3CF9-8713-315E-8F0581C48709}"/>
              </a:ext>
            </a:extLst>
          </p:cNvPr>
          <p:cNvSpPr txBox="1"/>
          <p:nvPr/>
        </p:nvSpPr>
        <p:spPr>
          <a:xfrm>
            <a:off x="990600" y="2269404"/>
            <a:ext cx="37753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4000" dirty="0">
                <a:latin typeface="FZZH-FQLHJW" panose="02000500000000000000" pitchFamily="2" charset="-122"/>
                <a:ea typeface="FZZH-FQLHJW" panose="02000500000000000000" pitchFamily="2" charset="-122"/>
              </a:rPr>
              <a:t>为什么不申请？</a:t>
            </a:r>
            <a:endParaRPr kumimoji="1" lang="en-US" altLang="zh-CN" sz="4000" dirty="0">
              <a:latin typeface="FZZH-FQLHJW" panose="02000500000000000000" pitchFamily="2" charset="-122"/>
              <a:ea typeface="FZZH-FQLHJW" panose="02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525322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1B878947-8A6A-3E87-2DAE-C7424D3D4B49}"/>
              </a:ext>
            </a:extLst>
          </p:cNvPr>
          <p:cNvSpPr txBox="1"/>
          <p:nvPr/>
        </p:nvSpPr>
        <p:spPr>
          <a:xfrm>
            <a:off x="990600" y="881743"/>
            <a:ext cx="48013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4000" dirty="0">
                <a:latin typeface="FZZH-FQLHJW" panose="02000500000000000000" pitchFamily="2" charset="-122"/>
                <a:ea typeface="FZZH-FQLHJW" panose="02000500000000000000" pitchFamily="2" charset="-122"/>
              </a:rPr>
              <a:t>你，为什么要考研？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8E3BFFCA-5499-1084-A700-0B1C73752495}"/>
              </a:ext>
            </a:extLst>
          </p:cNvPr>
          <p:cNvSpPr txBox="1"/>
          <p:nvPr/>
        </p:nvSpPr>
        <p:spPr>
          <a:xfrm>
            <a:off x="990600" y="1589629"/>
            <a:ext cx="78790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4000" dirty="0">
                <a:latin typeface="FZZH-FQLHJW" panose="02000500000000000000" pitchFamily="2" charset="-122"/>
                <a:ea typeface="FZZH-FQLHJW" panose="02000500000000000000" pitchFamily="2" charset="-122"/>
              </a:rPr>
              <a:t>考研只是除了保研外的选择之一。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9446C50C-3CF9-8713-315E-8F0581C48709}"/>
              </a:ext>
            </a:extLst>
          </p:cNvPr>
          <p:cNvSpPr txBox="1"/>
          <p:nvPr/>
        </p:nvSpPr>
        <p:spPr>
          <a:xfrm>
            <a:off x="990600" y="2269404"/>
            <a:ext cx="37753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4000" dirty="0">
                <a:latin typeface="FZZH-FQLHJW" panose="02000500000000000000" pitchFamily="2" charset="-122"/>
                <a:ea typeface="FZZH-FQLHJW" panose="02000500000000000000" pitchFamily="2" charset="-122"/>
              </a:rPr>
              <a:t>为什么不申请？</a:t>
            </a:r>
            <a:endParaRPr kumimoji="1" lang="en-US" altLang="zh-CN" sz="4000" dirty="0">
              <a:latin typeface="FZZH-FQLHJW" panose="02000500000000000000" pitchFamily="2" charset="-122"/>
              <a:ea typeface="FZZH-FQLHJW" panose="02000500000000000000" pitchFamily="2" charset="-122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0F9F8AD1-0A35-7AEB-6C07-8E402FA5F1FB}"/>
              </a:ext>
            </a:extLst>
          </p:cNvPr>
          <p:cNvSpPr txBox="1"/>
          <p:nvPr/>
        </p:nvSpPr>
        <p:spPr>
          <a:xfrm>
            <a:off x="990600" y="3027249"/>
            <a:ext cx="525977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4400" dirty="0">
                <a:latin typeface="FZZH-FQLHJW" panose="02000500000000000000" pitchFamily="2" charset="-122"/>
                <a:ea typeface="FZZH-FQLHJW" panose="02000500000000000000" pitchFamily="2" charset="-122"/>
              </a:rPr>
              <a:t>为什么不直接工作？</a:t>
            </a:r>
            <a:endParaRPr kumimoji="1" lang="en-US" altLang="zh-CN" sz="4400" dirty="0">
              <a:latin typeface="FZZH-FQLHJW" panose="02000500000000000000" pitchFamily="2" charset="-122"/>
              <a:ea typeface="FZZH-FQLHJW" panose="02000500000000000000" pitchFamily="2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D8A6DABD-CFF3-C8DE-A0C3-B6BB820DD76B}"/>
              </a:ext>
            </a:extLst>
          </p:cNvPr>
          <p:cNvSpPr txBox="1"/>
          <p:nvPr/>
        </p:nvSpPr>
        <p:spPr>
          <a:xfrm>
            <a:off x="990600" y="3883225"/>
            <a:ext cx="1057212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5400" dirty="0">
                <a:latin typeface="FZZH-FQLHJW" panose="02000500000000000000" pitchFamily="2" charset="-122"/>
                <a:ea typeface="FZZH-FQLHJW" panose="02000500000000000000" pitchFamily="2" charset="-122"/>
              </a:rPr>
              <a:t>为什么不工作后再根据需要读研？</a:t>
            </a:r>
            <a:endParaRPr kumimoji="1" lang="en-US" altLang="zh-CN" sz="5400" dirty="0">
              <a:latin typeface="FZZH-FQLHJW" panose="02000500000000000000" pitchFamily="2" charset="-122"/>
              <a:ea typeface="FZZH-FQLHJW" panose="02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262758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"/>
  <p:tag name="ISPRING_CUSTOM_TIMING_USED" val="1"/>
  <p:tag name="ISPRING_SLIDE_ID_2" val="{C00CFF9A-52C6-4A43-B295-0366B9AADD09}"/>
  <p:tag name="GENSWF_ADVANCE_TIME" val="8.8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"/>
  <p:tag name="ISPRING_CUSTOM_TIMING_USED" val="1"/>
  <p:tag name="ISPRING_SLIDE_ID_2" val="{C00CFF9A-52C6-4A43-B295-0366B9AADD09}"/>
  <p:tag name="GENSWF_ADVANCE_TIME" val="8.8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11074_1*i*2"/>
  <p:tag name="KSO_WM_TEMPLATE_CATEGORY" val="diagram"/>
  <p:tag name="KSO_WM_TEMPLATE_INDEX" val="20211074"/>
  <p:tag name="KSO_WM_UNIT_LAYERLEVEL" val="1"/>
  <p:tag name="KSO_WM_TAG_VERSION" val="1.0"/>
  <p:tag name="KSO_WM_BEAUTIFY_FLAG" val="#wm#"/>
  <p:tag name="KSO_WM_UNIT_TYPE" val="i"/>
  <p:tag name="KSO_WM_UNIT_INDEX" val="2"/>
  <p:tag name="KSO_WM_UNIT_COLOR_SCHEME_SHAPE_ID" val="9"/>
  <p:tag name="KSO_WM_UNIT_COLOR_SCHEME_PARENT_PAGE" val="0_1"/>
  <p:tag name="KSO_WM_UNIT_DECOLORIZATION" val="1"/>
  <p:tag name="KSO_WM_UNIT_ADJUSTLAYOUT_ID" val="9"/>
  <p:tag name="KSO_WM_UNIT_BLOCK" val="0"/>
  <p:tag name="KSO_WM_UNIT_SM_LIMIT_TYPE" val="1"/>
  <p:tag name="KSO_WM_UNIT_DEC_AREA_ID" val="e86abd133d5a4bbc8f2ad4f425c494bc"/>
  <p:tag name="KSO_WM_UNIT_DECORATE_INFO" val="{&quot;ReferentInfo&quot;:{&quot;X&quot;:{&quot;Pos&quot;:0},&quot;Y&quot;:{&quot;Pos&quot;:0}},&quot;DecorateInfoX&quot;:{&quot;Pos&quot;:0,&quot;IsAbs&quot;:false},&quot;DecorateInfoY&quot;:{&quot;Pos&quot;:0,&quot;IsAbs&quot;:false},&quot;DecorateInfoW&quot;:{&quot;IsAbs&quot;:true},&quot;DecorateInfoH&quot;:{&quot;IsAbs&quot;:true}}"/>
  <p:tag name="KSO_WM_CHIP_GROUPID" val="5eecae4ea758c1ec0b708a08"/>
  <p:tag name="KSO_WM_CHIP_XID" val="5eecae4ea758c1ec0b708a09"/>
  <p:tag name="KSO_WM_TEMPLATE_ASSEMBLE_XID" val="5f6ab4f12eaee48abcfef386"/>
  <p:tag name="KSO_WM_TEMPLATE_ASSEMBLE_GROUPID" val="5f6ab4f12eaee48abcfef38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"/>
  <p:tag name="ISPRING_CUSTOM_TIMING_USED" val="1"/>
  <p:tag name="ISPRING_SLIDE_ID_2" val="{C00CFF9A-52C6-4A43-B295-0366B9AADD09}"/>
  <p:tag name="GENSWF_ADVANCE_TIME" val="8.8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"/>
  <p:tag name="ISPRING_CUSTOM_TIMING_USED" val="1"/>
  <p:tag name="ISPRING_SLIDE_ID_2" val="{C00CFF9A-52C6-4A43-B295-0366B9AADD09}"/>
  <p:tag name="GENSWF_ADVANCE_TIME" val="8.87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11074_1*i*2"/>
  <p:tag name="KSO_WM_TEMPLATE_CATEGORY" val="diagram"/>
  <p:tag name="KSO_WM_TEMPLATE_INDEX" val="20211074"/>
  <p:tag name="KSO_WM_UNIT_LAYERLEVEL" val="1"/>
  <p:tag name="KSO_WM_TAG_VERSION" val="1.0"/>
  <p:tag name="KSO_WM_BEAUTIFY_FLAG" val="#wm#"/>
  <p:tag name="KSO_WM_UNIT_TYPE" val="i"/>
  <p:tag name="KSO_WM_UNIT_INDEX" val="2"/>
  <p:tag name="KSO_WM_UNIT_COLOR_SCHEME_SHAPE_ID" val="9"/>
  <p:tag name="KSO_WM_UNIT_COLOR_SCHEME_PARENT_PAGE" val="0_1"/>
  <p:tag name="KSO_WM_UNIT_DECOLORIZATION" val="1"/>
  <p:tag name="KSO_WM_UNIT_ADJUSTLAYOUT_ID" val="9"/>
  <p:tag name="KSO_WM_UNIT_BLOCK" val="0"/>
  <p:tag name="KSO_WM_UNIT_SM_LIMIT_TYPE" val="1"/>
  <p:tag name="KSO_WM_UNIT_DEC_AREA_ID" val="e86abd133d5a4bbc8f2ad4f425c494bc"/>
  <p:tag name="KSO_WM_UNIT_DECORATE_INFO" val="{&quot;ReferentInfo&quot;:{&quot;X&quot;:{&quot;Pos&quot;:0},&quot;Y&quot;:{&quot;Pos&quot;:0}},&quot;DecorateInfoX&quot;:{&quot;Pos&quot;:0,&quot;IsAbs&quot;:false},&quot;DecorateInfoY&quot;:{&quot;Pos&quot;:0,&quot;IsAbs&quot;:false},&quot;DecorateInfoW&quot;:{&quot;IsAbs&quot;:true},&quot;DecorateInfoH&quot;:{&quot;IsAbs&quot;:true}}"/>
  <p:tag name="KSO_WM_CHIP_GROUPID" val="5eecae4ea758c1ec0b708a08"/>
  <p:tag name="KSO_WM_CHIP_XID" val="5eecae4ea758c1ec0b708a09"/>
  <p:tag name="KSO_WM_TEMPLATE_ASSEMBLE_XID" val="5f6ab4f12eaee48abcfef386"/>
  <p:tag name="KSO_WM_TEMPLATE_ASSEMBLE_GROUPID" val="5f6ab4f12eaee48abcfef38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"/>
  <p:tag name="ISPRING_CUSTOM_TIMING_USED" val="1"/>
  <p:tag name="ISPRING_SLIDE_ID_2" val="{C00CFF9A-52C6-4A43-B295-0366B9AADD09}"/>
  <p:tag name="GENSWF_ADVANCE_TIME" val="8.87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11074_1*i*2"/>
  <p:tag name="KSO_WM_TEMPLATE_CATEGORY" val="diagram"/>
  <p:tag name="KSO_WM_TEMPLATE_INDEX" val="20211074"/>
  <p:tag name="KSO_WM_UNIT_LAYERLEVEL" val="1"/>
  <p:tag name="KSO_WM_TAG_VERSION" val="1.0"/>
  <p:tag name="KSO_WM_BEAUTIFY_FLAG" val="#wm#"/>
  <p:tag name="KSO_WM_UNIT_TYPE" val="i"/>
  <p:tag name="KSO_WM_UNIT_INDEX" val="2"/>
  <p:tag name="KSO_WM_UNIT_COLOR_SCHEME_SHAPE_ID" val="9"/>
  <p:tag name="KSO_WM_UNIT_COLOR_SCHEME_PARENT_PAGE" val="0_1"/>
  <p:tag name="KSO_WM_UNIT_DECOLORIZATION" val="1"/>
  <p:tag name="KSO_WM_UNIT_ADJUSTLAYOUT_ID" val="9"/>
  <p:tag name="KSO_WM_UNIT_BLOCK" val="0"/>
  <p:tag name="KSO_WM_UNIT_SM_LIMIT_TYPE" val="1"/>
  <p:tag name="KSO_WM_UNIT_DEC_AREA_ID" val="e86abd133d5a4bbc8f2ad4f425c494bc"/>
  <p:tag name="KSO_WM_UNIT_DECORATE_INFO" val="{&quot;ReferentInfo&quot;:{&quot;X&quot;:{&quot;Pos&quot;:0},&quot;Y&quot;:{&quot;Pos&quot;:0}},&quot;DecorateInfoX&quot;:{&quot;Pos&quot;:0,&quot;IsAbs&quot;:false},&quot;DecorateInfoY&quot;:{&quot;Pos&quot;:0,&quot;IsAbs&quot;:false},&quot;DecorateInfoW&quot;:{&quot;IsAbs&quot;:true},&quot;DecorateInfoH&quot;:{&quot;IsAbs&quot;:true}}"/>
  <p:tag name="KSO_WM_CHIP_GROUPID" val="5eecae4ea758c1ec0b708a08"/>
  <p:tag name="KSO_WM_CHIP_XID" val="5eecae4ea758c1ec0b708a09"/>
  <p:tag name="KSO_WM_TEMPLATE_ASSEMBLE_XID" val="5f6ab4f12eaee48abcfef386"/>
  <p:tag name="KSO_WM_TEMPLATE_ASSEMBLE_GROUPID" val="5f6ab4f12eaee48abcfef38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"/>
  <p:tag name="ISPRING_CUSTOM_TIMING_USED" val="1"/>
  <p:tag name="ISPRING_SLIDE_ID_2" val="{C00CFF9A-52C6-4A43-B295-0366B9AADD09}"/>
  <p:tag name="GENSWF_ADVANCE_TIME" val="8.87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11074_1*i*2"/>
  <p:tag name="KSO_WM_TEMPLATE_CATEGORY" val="diagram"/>
  <p:tag name="KSO_WM_TEMPLATE_INDEX" val="20211074"/>
  <p:tag name="KSO_WM_UNIT_LAYERLEVEL" val="1"/>
  <p:tag name="KSO_WM_TAG_VERSION" val="1.0"/>
  <p:tag name="KSO_WM_BEAUTIFY_FLAG" val="#wm#"/>
  <p:tag name="KSO_WM_UNIT_TYPE" val="i"/>
  <p:tag name="KSO_WM_UNIT_INDEX" val="2"/>
  <p:tag name="KSO_WM_UNIT_COLOR_SCHEME_SHAPE_ID" val="9"/>
  <p:tag name="KSO_WM_UNIT_COLOR_SCHEME_PARENT_PAGE" val="0_1"/>
  <p:tag name="KSO_WM_UNIT_DECOLORIZATION" val="1"/>
  <p:tag name="KSO_WM_UNIT_ADJUSTLAYOUT_ID" val="9"/>
  <p:tag name="KSO_WM_UNIT_BLOCK" val="0"/>
  <p:tag name="KSO_WM_UNIT_SM_LIMIT_TYPE" val="1"/>
  <p:tag name="KSO_WM_UNIT_DEC_AREA_ID" val="e86abd133d5a4bbc8f2ad4f425c494bc"/>
  <p:tag name="KSO_WM_UNIT_DECORATE_INFO" val="{&quot;ReferentInfo&quot;:{&quot;X&quot;:{&quot;Pos&quot;:0},&quot;Y&quot;:{&quot;Pos&quot;:0}},&quot;DecorateInfoX&quot;:{&quot;Pos&quot;:0,&quot;IsAbs&quot;:false},&quot;DecorateInfoY&quot;:{&quot;Pos&quot;:0,&quot;IsAbs&quot;:false},&quot;DecorateInfoW&quot;:{&quot;IsAbs&quot;:true},&quot;DecorateInfoH&quot;:{&quot;IsAbs&quot;:true}}"/>
  <p:tag name="KSO_WM_CHIP_GROUPID" val="5eecae4ea758c1ec0b708a08"/>
  <p:tag name="KSO_WM_CHIP_XID" val="5eecae4ea758c1ec0b708a09"/>
  <p:tag name="KSO_WM_TEMPLATE_ASSEMBLE_XID" val="5f6ab4f12eaee48abcfef386"/>
  <p:tag name="KSO_WM_TEMPLATE_ASSEMBLE_GROUPID" val="5f6ab4f12eaee48abcfef386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"/>
  <p:tag name="ISPRING_CUSTOM_TIMING_USED" val="1"/>
  <p:tag name="ISPRING_SLIDE_ID_2" val="{C00CFF9A-52C6-4A43-B295-0366B9AADD09}"/>
  <p:tag name="GENSWF_ADVANCE_TIME" val="8.8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"/>
  <p:tag name="ISPRING_CUSTOM_TIMING_USED" val="1"/>
  <p:tag name="ISPRING_SLIDE_ID_2" val="{C00CFF9A-52C6-4A43-B295-0366B9AADD09}"/>
  <p:tag name="GENSWF_ADVANCE_TIME" val="8.87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"/>
  <p:tag name="ISPRING_CUSTOM_TIMING_USED" val="1"/>
  <p:tag name="ISPRING_SLIDE_ID_2" val="{C00CFF9A-52C6-4A43-B295-0366B9AADD09}"/>
  <p:tag name="GENSWF_ADVANCE_TIME" val="8.87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"/>
  <p:tag name="ISPRING_CUSTOM_TIMING_USED" val="1"/>
  <p:tag name="ISPRING_SLIDE_ID_2" val="{C00CFF9A-52C6-4A43-B295-0366B9AADD09}"/>
  <p:tag name="GENSWF_ADVANCE_TIME" val="8.87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"/>
  <p:tag name="ISPRING_CUSTOM_TIMING_USED" val="1"/>
  <p:tag name="ISPRING_SLIDE_ID_2" val="{C00CFF9A-52C6-4A43-B295-0366B9AADD09}"/>
  <p:tag name="GENSWF_ADVANCE_TIME" val="8.87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11074_1*i*2"/>
  <p:tag name="KSO_WM_TEMPLATE_CATEGORY" val="diagram"/>
  <p:tag name="KSO_WM_TEMPLATE_INDEX" val="20211074"/>
  <p:tag name="KSO_WM_UNIT_LAYERLEVEL" val="1"/>
  <p:tag name="KSO_WM_TAG_VERSION" val="1.0"/>
  <p:tag name="KSO_WM_BEAUTIFY_FLAG" val="#wm#"/>
  <p:tag name="KSO_WM_UNIT_TYPE" val="i"/>
  <p:tag name="KSO_WM_UNIT_INDEX" val="2"/>
  <p:tag name="KSO_WM_UNIT_COLOR_SCHEME_SHAPE_ID" val="9"/>
  <p:tag name="KSO_WM_UNIT_COLOR_SCHEME_PARENT_PAGE" val="0_1"/>
  <p:tag name="KSO_WM_UNIT_DECOLORIZATION" val="1"/>
  <p:tag name="KSO_WM_UNIT_ADJUSTLAYOUT_ID" val="9"/>
  <p:tag name="KSO_WM_UNIT_BLOCK" val="0"/>
  <p:tag name="KSO_WM_UNIT_SM_LIMIT_TYPE" val="1"/>
  <p:tag name="KSO_WM_UNIT_DEC_AREA_ID" val="e86abd133d5a4bbc8f2ad4f425c494bc"/>
  <p:tag name="KSO_WM_UNIT_DECORATE_INFO" val="{&quot;ReferentInfo&quot;:{&quot;X&quot;:{&quot;Pos&quot;:0},&quot;Y&quot;:{&quot;Pos&quot;:0}},&quot;DecorateInfoX&quot;:{&quot;Pos&quot;:0,&quot;IsAbs&quot;:false},&quot;DecorateInfoY&quot;:{&quot;Pos&quot;:0,&quot;IsAbs&quot;:false},&quot;DecorateInfoW&quot;:{&quot;IsAbs&quot;:true},&quot;DecorateInfoH&quot;:{&quot;IsAbs&quot;:true}}"/>
  <p:tag name="KSO_WM_CHIP_GROUPID" val="5eecae4ea758c1ec0b708a08"/>
  <p:tag name="KSO_WM_CHIP_XID" val="5eecae4ea758c1ec0b708a09"/>
  <p:tag name="KSO_WM_TEMPLATE_ASSEMBLE_XID" val="5f6ab4f12eaee48abcfef386"/>
  <p:tag name="KSO_WM_TEMPLATE_ASSEMBLE_GROUPID" val="5f6ab4f12eaee48abcfef386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"/>
  <p:tag name="ISPRING_CUSTOM_TIMING_USED" val="1"/>
  <p:tag name="ISPRING_SLIDE_ID_2" val="{C00CFF9A-52C6-4A43-B295-0366B9AADD09}"/>
  <p:tag name="GENSWF_ADVANCE_TIME" val="8.87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11074_1*i*2"/>
  <p:tag name="KSO_WM_TEMPLATE_CATEGORY" val="diagram"/>
  <p:tag name="KSO_WM_TEMPLATE_INDEX" val="20211074"/>
  <p:tag name="KSO_WM_UNIT_LAYERLEVEL" val="1"/>
  <p:tag name="KSO_WM_TAG_VERSION" val="1.0"/>
  <p:tag name="KSO_WM_BEAUTIFY_FLAG" val="#wm#"/>
  <p:tag name="KSO_WM_UNIT_TYPE" val="i"/>
  <p:tag name="KSO_WM_UNIT_INDEX" val="2"/>
  <p:tag name="KSO_WM_UNIT_COLOR_SCHEME_SHAPE_ID" val="9"/>
  <p:tag name="KSO_WM_UNIT_COLOR_SCHEME_PARENT_PAGE" val="0_1"/>
  <p:tag name="KSO_WM_UNIT_DECOLORIZATION" val="1"/>
  <p:tag name="KSO_WM_UNIT_ADJUSTLAYOUT_ID" val="9"/>
  <p:tag name="KSO_WM_UNIT_BLOCK" val="0"/>
  <p:tag name="KSO_WM_UNIT_SM_LIMIT_TYPE" val="1"/>
  <p:tag name="KSO_WM_UNIT_DEC_AREA_ID" val="e86abd133d5a4bbc8f2ad4f425c494bc"/>
  <p:tag name="KSO_WM_UNIT_DECORATE_INFO" val="{&quot;ReferentInfo&quot;:{&quot;X&quot;:{&quot;Pos&quot;:0},&quot;Y&quot;:{&quot;Pos&quot;:0}},&quot;DecorateInfoX&quot;:{&quot;Pos&quot;:0,&quot;IsAbs&quot;:false},&quot;DecorateInfoY&quot;:{&quot;Pos&quot;:0,&quot;IsAbs&quot;:false},&quot;DecorateInfoW&quot;:{&quot;IsAbs&quot;:true},&quot;DecorateInfoH&quot;:{&quot;IsAbs&quot;:true}}"/>
  <p:tag name="KSO_WM_CHIP_GROUPID" val="5eecae4ea758c1ec0b708a08"/>
  <p:tag name="KSO_WM_CHIP_XID" val="5eecae4ea758c1ec0b708a09"/>
  <p:tag name="KSO_WM_TEMPLATE_ASSEMBLE_XID" val="5f6ab4f12eaee48abcfef386"/>
  <p:tag name="KSO_WM_TEMPLATE_ASSEMBLE_GROUPID" val="5f6ab4f12eaee48abcfef386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"/>
  <p:tag name="ISPRING_CUSTOM_TIMING_USED" val="1"/>
  <p:tag name="ISPRING_SLIDE_ID_2" val="{C00CFF9A-52C6-4A43-B295-0366B9AADD09}"/>
  <p:tag name="GENSWF_ADVANCE_TIME" val="8.87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11074_1*i*2"/>
  <p:tag name="KSO_WM_TEMPLATE_CATEGORY" val="diagram"/>
  <p:tag name="KSO_WM_TEMPLATE_INDEX" val="20211074"/>
  <p:tag name="KSO_WM_UNIT_LAYERLEVEL" val="1"/>
  <p:tag name="KSO_WM_TAG_VERSION" val="1.0"/>
  <p:tag name="KSO_WM_BEAUTIFY_FLAG" val="#wm#"/>
  <p:tag name="KSO_WM_UNIT_TYPE" val="i"/>
  <p:tag name="KSO_WM_UNIT_INDEX" val="2"/>
  <p:tag name="KSO_WM_UNIT_COLOR_SCHEME_SHAPE_ID" val="9"/>
  <p:tag name="KSO_WM_UNIT_COLOR_SCHEME_PARENT_PAGE" val="0_1"/>
  <p:tag name="KSO_WM_UNIT_DECOLORIZATION" val="1"/>
  <p:tag name="KSO_WM_UNIT_ADJUSTLAYOUT_ID" val="9"/>
  <p:tag name="KSO_WM_UNIT_BLOCK" val="0"/>
  <p:tag name="KSO_WM_UNIT_SM_LIMIT_TYPE" val="1"/>
  <p:tag name="KSO_WM_UNIT_DEC_AREA_ID" val="e86abd133d5a4bbc8f2ad4f425c494bc"/>
  <p:tag name="KSO_WM_UNIT_DECORATE_INFO" val="{&quot;ReferentInfo&quot;:{&quot;X&quot;:{&quot;Pos&quot;:0},&quot;Y&quot;:{&quot;Pos&quot;:0}},&quot;DecorateInfoX&quot;:{&quot;Pos&quot;:0,&quot;IsAbs&quot;:false},&quot;DecorateInfoY&quot;:{&quot;Pos&quot;:0,&quot;IsAbs&quot;:false},&quot;DecorateInfoW&quot;:{&quot;IsAbs&quot;:true},&quot;DecorateInfoH&quot;:{&quot;IsAbs&quot;:true}}"/>
  <p:tag name="KSO_WM_CHIP_GROUPID" val="5eecae4ea758c1ec0b708a08"/>
  <p:tag name="KSO_WM_CHIP_XID" val="5eecae4ea758c1ec0b708a09"/>
  <p:tag name="KSO_WM_TEMPLATE_ASSEMBLE_XID" val="5f6ab4f12eaee48abcfef386"/>
  <p:tag name="KSO_WM_TEMPLATE_ASSEMBLE_GROUPID" val="5f6ab4f12eaee48abcfef386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"/>
  <p:tag name="ISPRING_CUSTOM_TIMING_USED" val="1"/>
  <p:tag name="ISPRING_SLIDE_ID_2" val="{C00CFF9A-52C6-4A43-B295-0366B9AADD09}"/>
  <p:tag name="GENSWF_ADVANCE_TIME" val="8.87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11074_1*i*2"/>
  <p:tag name="KSO_WM_TEMPLATE_CATEGORY" val="diagram"/>
  <p:tag name="KSO_WM_TEMPLATE_INDEX" val="20211074"/>
  <p:tag name="KSO_WM_UNIT_LAYERLEVEL" val="1"/>
  <p:tag name="KSO_WM_TAG_VERSION" val="1.0"/>
  <p:tag name="KSO_WM_BEAUTIFY_FLAG" val="#wm#"/>
  <p:tag name="KSO_WM_UNIT_TYPE" val="i"/>
  <p:tag name="KSO_WM_UNIT_INDEX" val="2"/>
  <p:tag name="KSO_WM_UNIT_COLOR_SCHEME_SHAPE_ID" val="9"/>
  <p:tag name="KSO_WM_UNIT_COLOR_SCHEME_PARENT_PAGE" val="0_1"/>
  <p:tag name="KSO_WM_UNIT_DECOLORIZATION" val="1"/>
  <p:tag name="KSO_WM_UNIT_ADJUSTLAYOUT_ID" val="9"/>
  <p:tag name="KSO_WM_UNIT_BLOCK" val="0"/>
  <p:tag name="KSO_WM_UNIT_SM_LIMIT_TYPE" val="1"/>
  <p:tag name="KSO_WM_UNIT_DEC_AREA_ID" val="e86abd133d5a4bbc8f2ad4f425c494bc"/>
  <p:tag name="KSO_WM_UNIT_DECORATE_INFO" val="{&quot;ReferentInfo&quot;:{&quot;X&quot;:{&quot;Pos&quot;:0},&quot;Y&quot;:{&quot;Pos&quot;:0}},&quot;DecorateInfoX&quot;:{&quot;Pos&quot;:0,&quot;IsAbs&quot;:false},&quot;DecorateInfoY&quot;:{&quot;Pos&quot;:0,&quot;IsAbs&quot;:false},&quot;DecorateInfoW&quot;:{&quot;IsAbs&quot;:true},&quot;DecorateInfoH&quot;:{&quot;IsAbs&quot;:true}}"/>
  <p:tag name="KSO_WM_CHIP_GROUPID" val="5eecae4ea758c1ec0b708a08"/>
  <p:tag name="KSO_WM_CHIP_XID" val="5eecae4ea758c1ec0b708a09"/>
  <p:tag name="KSO_WM_TEMPLATE_ASSEMBLE_XID" val="5f6ab4f12eaee48abcfef386"/>
  <p:tag name="KSO_WM_TEMPLATE_ASSEMBLE_GROUPID" val="5f6ab4f12eaee48abcfef38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"/>
  <p:tag name="ISPRING_CUSTOM_TIMING_USED" val="1"/>
  <p:tag name="ISPRING_SLIDE_ID_2" val="{C00CFF9A-52C6-4A43-B295-0366B9AADD09}"/>
  <p:tag name="GENSWF_ADVANCE_TIME" val="8.87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"/>
  <p:tag name="ISPRING_CUSTOM_TIMING_USED" val="1"/>
  <p:tag name="ISPRING_SLIDE_ID_2" val="{C00CFF9A-52C6-4A43-B295-0366B9AADD09}"/>
  <p:tag name="GENSWF_ADVANCE_TIME" val="8.87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11074_1*i*2"/>
  <p:tag name="KSO_WM_TEMPLATE_CATEGORY" val="diagram"/>
  <p:tag name="KSO_WM_TEMPLATE_INDEX" val="20211074"/>
  <p:tag name="KSO_WM_UNIT_LAYERLEVEL" val="1"/>
  <p:tag name="KSO_WM_TAG_VERSION" val="1.0"/>
  <p:tag name="KSO_WM_BEAUTIFY_FLAG" val="#wm#"/>
  <p:tag name="KSO_WM_UNIT_TYPE" val="i"/>
  <p:tag name="KSO_WM_UNIT_INDEX" val="2"/>
  <p:tag name="KSO_WM_UNIT_COLOR_SCHEME_SHAPE_ID" val="9"/>
  <p:tag name="KSO_WM_UNIT_COLOR_SCHEME_PARENT_PAGE" val="0_1"/>
  <p:tag name="KSO_WM_UNIT_DECOLORIZATION" val="1"/>
  <p:tag name="KSO_WM_UNIT_ADJUSTLAYOUT_ID" val="9"/>
  <p:tag name="KSO_WM_UNIT_BLOCK" val="0"/>
  <p:tag name="KSO_WM_UNIT_SM_LIMIT_TYPE" val="1"/>
  <p:tag name="KSO_WM_UNIT_DEC_AREA_ID" val="e86abd133d5a4bbc8f2ad4f425c494bc"/>
  <p:tag name="KSO_WM_UNIT_DECORATE_INFO" val="{&quot;ReferentInfo&quot;:{&quot;X&quot;:{&quot;Pos&quot;:0},&quot;Y&quot;:{&quot;Pos&quot;:0}},&quot;DecorateInfoX&quot;:{&quot;Pos&quot;:0,&quot;IsAbs&quot;:false},&quot;DecorateInfoY&quot;:{&quot;Pos&quot;:0,&quot;IsAbs&quot;:false},&quot;DecorateInfoW&quot;:{&quot;IsAbs&quot;:true},&quot;DecorateInfoH&quot;:{&quot;IsAbs&quot;:true}}"/>
  <p:tag name="KSO_WM_CHIP_GROUPID" val="5eecae4ea758c1ec0b708a08"/>
  <p:tag name="KSO_WM_CHIP_XID" val="5eecae4ea758c1ec0b708a09"/>
  <p:tag name="KSO_WM_TEMPLATE_ASSEMBLE_XID" val="5f6ab4f12eaee48abcfef386"/>
  <p:tag name="KSO_WM_TEMPLATE_ASSEMBLE_GROUPID" val="5f6ab4f12eaee48abcfef386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"/>
  <p:tag name="ISPRING_CUSTOM_TIMING_USED" val="1"/>
  <p:tag name="ISPRING_SLIDE_ID_2" val="{C00CFF9A-52C6-4A43-B295-0366B9AADD09}"/>
  <p:tag name="GENSWF_ADVANCE_TIME" val="8.87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11074_1*i*2"/>
  <p:tag name="KSO_WM_TEMPLATE_CATEGORY" val="diagram"/>
  <p:tag name="KSO_WM_TEMPLATE_INDEX" val="20211074"/>
  <p:tag name="KSO_WM_UNIT_LAYERLEVEL" val="1"/>
  <p:tag name="KSO_WM_TAG_VERSION" val="1.0"/>
  <p:tag name="KSO_WM_BEAUTIFY_FLAG" val="#wm#"/>
  <p:tag name="KSO_WM_UNIT_TYPE" val="i"/>
  <p:tag name="KSO_WM_UNIT_INDEX" val="2"/>
  <p:tag name="KSO_WM_UNIT_COLOR_SCHEME_SHAPE_ID" val="9"/>
  <p:tag name="KSO_WM_UNIT_COLOR_SCHEME_PARENT_PAGE" val="0_1"/>
  <p:tag name="KSO_WM_UNIT_DECOLORIZATION" val="1"/>
  <p:tag name="KSO_WM_UNIT_ADJUSTLAYOUT_ID" val="9"/>
  <p:tag name="KSO_WM_UNIT_BLOCK" val="0"/>
  <p:tag name="KSO_WM_UNIT_SM_LIMIT_TYPE" val="1"/>
  <p:tag name="KSO_WM_UNIT_DEC_AREA_ID" val="e86abd133d5a4bbc8f2ad4f425c494bc"/>
  <p:tag name="KSO_WM_UNIT_DECORATE_INFO" val="{&quot;ReferentInfo&quot;:{&quot;X&quot;:{&quot;Pos&quot;:0},&quot;Y&quot;:{&quot;Pos&quot;:0}},&quot;DecorateInfoX&quot;:{&quot;Pos&quot;:0,&quot;IsAbs&quot;:false},&quot;DecorateInfoY&quot;:{&quot;Pos&quot;:0,&quot;IsAbs&quot;:false},&quot;DecorateInfoW&quot;:{&quot;IsAbs&quot;:true},&quot;DecorateInfoH&quot;:{&quot;IsAbs&quot;:true}}"/>
  <p:tag name="KSO_WM_CHIP_GROUPID" val="5eecae4ea758c1ec0b708a08"/>
  <p:tag name="KSO_WM_CHIP_XID" val="5eecae4ea758c1ec0b708a09"/>
  <p:tag name="KSO_WM_TEMPLATE_ASSEMBLE_XID" val="5f6ab4f12eaee48abcfef386"/>
  <p:tag name="KSO_WM_TEMPLATE_ASSEMBLE_GROUPID" val="5f6ab4f12eaee48abcfef386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"/>
  <p:tag name="ISPRING_CUSTOM_TIMING_USED" val="1"/>
  <p:tag name="ISPRING_SLIDE_ID_2" val="{C00CFF9A-52C6-4A43-B295-0366B9AADD09}"/>
  <p:tag name="GENSWF_ADVANCE_TIME" val="8.87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11074_1*i*2"/>
  <p:tag name="KSO_WM_TEMPLATE_CATEGORY" val="diagram"/>
  <p:tag name="KSO_WM_TEMPLATE_INDEX" val="20211074"/>
  <p:tag name="KSO_WM_UNIT_LAYERLEVEL" val="1"/>
  <p:tag name="KSO_WM_TAG_VERSION" val="1.0"/>
  <p:tag name="KSO_WM_BEAUTIFY_FLAG" val="#wm#"/>
  <p:tag name="KSO_WM_UNIT_TYPE" val="i"/>
  <p:tag name="KSO_WM_UNIT_INDEX" val="2"/>
  <p:tag name="KSO_WM_UNIT_COLOR_SCHEME_SHAPE_ID" val="9"/>
  <p:tag name="KSO_WM_UNIT_COLOR_SCHEME_PARENT_PAGE" val="0_1"/>
  <p:tag name="KSO_WM_UNIT_DECOLORIZATION" val="1"/>
  <p:tag name="KSO_WM_UNIT_ADJUSTLAYOUT_ID" val="9"/>
  <p:tag name="KSO_WM_UNIT_BLOCK" val="0"/>
  <p:tag name="KSO_WM_UNIT_SM_LIMIT_TYPE" val="1"/>
  <p:tag name="KSO_WM_UNIT_DEC_AREA_ID" val="e86abd133d5a4bbc8f2ad4f425c494bc"/>
  <p:tag name="KSO_WM_UNIT_DECORATE_INFO" val="{&quot;ReferentInfo&quot;:{&quot;X&quot;:{&quot;Pos&quot;:0},&quot;Y&quot;:{&quot;Pos&quot;:0}},&quot;DecorateInfoX&quot;:{&quot;Pos&quot;:0,&quot;IsAbs&quot;:false},&quot;DecorateInfoY&quot;:{&quot;Pos&quot;:0,&quot;IsAbs&quot;:false},&quot;DecorateInfoW&quot;:{&quot;IsAbs&quot;:true},&quot;DecorateInfoH&quot;:{&quot;IsAbs&quot;:true}}"/>
  <p:tag name="KSO_WM_CHIP_GROUPID" val="5eecae4ea758c1ec0b708a08"/>
  <p:tag name="KSO_WM_CHIP_XID" val="5eecae4ea758c1ec0b708a09"/>
  <p:tag name="KSO_WM_TEMPLATE_ASSEMBLE_XID" val="5f6ab4f12eaee48abcfef386"/>
  <p:tag name="KSO_WM_TEMPLATE_ASSEMBLE_GROUPID" val="5f6ab4f12eaee48abcfef386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"/>
  <p:tag name="ISPRING_CUSTOM_TIMING_USED" val="1"/>
  <p:tag name="ISPRING_SLIDE_ID_2" val="{C00CFF9A-52C6-4A43-B295-0366B9AADD09}"/>
  <p:tag name="GENSWF_ADVANCE_TIME" val="8.87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11074_1*i*2"/>
  <p:tag name="KSO_WM_TEMPLATE_CATEGORY" val="diagram"/>
  <p:tag name="KSO_WM_TEMPLATE_INDEX" val="20211074"/>
  <p:tag name="KSO_WM_UNIT_LAYERLEVEL" val="1"/>
  <p:tag name="KSO_WM_TAG_VERSION" val="1.0"/>
  <p:tag name="KSO_WM_BEAUTIFY_FLAG" val="#wm#"/>
  <p:tag name="KSO_WM_UNIT_TYPE" val="i"/>
  <p:tag name="KSO_WM_UNIT_INDEX" val="2"/>
  <p:tag name="KSO_WM_UNIT_COLOR_SCHEME_SHAPE_ID" val="9"/>
  <p:tag name="KSO_WM_UNIT_COLOR_SCHEME_PARENT_PAGE" val="0_1"/>
  <p:tag name="KSO_WM_UNIT_DECOLORIZATION" val="1"/>
  <p:tag name="KSO_WM_UNIT_ADJUSTLAYOUT_ID" val="9"/>
  <p:tag name="KSO_WM_UNIT_BLOCK" val="0"/>
  <p:tag name="KSO_WM_UNIT_SM_LIMIT_TYPE" val="1"/>
  <p:tag name="KSO_WM_UNIT_DEC_AREA_ID" val="e86abd133d5a4bbc8f2ad4f425c494bc"/>
  <p:tag name="KSO_WM_UNIT_DECORATE_INFO" val="{&quot;ReferentInfo&quot;:{&quot;X&quot;:{&quot;Pos&quot;:0},&quot;Y&quot;:{&quot;Pos&quot;:0}},&quot;DecorateInfoX&quot;:{&quot;Pos&quot;:0,&quot;IsAbs&quot;:false},&quot;DecorateInfoY&quot;:{&quot;Pos&quot;:0,&quot;IsAbs&quot;:false},&quot;DecorateInfoW&quot;:{&quot;IsAbs&quot;:true},&quot;DecorateInfoH&quot;:{&quot;IsAbs&quot;:true}}"/>
  <p:tag name="KSO_WM_CHIP_GROUPID" val="5eecae4ea758c1ec0b708a08"/>
  <p:tag name="KSO_WM_CHIP_XID" val="5eecae4ea758c1ec0b708a09"/>
  <p:tag name="KSO_WM_TEMPLATE_ASSEMBLE_XID" val="5f6ab4f12eaee48abcfef386"/>
  <p:tag name="KSO_WM_TEMPLATE_ASSEMBLE_GROUPID" val="5f6ab4f12eaee48abcfef386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"/>
  <p:tag name="ISPRING_CUSTOM_TIMING_USED" val="1"/>
  <p:tag name="ISPRING_SLIDE_ID_2" val="{C00CFF9A-52C6-4A43-B295-0366B9AADD09}"/>
  <p:tag name="GENSWF_ADVANCE_TIME" val="8.87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11074_1*i*2"/>
  <p:tag name="KSO_WM_TEMPLATE_CATEGORY" val="diagram"/>
  <p:tag name="KSO_WM_TEMPLATE_INDEX" val="20211074"/>
  <p:tag name="KSO_WM_UNIT_LAYERLEVEL" val="1"/>
  <p:tag name="KSO_WM_TAG_VERSION" val="1.0"/>
  <p:tag name="KSO_WM_BEAUTIFY_FLAG" val="#wm#"/>
  <p:tag name="KSO_WM_UNIT_TYPE" val="i"/>
  <p:tag name="KSO_WM_UNIT_INDEX" val="2"/>
  <p:tag name="KSO_WM_UNIT_COLOR_SCHEME_SHAPE_ID" val="9"/>
  <p:tag name="KSO_WM_UNIT_COLOR_SCHEME_PARENT_PAGE" val="0_1"/>
  <p:tag name="KSO_WM_UNIT_DECOLORIZATION" val="1"/>
  <p:tag name="KSO_WM_UNIT_ADJUSTLAYOUT_ID" val="9"/>
  <p:tag name="KSO_WM_UNIT_BLOCK" val="0"/>
  <p:tag name="KSO_WM_UNIT_SM_LIMIT_TYPE" val="1"/>
  <p:tag name="KSO_WM_UNIT_DEC_AREA_ID" val="e86abd133d5a4bbc8f2ad4f425c494bc"/>
  <p:tag name="KSO_WM_UNIT_DECORATE_INFO" val="{&quot;ReferentInfo&quot;:{&quot;X&quot;:{&quot;Pos&quot;:0},&quot;Y&quot;:{&quot;Pos&quot;:0}},&quot;DecorateInfoX&quot;:{&quot;Pos&quot;:0,&quot;IsAbs&quot;:false},&quot;DecorateInfoY&quot;:{&quot;Pos&quot;:0,&quot;IsAbs&quot;:false},&quot;DecorateInfoW&quot;:{&quot;IsAbs&quot;:true},&quot;DecorateInfoH&quot;:{&quot;IsAbs&quot;:true}}"/>
  <p:tag name="KSO_WM_CHIP_GROUPID" val="5eecae4ea758c1ec0b708a08"/>
  <p:tag name="KSO_WM_CHIP_XID" val="5eecae4ea758c1ec0b708a09"/>
  <p:tag name="KSO_WM_TEMPLATE_ASSEMBLE_XID" val="5f6ab4f12eaee48abcfef386"/>
  <p:tag name="KSO_WM_TEMPLATE_ASSEMBLE_GROUPID" val="5f6ab4f12eaee48abcfef38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"/>
  <p:tag name="ISPRING_CUSTOM_TIMING_USED" val="1"/>
  <p:tag name="ISPRING_SLIDE_ID_2" val="{C00CFF9A-52C6-4A43-B295-0366B9AADD09}"/>
  <p:tag name="GENSWF_ADVANCE_TIME" val="8.87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"/>
  <p:tag name="ISPRING_CUSTOM_TIMING_USED" val="1"/>
  <p:tag name="ISPRING_SLIDE_ID_2" val="{C00CFF9A-52C6-4A43-B295-0366B9AADD09}"/>
  <p:tag name="GENSWF_ADVANCE_TIME" val="8.87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11074_1*i*2"/>
  <p:tag name="KSO_WM_TEMPLATE_CATEGORY" val="diagram"/>
  <p:tag name="KSO_WM_TEMPLATE_INDEX" val="20211074"/>
  <p:tag name="KSO_WM_UNIT_LAYERLEVEL" val="1"/>
  <p:tag name="KSO_WM_TAG_VERSION" val="1.0"/>
  <p:tag name="KSO_WM_BEAUTIFY_FLAG" val="#wm#"/>
  <p:tag name="KSO_WM_UNIT_TYPE" val="i"/>
  <p:tag name="KSO_WM_UNIT_INDEX" val="2"/>
  <p:tag name="KSO_WM_UNIT_COLOR_SCHEME_SHAPE_ID" val="9"/>
  <p:tag name="KSO_WM_UNIT_COLOR_SCHEME_PARENT_PAGE" val="0_1"/>
  <p:tag name="KSO_WM_UNIT_DECOLORIZATION" val="1"/>
  <p:tag name="KSO_WM_UNIT_ADJUSTLAYOUT_ID" val="9"/>
  <p:tag name="KSO_WM_UNIT_BLOCK" val="0"/>
  <p:tag name="KSO_WM_UNIT_SM_LIMIT_TYPE" val="1"/>
  <p:tag name="KSO_WM_UNIT_DEC_AREA_ID" val="e86abd133d5a4bbc8f2ad4f425c494bc"/>
  <p:tag name="KSO_WM_UNIT_DECORATE_INFO" val="{&quot;ReferentInfo&quot;:{&quot;X&quot;:{&quot;Pos&quot;:0},&quot;Y&quot;:{&quot;Pos&quot;:0}},&quot;DecorateInfoX&quot;:{&quot;Pos&quot;:0,&quot;IsAbs&quot;:false},&quot;DecorateInfoY&quot;:{&quot;Pos&quot;:0,&quot;IsAbs&quot;:false},&quot;DecorateInfoW&quot;:{&quot;IsAbs&quot;:true},&quot;DecorateInfoH&quot;:{&quot;IsAbs&quot;:true}}"/>
  <p:tag name="KSO_WM_CHIP_GROUPID" val="5eecae4ea758c1ec0b708a08"/>
  <p:tag name="KSO_WM_CHIP_XID" val="5eecae4ea758c1ec0b708a09"/>
  <p:tag name="KSO_WM_TEMPLATE_ASSEMBLE_XID" val="5f6ab4f12eaee48abcfef386"/>
  <p:tag name="KSO_WM_TEMPLATE_ASSEMBLE_GROUPID" val="5f6ab4f12eaee48abcfef386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"/>
  <p:tag name="ISPRING_CUSTOM_TIMING_USED" val="1"/>
  <p:tag name="ISPRING_SLIDE_ID_2" val="{C00CFF9A-52C6-4A43-B295-0366B9AADD09}"/>
  <p:tag name="GENSWF_ADVANCE_TIME" val="8.87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11074_1*i*2"/>
  <p:tag name="KSO_WM_TEMPLATE_CATEGORY" val="diagram"/>
  <p:tag name="KSO_WM_TEMPLATE_INDEX" val="20211074"/>
  <p:tag name="KSO_WM_UNIT_LAYERLEVEL" val="1"/>
  <p:tag name="KSO_WM_TAG_VERSION" val="1.0"/>
  <p:tag name="KSO_WM_BEAUTIFY_FLAG" val="#wm#"/>
  <p:tag name="KSO_WM_UNIT_TYPE" val="i"/>
  <p:tag name="KSO_WM_UNIT_INDEX" val="2"/>
  <p:tag name="KSO_WM_UNIT_COLOR_SCHEME_SHAPE_ID" val="9"/>
  <p:tag name="KSO_WM_UNIT_COLOR_SCHEME_PARENT_PAGE" val="0_1"/>
  <p:tag name="KSO_WM_UNIT_DECOLORIZATION" val="1"/>
  <p:tag name="KSO_WM_UNIT_ADJUSTLAYOUT_ID" val="9"/>
  <p:tag name="KSO_WM_UNIT_BLOCK" val="0"/>
  <p:tag name="KSO_WM_UNIT_SM_LIMIT_TYPE" val="1"/>
  <p:tag name="KSO_WM_UNIT_DEC_AREA_ID" val="e86abd133d5a4bbc8f2ad4f425c494bc"/>
  <p:tag name="KSO_WM_UNIT_DECORATE_INFO" val="{&quot;ReferentInfo&quot;:{&quot;X&quot;:{&quot;Pos&quot;:0},&quot;Y&quot;:{&quot;Pos&quot;:0}},&quot;DecorateInfoX&quot;:{&quot;Pos&quot;:0,&quot;IsAbs&quot;:false},&quot;DecorateInfoY&quot;:{&quot;Pos&quot;:0,&quot;IsAbs&quot;:false},&quot;DecorateInfoW&quot;:{&quot;IsAbs&quot;:true},&quot;DecorateInfoH&quot;:{&quot;IsAbs&quot;:true}}"/>
  <p:tag name="KSO_WM_CHIP_GROUPID" val="5eecae4ea758c1ec0b708a08"/>
  <p:tag name="KSO_WM_CHIP_XID" val="5eecae4ea758c1ec0b708a09"/>
  <p:tag name="KSO_WM_TEMPLATE_ASSEMBLE_XID" val="5f6ab4f12eaee48abcfef386"/>
  <p:tag name="KSO_WM_TEMPLATE_ASSEMBLE_GROUPID" val="5f6ab4f12eaee48abcfef386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"/>
  <p:tag name="ISPRING_CUSTOM_TIMING_USED" val="1"/>
  <p:tag name="ISPRING_SLIDE_ID_2" val="{C00CFF9A-52C6-4A43-B295-0366B9AADD09}"/>
  <p:tag name="GENSWF_ADVANCE_TIME" val="8.87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11074_1*i*2"/>
  <p:tag name="KSO_WM_TEMPLATE_CATEGORY" val="diagram"/>
  <p:tag name="KSO_WM_TEMPLATE_INDEX" val="20211074"/>
  <p:tag name="KSO_WM_UNIT_LAYERLEVEL" val="1"/>
  <p:tag name="KSO_WM_TAG_VERSION" val="1.0"/>
  <p:tag name="KSO_WM_BEAUTIFY_FLAG" val="#wm#"/>
  <p:tag name="KSO_WM_UNIT_TYPE" val="i"/>
  <p:tag name="KSO_WM_UNIT_INDEX" val="2"/>
  <p:tag name="KSO_WM_UNIT_COLOR_SCHEME_SHAPE_ID" val="9"/>
  <p:tag name="KSO_WM_UNIT_COLOR_SCHEME_PARENT_PAGE" val="0_1"/>
  <p:tag name="KSO_WM_UNIT_DECOLORIZATION" val="1"/>
  <p:tag name="KSO_WM_UNIT_ADJUSTLAYOUT_ID" val="9"/>
  <p:tag name="KSO_WM_UNIT_BLOCK" val="0"/>
  <p:tag name="KSO_WM_UNIT_SM_LIMIT_TYPE" val="1"/>
  <p:tag name="KSO_WM_UNIT_DEC_AREA_ID" val="e86abd133d5a4bbc8f2ad4f425c494bc"/>
  <p:tag name="KSO_WM_UNIT_DECORATE_INFO" val="{&quot;ReferentInfo&quot;:{&quot;X&quot;:{&quot;Pos&quot;:0},&quot;Y&quot;:{&quot;Pos&quot;:0}},&quot;DecorateInfoX&quot;:{&quot;Pos&quot;:0,&quot;IsAbs&quot;:false},&quot;DecorateInfoY&quot;:{&quot;Pos&quot;:0,&quot;IsAbs&quot;:false},&quot;DecorateInfoW&quot;:{&quot;IsAbs&quot;:true},&quot;DecorateInfoH&quot;:{&quot;IsAbs&quot;:true}}"/>
  <p:tag name="KSO_WM_CHIP_GROUPID" val="5eecae4ea758c1ec0b708a08"/>
  <p:tag name="KSO_WM_CHIP_XID" val="5eecae4ea758c1ec0b708a09"/>
  <p:tag name="KSO_WM_TEMPLATE_ASSEMBLE_XID" val="5f6ab4f12eaee48abcfef386"/>
  <p:tag name="KSO_WM_TEMPLATE_ASSEMBLE_GROUPID" val="5f6ab4f12eaee48abcfef386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"/>
  <p:tag name="ISPRING_CUSTOM_TIMING_USED" val="1"/>
  <p:tag name="ISPRING_SLIDE_ID_2" val="{C00CFF9A-52C6-4A43-B295-0366B9AADD09}"/>
  <p:tag name="GENSWF_ADVANCE_TIME" val="8.87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11074_1*i*2"/>
  <p:tag name="KSO_WM_TEMPLATE_CATEGORY" val="diagram"/>
  <p:tag name="KSO_WM_TEMPLATE_INDEX" val="20211074"/>
  <p:tag name="KSO_WM_UNIT_LAYERLEVEL" val="1"/>
  <p:tag name="KSO_WM_TAG_VERSION" val="1.0"/>
  <p:tag name="KSO_WM_BEAUTIFY_FLAG" val="#wm#"/>
  <p:tag name="KSO_WM_UNIT_TYPE" val="i"/>
  <p:tag name="KSO_WM_UNIT_INDEX" val="2"/>
  <p:tag name="KSO_WM_UNIT_COLOR_SCHEME_SHAPE_ID" val="9"/>
  <p:tag name="KSO_WM_UNIT_COLOR_SCHEME_PARENT_PAGE" val="0_1"/>
  <p:tag name="KSO_WM_UNIT_DECOLORIZATION" val="1"/>
  <p:tag name="KSO_WM_UNIT_ADJUSTLAYOUT_ID" val="9"/>
  <p:tag name="KSO_WM_UNIT_BLOCK" val="0"/>
  <p:tag name="KSO_WM_UNIT_SM_LIMIT_TYPE" val="1"/>
  <p:tag name="KSO_WM_UNIT_DEC_AREA_ID" val="e86abd133d5a4bbc8f2ad4f425c494bc"/>
  <p:tag name="KSO_WM_UNIT_DECORATE_INFO" val="{&quot;ReferentInfo&quot;:{&quot;X&quot;:{&quot;Pos&quot;:0},&quot;Y&quot;:{&quot;Pos&quot;:0}},&quot;DecorateInfoX&quot;:{&quot;Pos&quot;:0,&quot;IsAbs&quot;:false},&quot;DecorateInfoY&quot;:{&quot;Pos&quot;:0,&quot;IsAbs&quot;:false},&quot;DecorateInfoW&quot;:{&quot;IsAbs&quot;:true},&quot;DecorateInfoH&quot;:{&quot;IsAbs&quot;:true}}"/>
  <p:tag name="KSO_WM_CHIP_GROUPID" val="5eecae4ea758c1ec0b708a08"/>
  <p:tag name="KSO_WM_CHIP_XID" val="5eecae4ea758c1ec0b708a09"/>
  <p:tag name="KSO_WM_TEMPLATE_ASSEMBLE_XID" val="5f6ab4f12eaee48abcfef386"/>
  <p:tag name="KSO_WM_TEMPLATE_ASSEMBLE_GROUPID" val="5f6ab4f12eaee48abcfef386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"/>
  <p:tag name="ISPRING_CUSTOM_TIMING_USED" val="1"/>
  <p:tag name="ISPRING_SLIDE_ID_2" val="{C00CFF9A-52C6-4A43-B295-0366B9AADD09}"/>
  <p:tag name="GENSWF_ADVANCE_TIME" val="8.87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11074_1*i*2"/>
  <p:tag name="KSO_WM_TEMPLATE_CATEGORY" val="diagram"/>
  <p:tag name="KSO_WM_TEMPLATE_INDEX" val="20211074"/>
  <p:tag name="KSO_WM_UNIT_LAYERLEVEL" val="1"/>
  <p:tag name="KSO_WM_TAG_VERSION" val="1.0"/>
  <p:tag name="KSO_WM_BEAUTIFY_FLAG" val="#wm#"/>
  <p:tag name="KSO_WM_UNIT_TYPE" val="i"/>
  <p:tag name="KSO_WM_UNIT_INDEX" val="2"/>
  <p:tag name="KSO_WM_UNIT_COLOR_SCHEME_SHAPE_ID" val="9"/>
  <p:tag name="KSO_WM_UNIT_COLOR_SCHEME_PARENT_PAGE" val="0_1"/>
  <p:tag name="KSO_WM_UNIT_DECOLORIZATION" val="1"/>
  <p:tag name="KSO_WM_UNIT_ADJUSTLAYOUT_ID" val="9"/>
  <p:tag name="KSO_WM_UNIT_BLOCK" val="0"/>
  <p:tag name="KSO_WM_UNIT_SM_LIMIT_TYPE" val="1"/>
  <p:tag name="KSO_WM_UNIT_DEC_AREA_ID" val="e86abd133d5a4bbc8f2ad4f425c494bc"/>
  <p:tag name="KSO_WM_UNIT_DECORATE_INFO" val="{&quot;ReferentInfo&quot;:{&quot;X&quot;:{&quot;Pos&quot;:0},&quot;Y&quot;:{&quot;Pos&quot;:0}},&quot;DecorateInfoX&quot;:{&quot;Pos&quot;:0,&quot;IsAbs&quot;:false},&quot;DecorateInfoY&quot;:{&quot;Pos&quot;:0,&quot;IsAbs&quot;:false},&quot;DecorateInfoW&quot;:{&quot;IsAbs&quot;:true},&quot;DecorateInfoH&quot;:{&quot;IsAbs&quot;:true}}"/>
  <p:tag name="KSO_WM_CHIP_GROUPID" val="5eecae4ea758c1ec0b708a08"/>
  <p:tag name="KSO_WM_CHIP_XID" val="5eecae4ea758c1ec0b708a09"/>
  <p:tag name="KSO_WM_TEMPLATE_ASSEMBLE_XID" val="5f6ab4f12eaee48abcfef386"/>
  <p:tag name="KSO_WM_TEMPLATE_ASSEMBLE_GROUPID" val="5f6ab4f12eaee48abcfef38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"/>
  <p:tag name="ISPRING_CUSTOM_TIMING_USED" val="1"/>
  <p:tag name="ISPRING_SLIDE_ID_2" val="{C00CFF9A-52C6-4A43-B295-0366B9AADD09}"/>
  <p:tag name="GENSWF_ADVANCE_TIME" val="8.87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"/>
  <p:tag name="ISPRING_CUSTOM_TIMING_USED" val="1"/>
  <p:tag name="ISPRING_SLIDE_ID_2" val="{C00CFF9A-52C6-4A43-B295-0366B9AADD09}"/>
  <p:tag name="GENSWF_ADVANCE_TIME" val="8.87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11074_1*i*2"/>
  <p:tag name="KSO_WM_TEMPLATE_CATEGORY" val="diagram"/>
  <p:tag name="KSO_WM_TEMPLATE_INDEX" val="20211074"/>
  <p:tag name="KSO_WM_UNIT_LAYERLEVEL" val="1"/>
  <p:tag name="KSO_WM_TAG_VERSION" val="1.0"/>
  <p:tag name="KSO_WM_BEAUTIFY_FLAG" val="#wm#"/>
  <p:tag name="KSO_WM_UNIT_TYPE" val="i"/>
  <p:tag name="KSO_WM_UNIT_INDEX" val="2"/>
  <p:tag name="KSO_WM_UNIT_COLOR_SCHEME_SHAPE_ID" val="9"/>
  <p:tag name="KSO_WM_UNIT_COLOR_SCHEME_PARENT_PAGE" val="0_1"/>
  <p:tag name="KSO_WM_UNIT_DECOLORIZATION" val="1"/>
  <p:tag name="KSO_WM_UNIT_ADJUSTLAYOUT_ID" val="9"/>
  <p:tag name="KSO_WM_UNIT_BLOCK" val="0"/>
  <p:tag name="KSO_WM_UNIT_SM_LIMIT_TYPE" val="1"/>
  <p:tag name="KSO_WM_UNIT_DEC_AREA_ID" val="e86abd133d5a4bbc8f2ad4f425c494bc"/>
  <p:tag name="KSO_WM_UNIT_DECORATE_INFO" val="{&quot;ReferentInfo&quot;:{&quot;X&quot;:{&quot;Pos&quot;:0},&quot;Y&quot;:{&quot;Pos&quot;:0}},&quot;DecorateInfoX&quot;:{&quot;Pos&quot;:0,&quot;IsAbs&quot;:false},&quot;DecorateInfoY&quot;:{&quot;Pos&quot;:0,&quot;IsAbs&quot;:false},&quot;DecorateInfoW&quot;:{&quot;IsAbs&quot;:true},&quot;DecorateInfoH&quot;:{&quot;IsAbs&quot;:true}}"/>
  <p:tag name="KSO_WM_CHIP_GROUPID" val="5eecae4ea758c1ec0b708a08"/>
  <p:tag name="KSO_WM_CHIP_XID" val="5eecae4ea758c1ec0b708a09"/>
  <p:tag name="KSO_WM_TEMPLATE_ASSEMBLE_XID" val="5f6ab4f12eaee48abcfef386"/>
  <p:tag name="KSO_WM_TEMPLATE_ASSEMBLE_GROUPID" val="5f6ab4f12eaee48abcfef386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"/>
  <p:tag name="ISPRING_CUSTOM_TIMING_USED" val="1"/>
  <p:tag name="ISPRING_SLIDE_ID_2" val="{C00CFF9A-52C6-4A43-B295-0366B9AADD09}"/>
  <p:tag name="GENSWF_ADVANCE_TIME" val="8.87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11074_1*i*2"/>
  <p:tag name="KSO_WM_TEMPLATE_CATEGORY" val="diagram"/>
  <p:tag name="KSO_WM_TEMPLATE_INDEX" val="20211074"/>
  <p:tag name="KSO_WM_UNIT_LAYERLEVEL" val="1"/>
  <p:tag name="KSO_WM_TAG_VERSION" val="1.0"/>
  <p:tag name="KSO_WM_BEAUTIFY_FLAG" val="#wm#"/>
  <p:tag name="KSO_WM_UNIT_TYPE" val="i"/>
  <p:tag name="KSO_WM_UNIT_INDEX" val="2"/>
  <p:tag name="KSO_WM_UNIT_COLOR_SCHEME_SHAPE_ID" val="9"/>
  <p:tag name="KSO_WM_UNIT_COLOR_SCHEME_PARENT_PAGE" val="0_1"/>
  <p:tag name="KSO_WM_UNIT_DECOLORIZATION" val="1"/>
  <p:tag name="KSO_WM_UNIT_ADJUSTLAYOUT_ID" val="9"/>
  <p:tag name="KSO_WM_UNIT_BLOCK" val="0"/>
  <p:tag name="KSO_WM_UNIT_SM_LIMIT_TYPE" val="1"/>
  <p:tag name="KSO_WM_UNIT_DEC_AREA_ID" val="e86abd133d5a4bbc8f2ad4f425c494bc"/>
  <p:tag name="KSO_WM_UNIT_DECORATE_INFO" val="{&quot;ReferentInfo&quot;:{&quot;X&quot;:{&quot;Pos&quot;:0},&quot;Y&quot;:{&quot;Pos&quot;:0}},&quot;DecorateInfoX&quot;:{&quot;Pos&quot;:0,&quot;IsAbs&quot;:false},&quot;DecorateInfoY&quot;:{&quot;Pos&quot;:0,&quot;IsAbs&quot;:false},&quot;DecorateInfoW&quot;:{&quot;IsAbs&quot;:true},&quot;DecorateInfoH&quot;:{&quot;IsAbs&quot;:true}}"/>
  <p:tag name="KSO_WM_CHIP_GROUPID" val="5eecae4ea758c1ec0b708a08"/>
  <p:tag name="KSO_WM_CHIP_XID" val="5eecae4ea758c1ec0b708a09"/>
  <p:tag name="KSO_WM_TEMPLATE_ASSEMBLE_XID" val="5f6ab4f12eaee48abcfef386"/>
  <p:tag name="KSO_WM_TEMPLATE_ASSEMBLE_GROUPID" val="5f6ab4f12eaee48abcfef386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"/>
  <p:tag name="ISPRING_CUSTOM_TIMING_USED" val="1"/>
  <p:tag name="ISPRING_SLIDE_ID_2" val="{C00CFF9A-52C6-4A43-B295-0366B9AADD09}"/>
  <p:tag name="GENSWF_ADVANCE_TIME" val="8.87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11074_1*i*2"/>
  <p:tag name="KSO_WM_TEMPLATE_CATEGORY" val="diagram"/>
  <p:tag name="KSO_WM_TEMPLATE_INDEX" val="20211074"/>
  <p:tag name="KSO_WM_UNIT_LAYERLEVEL" val="1"/>
  <p:tag name="KSO_WM_TAG_VERSION" val="1.0"/>
  <p:tag name="KSO_WM_BEAUTIFY_FLAG" val="#wm#"/>
  <p:tag name="KSO_WM_UNIT_TYPE" val="i"/>
  <p:tag name="KSO_WM_UNIT_INDEX" val="2"/>
  <p:tag name="KSO_WM_UNIT_COLOR_SCHEME_SHAPE_ID" val="9"/>
  <p:tag name="KSO_WM_UNIT_COLOR_SCHEME_PARENT_PAGE" val="0_1"/>
  <p:tag name="KSO_WM_UNIT_DECOLORIZATION" val="1"/>
  <p:tag name="KSO_WM_UNIT_ADJUSTLAYOUT_ID" val="9"/>
  <p:tag name="KSO_WM_UNIT_BLOCK" val="0"/>
  <p:tag name="KSO_WM_UNIT_SM_LIMIT_TYPE" val="1"/>
  <p:tag name="KSO_WM_UNIT_DEC_AREA_ID" val="e86abd133d5a4bbc8f2ad4f425c494bc"/>
  <p:tag name="KSO_WM_UNIT_DECORATE_INFO" val="{&quot;ReferentInfo&quot;:{&quot;X&quot;:{&quot;Pos&quot;:0},&quot;Y&quot;:{&quot;Pos&quot;:0}},&quot;DecorateInfoX&quot;:{&quot;Pos&quot;:0,&quot;IsAbs&quot;:false},&quot;DecorateInfoY&quot;:{&quot;Pos&quot;:0,&quot;IsAbs&quot;:false},&quot;DecorateInfoW&quot;:{&quot;IsAbs&quot;:true},&quot;DecorateInfoH&quot;:{&quot;IsAbs&quot;:true}}"/>
  <p:tag name="KSO_WM_CHIP_GROUPID" val="5eecae4ea758c1ec0b708a08"/>
  <p:tag name="KSO_WM_CHIP_XID" val="5eecae4ea758c1ec0b708a09"/>
  <p:tag name="KSO_WM_TEMPLATE_ASSEMBLE_XID" val="5f6ab4f12eaee48abcfef386"/>
  <p:tag name="KSO_WM_TEMPLATE_ASSEMBLE_GROUPID" val="5f6ab4f12eaee48abcfef386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"/>
  <p:tag name="ISPRING_CUSTOM_TIMING_USED" val="1"/>
  <p:tag name="ISPRING_SLIDE_ID_2" val="{C00CFF9A-52C6-4A43-B295-0366B9AADD09}"/>
  <p:tag name="GENSWF_ADVANCE_TIME" val="8.87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11074_1*i*2"/>
  <p:tag name="KSO_WM_TEMPLATE_CATEGORY" val="diagram"/>
  <p:tag name="KSO_WM_TEMPLATE_INDEX" val="20211074"/>
  <p:tag name="KSO_WM_UNIT_LAYERLEVEL" val="1"/>
  <p:tag name="KSO_WM_TAG_VERSION" val="1.0"/>
  <p:tag name="KSO_WM_BEAUTIFY_FLAG" val="#wm#"/>
  <p:tag name="KSO_WM_UNIT_TYPE" val="i"/>
  <p:tag name="KSO_WM_UNIT_INDEX" val="2"/>
  <p:tag name="KSO_WM_UNIT_COLOR_SCHEME_SHAPE_ID" val="9"/>
  <p:tag name="KSO_WM_UNIT_COLOR_SCHEME_PARENT_PAGE" val="0_1"/>
  <p:tag name="KSO_WM_UNIT_DECOLORIZATION" val="1"/>
  <p:tag name="KSO_WM_UNIT_ADJUSTLAYOUT_ID" val="9"/>
  <p:tag name="KSO_WM_UNIT_BLOCK" val="0"/>
  <p:tag name="KSO_WM_UNIT_SM_LIMIT_TYPE" val="1"/>
  <p:tag name="KSO_WM_UNIT_DEC_AREA_ID" val="e86abd133d5a4bbc8f2ad4f425c494bc"/>
  <p:tag name="KSO_WM_UNIT_DECORATE_INFO" val="{&quot;ReferentInfo&quot;:{&quot;X&quot;:{&quot;Pos&quot;:0},&quot;Y&quot;:{&quot;Pos&quot;:0}},&quot;DecorateInfoX&quot;:{&quot;Pos&quot;:0,&quot;IsAbs&quot;:false},&quot;DecorateInfoY&quot;:{&quot;Pos&quot;:0,&quot;IsAbs&quot;:false},&quot;DecorateInfoW&quot;:{&quot;IsAbs&quot;:true},&quot;DecorateInfoH&quot;:{&quot;IsAbs&quot;:true}}"/>
  <p:tag name="KSO_WM_CHIP_GROUPID" val="5eecae4ea758c1ec0b708a08"/>
  <p:tag name="KSO_WM_CHIP_XID" val="5eecae4ea758c1ec0b708a09"/>
  <p:tag name="KSO_WM_TEMPLATE_ASSEMBLE_XID" val="5f6ab4f12eaee48abcfef386"/>
  <p:tag name="KSO_WM_TEMPLATE_ASSEMBLE_GROUPID" val="5f6ab4f12eaee48abcfef386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"/>
  <p:tag name="ISPRING_CUSTOM_TIMING_USED" val="1"/>
  <p:tag name="ISPRING_SLIDE_ID_2" val="{C00CFF9A-52C6-4A43-B295-0366B9AADD09}"/>
  <p:tag name="GENSWF_ADVANCE_TIME" val="8.87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11074_1*i*2"/>
  <p:tag name="KSO_WM_TEMPLATE_CATEGORY" val="diagram"/>
  <p:tag name="KSO_WM_TEMPLATE_INDEX" val="20211074"/>
  <p:tag name="KSO_WM_UNIT_LAYERLEVEL" val="1"/>
  <p:tag name="KSO_WM_TAG_VERSION" val="1.0"/>
  <p:tag name="KSO_WM_BEAUTIFY_FLAG" val="#wm#"/>
  <p:tag name="KSO_WM_UNIT_TYPE" val="i"/>
  <p:tag name="KSO_WM_UNIT_INDEX" val="2"/>
  <p:tag name="KSO_WM_UNIT_COLOR_SCHEME_SHAPE_ID" val="9"/>
  <p:tag name="KSO_WM_UNIT_COLOR_SCHEME_PARENT_PAGE" val="0_1"/>
  <p:tag name="KSO_WM_UNIT_DECOLORIZATION" val="1"/>
  <p:tag name="KSO_WM_UNIT_ADJUSTLAYOUT_ID" val="9"/>
  <p:tag name="KSO_WM_UNIT_BLOCK" val="0"/>
  <p:tag name="KSO_WM_UNIT_SM_LIMIT_TYPE" val="1"/>
  <p:tag name="KSO_WM_UNIT_DEC_AREA_ID" val="e86abd133d5a4bbc8f2ad4f425c494bc"/>
  <p:tag name="KSO_WM_UNIT_DECORATE_INFO" val="{&quot;ReferentInfo&quot;:{&quot;X&quot;:{&quot;Pos&quot;:0},&quot;Y&quot;:{&quot;Pos&quot;:0}},&quot;DecorateInfoX&quot;:{&quot;Pos&quot;:0,&quot;IsAbs&quot;:false},&quot;DecorateInfoY&quot;:{&quot;Pos&quot;:0,&quot;IsAbs&quot;:false},&quot;DecorateInfoW&quot;:{&quot;IsAbs&quot;:true},&quot;DecorateInfoH&quot;:{&quot;IsAbs&quot;:true}}"/>
  <p:tag name="KSO_WM_CHIP_GROUPID" val="5eecae4ea758c1ec0b708a08"/>
  <p:tag name="KSO_WM_CHIP_XID" val="5eecae4ea758c1ec0b708a09"/>
  <p:tag name="KSO_WM_TEMPLATE_ASSEMBLE_XID" val="5f6ab4f12eaee48abcfef386"/>
  <p:tag name="KSO_WM_TEMPLATE_ASSEMBLE_GROUPID" val="5f6ab4f12eaee48abcfef38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"/>
  <p:tag name="ISPRING_CUSTOM_TIMING_USED" val="1"/>
  <p:tag name="ISPRING_SLIDE_ID_2" val="{C00CFF9A-52C6-4A43-B295-0366B9AADD09}"/>
  <p:tag name="GENSWF_ADVANCE_TIME" val="8.87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"/>
  <p:tag name="ISPRING_CUSTOM_TIMING_USED" val="1"/>
  <p:tag name="ISPRING_SLIDE_ID_2" val="{C00CFF9A-52C6-4A43-B295-0366B9AADD09}"/>
  <p:tag name="GENSWF_ADVANCE_TIME" val="8.87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11074_1*i*2"/>
  <p:tag name="KSO_WM_TEMPLATE_CATEGORY" val="diagram"/>
  <p:tag name="KSO_WM_TEMPLATE_INDEX" val="20211074"/>
  <p:tag name="KSO_WM_UNIT_LAYERLEVEL" val="1"/>
  <p:tag name="KSO_WM_TAG_VERSION" val="1.0"/>
  <p:tag name="KSO_WM_BEAUTIFY_FLAG" val="#wm#"/>
  <p:tag name="KSO_WM_UNIT_TYPE" val="i"/>
  <p:tag name="KSO_WM_UNIT_INDEX" val="2"/>
  <p:tag name="KSO_WM_UNIT_COLOR_SCHEME_SHAPE_ID" val="9"/>
  <p:tag name="KSO_WM_UNIT_COLOR_SCHEME_PARENT_PAGE" val="0_1"/>
  <p:tag name="KSO_WM_UNIT_DECOLORIZATION" val="1"/>
  <p:tag name="KSO_WM_UNIT_ADJUSTLAYOUT_ID" val="9"/>
  <p:tag name="KSO_WM_UNIT_BLOCK" val="0"/>
  <p:tag name="KSO_WM_UNIT_SM_LIMIT_TYPE" val="1"/>
  <p:tag name="KSO_WM_UNIT_DEC_AREA_ID" val="e86abd133d5a4bbc8f2ad4f425c494bc"/>
  <p:tag name="KSO_WM_UNIT_DECORATE_INFO" val="{&quot;ReferentInfo&quot;:{&quot;X&quot;:{&quot;Pos&quot;:0},&quot;Y&quot;:{&quot;Pos&quot;:0}},&quot;DecorateInfoX&quot;:{&quot;Pos&quot;:0,&quot;IsAbs&quot;:false},&quot;DecorateInfoY&quot;:{&quot;Pos&quot;:0,&quot;IsAbs&quot;:false},&quot;DecorateInfoW&quot;:{&quot;IsAbs&quot;:true},&quot;DecorateInfoH&quot;:{&quot;IsAbs&quot;:true}}"/>
  <p:tag name="KSO_WM_CHIP_GROUPID" val="5eecae4ea758c1ec0b708a08"/>
  <p:tag name="KSO_WM_CHIP_XID" val="5eecae4ea758c1ec0b708a09"/>
  <p:tag name="KSO_WM_TEMPLATE_ASSEMBLE_XID" val="5f6ab4f12eaee48abcfef386"/>
  <p:tag name="KSO_WM_TEMPLATE_ASSEMBLE_GROUPID" val="5f6ab4f12eaee48abcfef386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"/>
  <p:tag name="ISPRING_CUSTOM_TIMING_USED" val="1"/>
  <p:tag name="ISPRING_SLIDE_ID_2" val="{C00CFF9A-52C6-4A43-B295-0366B9AADD09}"/>
  <p:tag name="GENSWF_ADVANCE_TIME" val="8.87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"/>
  <p:tag name="ISPRING_CUSTOM_TIMING_USED" val="1"/>
  <p:tag name="ISPRING_SLIDE_ID_2" val="{C00CFF9A-52C6-4A43-B295-0366B9AADD09}"/>
  <p:tag name="GENSWF_ADVANCE_TIME" val="8.87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11074_1*i*2"/>
  <p:tag name="KSO_WM_TEMPLATE_CATEGORY" val="diagram"/>
  <p:tag name="KSO_WM_TEMPLATE_INDEX" val="20211074"/>
  <p:tag name="KSO_WM_UNIT_LAYERLEVEL" val="1"/>
  <p:tag name="KSO_WM_TAG_VERSION" val="1.0"/>
  <p:tag name="KSO_WM_BEAUTIFY_FLAG" val="#wm#"/>
  <p:tag name="KSO_WM_UNIT_TYPE" val="i"/>
  <p:tag name="KSO_WM_UNIT_INDEX" val="2"/>
  <p:tag name="KSO_WM_UNIT_COLOR_SCHEME_SHAPE_ID" val="9"/>
  <p:tag name="KSO_WM_UNIT_COLOR_SCHEME_PARENT_PAGE" val="0_1"/>
  <p:tag name="KSO_WM_UNIT_DECOLORIZATION" val="1"/>
  <p:tag name="KSO_WM_UNIT_ADJUSTLAYOUT_ID" val="9"/>
  <p:tag name="KSO_WM_UNIT_BLOCK" val="0"/>
  <p:tag name="KSO_WM_UNIT_SM_LIMIT_TYPE" val="1"/>
  <p:tag name="KSO_WM_UNIT_DEC_AREA_ID" val="e86abd133d5a4bbc8f2ad4f425c494bc"/>
  <p:tag name="KSO_WM_UNIT_DECORATE_INFO" val="{&quot;ReferentInfo&quot;:{&quot;X&quot;:{&quot;Pos&quot;:0},&quot;Y&quot;:{&quot;Pos&quot;:0}},&quot;DecorateInfoX&quot;:{&quot;Pos&quot;:0,&quot;IsAbs&quot;:false},&quot;DecorateInfoY&quot;:{&quot;Pos&quot;:0,&quot;IsAbs&quot;:false},&quot;DecorateInfoW&quot;:{&quot;IsAbs&quot;:true},&quot;DecorateInfoH&quot;:{&quot;IsAbs&quot;:true}}"/>
  <p:tag name="KSO_WM_CHIP_GROUPID" val="5eecae4ea758c1ec0b708a08"/>
  <p:tag name="KSO_WM_CHIP_XID" val="5eecae4ea758c1ec0b708a09"/>
  <p:tag name="KSO_WM_TEMPLATE_ASSEMBLE_XID" val="5f6ab4f12eaee48abcfef386"/>
  <p:tag name="KSO_WM_TEMPLATE_ASSEMBLE_GROUPID" val="5f6ab4f12eaee48abcfef386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"/>
  <p:tag name="ISPRING_CUSTOM_TIMING_USED" val="1"/>
  <p:tag name="ISPRING_SLIDE_ID_2" val="{C00CFF9A-52C6-4A43-B295-0366B9AADD09}"/>
  <p:tag name="GENSWF_ADVANCE_TIME" val="8.87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11074_1*i*2"/>
  <p:tag name="KSO_WM_TEMPLATE_CATEGORY" val="diagram"/>
  <p:tag name="KSO_WM_TEMPLATE_INDEX" val="20211074"/>
  <p:tag name="KSO_WM_UNIT_LAYERLEVEL" val="1"/>
  <p:tag name="KSO_WM_TAG_VERSION" val="1.0"/>
  <p:tag name="KSO_WM_BEAUTIFY_FLAG" val="#wm#"/>
  <p:tag name="KSO_WM_UNIT_TYPE" val="i"/>
  <p:tag name="KSO_WM_UNIT_INDEX" val="2"/>
  <p:tag name="KSO_WM_UNIT_COLOR_SCHEME_SHAPE_ID" val="9"/>
  <p:tag name="KSO_WM_UNIT_COLOR_SCHEME_PARENT_PAGE" val="0_1"/>
  <p:tag name="KSO_WM_UNIT_DECOLORIZATION" val="1"/>
  <p:tag name="KSO_WM_UNIT_ADJUSTLAYOUT_ID" val="9"/>
  <p:tag name="KSO_WM_UNIT_BLOCK" val="0"/>
  <p:tag name="KSO_WM_UNIT_SM_LIMIT_TYPE" val="1"/>
  <p:tag name="KSO_WM_UNIT_DEC_AREA_ID" val="e86abd133d5a4bbc8f2ad4f425c494bc"/>
  <p:tag name="KSO_WM_UNIT_DECORATE_INFO" val="{&quot;ReferentInfo&quot;:{&quot;X&quot;:{&quot;Pos&quot;:0},&quot;Y&quot;:{&quot;Pos&quot;:0}},&quot;DecorateInfoX&quot;:{&quot;Pos&quot;:0,&quot;IsAbs&quot;:false},&quot;DecorateInfoY&quot;:{&quot;Pos&quot;:0,&quot;IsAbs&quot;:false},&quot;DecorateInfoW&quot;:{&quot;IsAbs&quot;:true},&quot;DecorateInfoH&quot;:{&quot;IsAbs&quot;:true}}"/>
  <p:tag name="KSO_WM_CHIP_GROUPID" val="5eecae4ea758c1ec0b708a08"/>
  <p:tag name="KSO_WM_CHIP_XID" val="5eecae4ea758c1ec0b708a09"/>
  <p:tag name="KSO_WM_TEMPLATE_ASSEMBLE_XID" val="5f6ab4f12eaee48abcfef386"/>
  <p:tag name="KSO_WM_TEMPLATE_ASSEMBLE_GROUPID" val="5f6ab4f12eaee48abcfef386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"/>
  <p:tag name="ISPRING_CUSTOM_TIMING_USED" val="1"/>
  <p:tag name="ISPRING_SLIDE_ID_2" val="{C00CFF9A-52C6-4A43-B295-0366B9AADD09}"/>
  <p:tag name="GENSWF_ADVANCE_TIME" val="8.87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11074_1*i*2"/>
  <p:tag name="KSO_WM_TEMPLATE_CATEGORY" val="diagram"/>
  <p:tag name="KSO_WM_TEMPLATE_INDEX" val="20211074"/>
  <p:tag name="KSO_WM_UNIT_LAYERLEVEL" val="1"/>
  <p:tag name="KSO_WM_TAG_VERSION" val="1.0"/>
  <p:tag name="KSO_WM_BEAUTIFY_FLAG" val="#wm#"/>
  <p:tag name="KSO_WM_UNIT_TYPE" val="i"/>
  <p:tag name="KSO_WM_UNIT_INDEX" val="2"/>
  <p:tag name="KSO_WM_UNIT_COLOR_SCHEME_SHAPE_ID" val="9"/>
  <p:tag name="KSO_WM_UNIT_COLOR_SCHEME_PARENT_PAGE" val="0_1"/>
  <p:tag name="KSO_WM_UNIT_DECOLORIZATION" val="1"/>
  <p:tag name="KSO_WM_UNIT_ADJUSTLAYOUT_ID" val="9"/>
  <p:tag name="KSO_WM_UNIT_BLOCK" val="0"/>
  <p:tag name="KSO_WM_UNIT_SM_LIMIT_TYPE" val="1"/>
  <p:tag name="KSO_WM_UNIT_DEC_AREA_ID" val="e86abd133d5a4bbc8f2ad4f425c494bc"/>
  <p:tag name="KSO_WM_UNIT_DECORATE_INFO" val="{&quot;ReferentInfo&quot;:{&quot;X&quot;:{&quot;Pos&quot;:0},&quot;Y&quot;:{&quot;Pos&quot;:0}},&quot;DecorateInfoX&quot;:{&quot;Pos&quot;:0,&quot;IsAbs&quot;:false},&quot;DecorateInfoY&quot;:{&quot;Pos&quot;:0,&quot;IsAbs&quot;:false},&quot;DecorateInfoW&quot;:{&quot;IsAbs&quot;:true},&quot;DecorateInfoH&quot;:{&quot;IsAbs&quot;:true}}"/>
  <p:tag name="KSO_WM_CHIP_GROUPID" val="5eecae4ea758c1ec0b708a08"/>
  <p:tag name="KSO_WM_CHIP_XID" val="5eecae4ea758c1ec0b708a09"/>
  <p:tag name="KSO_WM_TEMPLATE_ASSEMBLE_XID" val="5f6ab4f12eaee48abcfef386"/>
  <p:tag name="KSO_WM_TEMPLATE_ASSEMBLE_GROUPID" val="5f6ab4f12eaee48abcfef386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"/>
  <p:tag name="ISPRING_CUSTOM_TIMING_USED" val="1"/>
  <p:tag name="ISPRING_SLIDE_ID_2" val="{C00CFF9A-52C6-4A43-B295-0366B9AADD09}"/>
  <p:tag name="GENSWF_ADVANCE_TIME" val="8.8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11074_1*i*2"/>
  <p:tag name="KSO_WM_TEMPLATE_CATEGORY" val="diagram"/>
  <p:tag name="KSO_WM_TEMPLATE_INDEX" val="20211074"/>
  <p:tag name="KSO_WM_UNIT_LAYERLEVEL" val="1"/>
  <p:tag name="KSO_WM_TAG_VERSION" val="1.0"/>
  <p:tag name="KSO_WM_BEAUTIFY_FLAG" val="#wm#"/>
  <p:tag name="KSO_WM_UNIT_TYPE" val="i"/>
  <p:tag name="KSO_WM_UNIT_INDEX" val="2"/>
  <p:tag name="KSO_WM_UNIT_COLOR_SCHEME_SHAPE_ID" val="9"/>
  <p:tag name="KSO_WM_UNIT_COLOR_SCHEME_PARENT_PAGE" val="0_1"/>
  <p:tag name="KSO_WM_UNIT_DECOLORIZATION" val="1"/>
  <p:tag name="KSO_WM_UNIT_ADJUSTLAYOUT_ID" val="9"/>
  <p:tag name="KSO_WM_UNIT_BLOCK" val="0"/>
  <p:tag name="KSO_WM_UNIT_SM_LIMIT_TYPE" val="1"/>
  <p:tag name="KSO_WM_UNIT_DEC_AREA_ID" val="e86abd133d5a4bbc8f2ad4f425c494bc"/>
  <p:tag name="KSO_WM_UNIT_DECORATE_INFO" val="{&quot;ReferentInfo&quot;:{&quot;X&quot;:{&quot;Pos&quot;:0},&quot;Y&quot;:{&quot;Pos&quot;:0}},&quot;DecorateInfoX&quot;:{&quot;Pos&quot;:0,&quot;IsAbs&quot;:false},&quot;DecorateInfoY&quot;:{&quot;Pos&quot;:0,&quot;IsAbs&quot;:false},&quot;DecorateInfoW&quot;:{&quot;IsAbs&quot;:true},&quot;DecorateInfoH&quot;:{&quot;IsAbs&quot;:true}}"/>
  <p:tag name="KSO_WM_CHIP_GROUPID" val="5eecae4ea758c1ec0b708a08"/>
  <p:tag name="KSO_WM_CHIP_XID" val="5eecae4ea758c1ec0b708a09"/>
  <p:tag name="KSO_WM_TEMPLATE_ASSEMBLE_XID" val="5f6ab4f12eaee48abcfef386"/>
  <p:tag name="KSO_WM_TEMPLATE_ASSEMBLE_GROUPID" val="5f6ab4f12eaee48abcfef386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"/>
  <p:tag name="ISPRING_CUSTOM_TIMING_USED" val="1"/>
  <p:tag name="ISPRING_SLIDE_ID_2" val="{C00CFF9A-52C6-4A43-B295-0366B9AADD09}"/>
  <p:tag name="GENSWF_ADVANCE_TIME" val="8.87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"/>
  <p:tag name="ISPRING_CUSTOM_TIMING_USED" val="1"/>
  <p:tag name="ISPRING_SLIDE_ID_2" val="{C00CFF9A-52C6-4A43-B295-0366B9AADD09}"/>
  <p:tag name="GENSWF_ADVANCE_TIME" val="8.87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18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1074_1*a*1"/>
  <p:tag name="KSO_WM_TEMPLATE_CATEGORY" val="diagram"/>
  <p:tag name="KSO_WM_TEMPLATE_INDEX" val="20211074"/>
  <p:tag name="KSO_WM_UNIT_LAYERLEVEL" val="1"/>
  <p:tag name="KSO_WM_TAG_VERSION" val="1.0"/>
  <p:tag name="KSO_WM_BEAUTIFY_FLAG" val="#wm#"/>
  <p:tag name="KSO_WM_UNIT_PRESET_TEXT" val="单击此处添加大标题内容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4e124c643f504eecafef9ad9342c164a"/>
  <p:tag name="KSO_WM_UNIT_DECORATE_INFO" val=""/>
  <p:tag name="KSO_WM_UNIT_SM_LIMIT_TYPE" val=""/>
  <p:tag name="KSO_WM_CHIP_FILLAREA_FILL_RULE" val="{&quot;fill_align&quot;:&quot;lt&quot;,&quot;fill_mode&quot;:&quot;full&quot;,&quot;sacle_strategy&quot;:&quot;smart&quot;}"/>
  <p:tag name="KSO_WM_ASSEMBLE_CHIP_INDEX" val="67edae58e07d4fea9916eabf40709a0e"/>
  <p:tag name="KSO_WM_UNIT_TEXT_FILL_FORE_SCHEMECOLOR_INDEX_BRIGHTNESS" val="0"/>
  <p:tag name="KSO_WM_UNIT_TEXT_FILL_FORE_SCHEMECOLOR_INDEX" val="13"/>
  <p:tag name="KSO_WM_UNIT_TEXT_FILL_TYPE" val="1"/>
  <p:tag name="KSO_WM_TEMPLATE_ASSEMBLE_XID" val="5f6ab4f12eaee48abcfef386"/>
  <p:tag name="KSO_WM_TEMPLATE_ASSEMBLE_GROUPID" val="5f6ab4f12eaee48abcfef386"/>
  <p:tag name="KSO_WM_TAG_FRONT_SIZE" val=""/>
  <p:tag name="KSO_WM_TAG_BACKGROUP_ID" val=""/>
  <p:tag name="KSO_WM_TAG_BACKGROUP_SIZE" val=""/>
  <p:tag name="KSO_WM_TAG_ZODER_POSITION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"/>
  <p:tag name="ISPRING_CUSTOM_TIMING_USED" val="1"/>
  <p:tag name="ISPRING_SLIDE_ID_2" val="{C00CFF9A-52C6-4A43-B295-0366B9AADD09}"/>
  <p:tag name="GENSWF_ADVANCE_TIME" val="8.8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11074_1*i*2"/>
  <p:tag name="KSO_WM_TEMPLATE_CATEGORY" val="diagram"/>
  <p:tag name="KSO_WM_TEMPLATE_INDEX" val="20211074"/>
  <p:tag name="KSO_WM_UNIT_LAYERLEVEL" val="1"/>
  <p:tag name="KSO_WM_TAG_VERSION" val="1.0"/>
  <p:tag name="KSO_WM_BEAUTIFY_FLAG" val="#wm#"/>
  <p:tag name="KSO_WM_UNIT_TYPE" val="i"/>
  <p:tag name="KSO_WM_UNIT_INDEX" val="2"/>
  <p:tag name="KSO_WM_UNIT_COLOR_SCHEME_SHAPE_ID" val="9"/>
  <p:tag name="KSO_WM_UNIT_COLOR_SCHEME_PARENT_PAGE" val="0_1"/>
  <p:tag name="KSO_WM_UNIT_DECOLORIZATION" val="1"/>
  <p:tag name="KSO_WM_UNIT_ADJUSTLAYOUT_ID" val="9"/>
  <p:tag name="KSO_WM_UNIT_BLOCK" val="0"/>
  <p:tag name="KSO_WM_UNIT_SM_LIMIT_TYPE" val="1"/>
  <p:tag name="KSO_WM_UNIT_DEC_AREA_ID" val="e86abd133d5a4bbc8f2ad4f425c494bc"/>
  <p:tag name="KSO_WM_UNIT_DECORATE_INFO" val="{&quot;ReferentInfo&quot;:{&quot;X&quot;:{&quot;Pos&quot;:0},&quot;Y&quot;:{&quot;Pos&quot;:0}},&quot;DecorateInfoX&quot;:{&quot;Pos&quot;:0,&quot;IsAbs&quot;:false},&quot;DecorateInfoY&quot;:{&quot;Pos&quot;:0,&quot;IsAbs&quot;:false},&quot;DecorateInfoW&quot;:{&quot;IsAbs&quot;:true},&quot;DecorateInfoH&quot;:{&quot;IsAbs&quot;:true}}"/>
  <p:tag name="KSO_WM_CHIP_GROUPID" val="5eecae4ea758c1ec0b708a08"/>
  <p:tag name="KSO_WM_CHIP_XID" val="5eecae4ea758c1ec0b708a09"/>
  <p:tag name="KSO_WM_TEMPLATE_ASSEMBLE_XID" val="5f6ab4f12eaee48abcfef386"/>
  <p:tag name="KSO_WM_TEMPLATE_ASSEMBLE_GROUPID" val="5f6ab4f12eaee48abcfef386"/>
</p:tagLst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 smtClean="0">
            <a:solidFill>
              <a:schemeClr val="tx2">
                <a:lumMod val="1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7214</TotalTime>
  <Words>1653</Words>
  <Application>Microsoft Macintosh PowerPoint</Application>
  <PresentationFormat>宽屏</PresentationFormat>
  <Paragraphs>363</Paragraphs>
  <Slides>55</Slides>
  <Notes>42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55</vt:i4>
      </vt:variant>
    </vt:vector>
  </HeadingPairs>
  <TitlesOfParts>
    <vt:vector size="62" baseType="lpstr">
      <vt:lpstr>华文中宋</vt:lpstr>
      <vt:lpstr>等线</vt:lpstr>
      <vt:lpstr>HYJinLingKeJing W</vt:lpstr>
      <vt:lpstr>FZZH-FQLHJW</vt:lpstr>
      <vt:lpstr>Arial Black</vt:lpstr>
      <vt:lpstr>Arial</vt:lpstr>
      <vt:lpstr>1_Office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秦 丹妮</dc:creator>
  <cp:lastModifiedBy>丹妮 秦</cp:lastModifiedBy>
  <cp:revision>190</cp:revision>
  <dcterms:created xsi:type="dcterms:W3CDTF">2022-09-05T13:11:01Z</dcterms:created>
  <dcterms:modified xsi:type="dcterms:W3CDTF">2023-10-15T05:18:18Z</dcterms:modified>
</cp:coreProperties>
</file>