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70.xml" ContentType="application/vnd.openxmlformats-officedocument.presentationml.tags+xml"/>
  <Override PartName="/ppt/notesSlides/notesSlide37.xml" ContentType="application/vnd.openxmlformats-officedocument.presentationml.notesSlide+xml"/>
  <Override PartName="/ppt/tags/tag71.xml" ContentType="application/vnd.openxmlformats-officedocument.presentationml.tags+xml"/>
  <Override PartName="/ppt/notesSlides/notesSlide3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41"/>
  </p:notesMasterIdLst>
  <p:sldIdLst>
    <p:sldId id="7265" r:id="rId2"/>
    <p:sldId id="7287" r:id="rId3"/>
    <p:sldId id="384" r:id="rId4"/>
    <p:sldId id="7258" r:id="rId5"/>
    <p:sldId id="7288" r:id="rId6"/>
    <p:sldId id="7289" r:id="rId7"/>
    <p:sldId id="7302" r:id="rId8"/>
    <p:sldId id="7290" r:id="rId9"/>
    <p:sldId id="7291" r:id="rId10"/>
    <p:sldId id="7300" r:id="rId11"/>
    <p:sldId id="7295" r:id="rId12"/>
    <p:sldId id="7292" r:id="rId13"/>
    <p:sldId id="7299" r:id="rId14"/>
    <p:sldId id="7310" r:id="rId15"/>
    <p:sldId id="7293" r:id="rId16"/>
    <p:sldId id="7294" r:id="rId17"/>
    <p:sldId id="7296" r:id="rId18"/>
    <p:sldId id="7298" r:id="rId19"/>
    <p:sldId id="7297" r:id="rId20"/>
    <p:sldId id="7303" r:id="rId21"/>
    <p:sldId id="7304" r:id="rId22"/>
    <p:sldId id="7305" r:id="rId23"/>
    <p:sldId id="7306" r:id="rId24"/>
    <p:sldId id="7307" r:id="rId25"/>
    <p:sldId id="7313" r:id="rId26"/>
    <p:sldId id="7311" r:id="rId27"/>
    <p:sldId id="7314" r:id="rId28"/>
    <p:sldId id="7316" r:id="rId29"/>
    <p:sldId id="7317" r:id="rId30"/>
    <p:sldId id="7315" r:id="rId31"/>
    <p:sldId id="7312" r:id="rId32"/>
    <p:sldId id="7318" r:id="rId33"/>
    <p:sldId id="7319" r:id="rId34"/>
    <p:sldId id="7321" r:id="rId35"/>
    <p:sldId id="7309" r:id="rId36"/>
    <p:sldId id="7322" r:id="rId37"/>
    <p:sldId id="7254" r:id="rId38"/>
    <p:sldId id="7286" r:id="rId39"/>
    <p:sldId id="7255" r:id="rId40"/>
  </p:sldIdLst>
  <p:sldSz cx="12192000" cy="6858000"/>
  <p:notesSz cx="6858000" cy="9144000"/>
  <p:embeddedFontLst>
    <p:embeddedFont>
      <p:font typeface="等线" panose="02010600030101010101" pitchFamily="2" charset="-122"/>
      <p:regular r:id="rId42"/>
      <p:bold r:id="rId43"/>
    </p:embeddedFont>
    <p:embeddedFont>
      <p:font typeface="华文中宋" panose="02010600040101010101" pitchFamily="2" charset="-122"/>
      <p:regular r:id="rId44"/>
    </p:embeddedFont>
    <p:embeddedFont>
      <p:font typeface="Arial Black" panose="020B0604020202020204" pitchFamily="34" charset="0"/>
      <p:bold r:id="rId45"/>
    </p:embeddedFont>
    <p:embeddedFont>
      <p:font typeface="FZZH-FQLHJW" panose="02000500000000000000" pitchFamily="2" charset="-122"/>
      <p:regular r:id="rId46"/>
    </p:embeddedFont>
    <p:embeddedFont>
      <p:font typeface="HYJinLingKeJing W" pitchFamily="18" charset="-122"/>
      <p:regular r:id="rId4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0404"/>
    <a:srgbClr val="CFC6C6"/>
    <a:srgbClr val="F6BDB4"/>
    <a:srgbClr val="FFD3AB"/>
    <a:srgbClr val="FFCF9E"/>
    <a:srgbClr val="FFF6E8"/>
    <a:srgbClr val="F6B2A3"/>
    <a:srgbClr val="FDF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6"/>
    <p:restoredTop sz="93300"/>
  </p:normalViewPr>
  <p:slideViewPr>
    <p:cSldViewPr snapToGrid="0">
      <p:cViewPr>
        <p:scale>
          <a:sx n="66" d="100"/>
          <a:sy n="66" d="100"/>
        </p:scale>
        <p:origin x="2400" y="1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F0CD1-979D-E24D-832C-1F4929E26565}" type="datetimeFigureOut">
              <a:rPr kumimoji="1" lang="zh-CN" altLang="en-US" smtClean="0"/>
              <a:t>2023/10/14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2DCE6-F64B-834B-A084-D3472EF3C677}" type="slidenum">
              <a:rPr kumimoji="1" lang="zh-CN" altLang="en-US" smtClean="0"/>
              <a:t>‹#›</a:t>
            </a:fld>
            <a:endParaRPr kumimoji="1" lang="zh-CN" altLang="en-US"/>
          </a:p>
        </p:txBody>
      </p:sp>
    </p:spTree>
    <p:extLst>
      <p:ext uri="{BB962C8B-B14F-4D97-AF65-F5344CB8AC3E}">
        <p14:creationId xmlns:p14="http://schemas.microsoft.com/office/powerpoint/2010/main" val="24544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5012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23172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522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1231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7402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269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3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4602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5546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2876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732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6248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8522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53012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8466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90057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4955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8054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7846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436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57912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058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8197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65328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6761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55164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8124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214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81752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424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03657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81297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853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516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544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642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404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6338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7794-22A9-4772-95FA-8FE4B2EF2F0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093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8E09BF-E986-43EF-9ABE-A99E53C6F3E8}" type="datetimeFigureOut">
              <a:rPr lang="zh-CN" altLang="en-US" smtClean="0"/>
              <a:t>2023/10/14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025175-4B77-490A-8DE9-2FCB56641286}" type="slidenum">
              <a:rPr lang="zh-CN" altLang="en-US" smtClean="0"/>
              <a:t>‹#›</a:t>
            </a:fld>
            <a:endParaRPr lang="zh-CN" altLang="en-US"/>
          </a:p>
        </p:txBody>
      </p:sp>
    </p:spTree>
    <p:extLst>
      <p:ext uri="{BB962C8B-B14F-4D97-AF65-F5344CB8AC3E}">
        <p14:creationId xmlns:p14="http://schemas.microsoft.com/office/powerpoint/2010/main" val="92754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8E09BF-E986-43EF-9ABE-A99E53C6F3E8}" type="datetimeFigureOut">
              <a:rPr lang="zh-CN" altLang="en-US" smtClean="0"/>
              <a:t>2023/10/14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025175-4B77-490A-8DE9-2FCB56641286}" type="slidenum">
              <a:rPr lang="zh-CN" altLang="en-US" smtClean="0"/>
              <a:t>‹#›</a:t>
            </a:fld>
            <a:endParaRPr lang="zh-CN" altLang="en-US"/>
          </a:p>
        </p:txBody>
      </p:sp>
    </p:spTree>
    <p:extLst>
      <p:ext uri="{BB962C8B-B14F-4D97-AF65-F5344CB8AC3E}">
        <p14:creationId xmlns:p14="http://schemas.microsoft.com/office/powerpoint/2010/main" val="1673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8E09BF-E986-43EF-9ABE-A99E53C6F3E8}" type="datetimeFigureOut">
              <a:rPr lang="zh-CN" altLang="en-US" smtClean="0"/>
              <a:t>2023/10/14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025175-4B77-490A-8DE9-2FCB56641286}" type="slidenum">
              <a:rPr lang="zh-CN" altLang="en-US" smtClean="0"/>
              <a:t>‹#›</a:t>
            </a:fld>
            <a:endParaRPr lang="zh-CN" altLang="en-US"/>
          </a:p>
        </p:txBody>
      </p:sp>
    </p:spTree>
    <p:extLst>
      <p:ext uri="{BB962C8B-B14F-4D97-AF65-F5344CB8AC3E}">
        <p14:creationId xmlns:p14="http://schemas.microsoft.com/office/powerpoint/2010/main" val="4429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8E09BF-E986-43EF-9ABE-A99E53C6F3E8}" type="datetimeFigureOut">
              <a:rPr lang="zh-CN" altLang="en-US" smtClean="0"/>
              <a:t>2023/10/14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025175-4B77-490A-8DE9-2FCB56641286}" type="slidenum">
              <a:rPr lang="zh-CN" altLang="en-US" smtClean="0"/>
              <a:t>‹#›</a:t>
            </a:fld>
            <a:endParaRPr lang="zh-CN" altLang="en-US"/>
          </a:p>
        </p:txBody>
      </p:sp>
    </p:spTree>
    <p:extLst>
      <p:ext uri="{BB962C8B-B14F-4D97-AF65-F5344CB8AC3E}">
        <p14:creationId xmlns:p14="http://schemas.microsoft.com/office/powerpoint/2010/main" val="424437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8E09BF-E986-43EF-9ABE-A99E53C6F3E8}" type="datetimeFigureOut">
              <a:rPr lang="zh-CN" altLang="en-US" smtClean="0"/>
              <a:t>2023/10/14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025175-4B77-490A-8DE9-2FCB56641286}" type="slidenum">
              <a:rPr lang="zh-CN" altLang="en-US" smtClean="0"/>
              <a:t>‹#›</a:t>
            </a:fld>
            <a:endParaRPr lang="zh-CN" altLang="en-US"/>
          </a:p>
        </p:txBody>
      </p:sp>
    </p:spTree>
    <p:extLst>
      <p:ext uri="{BB962C8B-B14F-4D97-AF65-F5344CB8AC3E}">
        <p14:creationId xmlns:p14="http://schemas.microsoft.com/office/powerpoint/2010/main" val="378167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8E09BF-E986-43EF-9ABE-A99E53C6F3E8}" type="datetimeFigureOut">
              <a:rPr lang="zh-CN" altLang="en-US" smtClean="0"/>
              <a:t>2023/10/14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025175-4B77-490A-8DE9-2FCB56641286}" type="slidenum">
              <a:rPr lang="zh-CN" altLang="en-US" smtClean="0"/>
              <a:t>‹#›</a:t>
            </a:fld>
            <a:endParaRPr lang="zh-CN" altLang="en-US"/>
          </a:p>
        </p:txBody>
      </p:sp>
    </p:spTree>
    <p:extLst>
      <p:ext uri="{BB962C8B-B14F-4D97-AF65-F5344CB8AC3E}">
        <p14:creationId xmlns:p14="http://schemas.microsoft.com/office/powerpoint/2010/main" val="49353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08E09BF-E986-43EF-9ABE-A99E53C6F3E8}" type="datetimeFigureOut">
              <a:rPr lang="zh-CN" altLang="en-US" smtClean="0"/>
              <a:t>2023/10/14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D025175-4B77-490A-8DE9-2FCB56641286}" type="slidenum">
              <a:rPr lang="zh-CN" altLang="en-US" smtClean="0"/>
              <a:t>‹#›</a:t>
            </a:fld>
            <a:endParaRPr lang="zh-CN" altLang="en-US"/>
          </a:p>
        </p:txBody>
      </p:sp>
    </p:spTree>
    <p:extLst>
      <p:ext uri="{BB962C8B-B14F-4D97-AF65-F5344CB8AC3E}">
        <p14:creationId xmlns:p14="http://schemas.microsoft.com/office/powerpoint/2010/main" val="22174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08E09BF-E986-43EF-9ABE-A99E53C6F3E8}" type="datetimeFigureOut">
              <a:rPr lang="zh-CN" altLang="en-US" smtClean="0"/>
              <a:t>2023/10/14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D025175-4B77-490A-8DE9-2FCB56641286}" type="slidenum">
              <a:rPr lang="zh-CN" altLang="en-US" smtClean="0"/>
              <a:t>‹#›</a:t>
            </a:fld>
            <a:endParaRPr lang="zh-CN" altLang="en-US"/>
          </a:p>
        </p:txBody>
      </p:sp>
    </p:spTree>
    <p:extLst>
      <p:ext uri="{BB962C8B-B14F-4D97-AF65-F5344CB8AC3E}">
        <p14:creationId xmlns:p14="http://schemas.microsoft.com/office/powerpoint/2010/main" val="3468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08E09BF-E986-43EF-9ABE-A99E53C6F3E8}" type="datetimeFigureOut">
              <a:rPr lang="zh-CN" altLang="en-US" smtClean="0"/>
              <a:t>2023/10/14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D025175-4B77-490A-8DE9-2FCB56641286}" type="slidenum">
              <a:rPr lang="zh-CN" altLang="en-US" smtClean="0"/>
              <a:t>‹#›</a:t>
            </a:fld>
            <a:endParaRPr lang="zh-CN" altLang="en-US"/>
          </a:p>
        </p:txBody>
      </p:sp>
    </p:spTree>
    <p:extLst>
      <p:ext uri="{BB962C8B-B14F-4D97-AF65-F5344CB8AC3E}">
        <p14:creationId xmlns:p14="http://schemas.microsoft.com/office/powerpoint/2010/main" val="414776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8E09BF-E986-43EF-9ABE-A99E53C6F3E8}" type="datetimeFigureOut">
              <a:rPr lang="zh-CN" altLang="en-US" smtClean="0"/>
              <a:t>2023/10/14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025175-4B77-490A-8DE9-2FCB56641286}" type="slidenum">
              <a:rPr lang="zh-CN" altLang="en-US" smtClean="0"/>
              <a:t>‹#›</a:t>
            </a:fld>
            <a:endParaRPr lang="zh-CN" altLang="en-US"/>
          </a:p>
        </p:txBody>
      </p:sp>
    </p:spTree>
    <p:extLst>
      <p:ext uri="{BB962C8B-B14F-4D97-AF65-F5344CB8AC3E}">
        <p14:creationId xmlns:p14="http://schemas.microsoft.com/office/powerpoint/2010/main" val="303612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8E09BF-E986-43EF-9ABE-A99E53C6F3E8}" type="datetimeFigureOut">
              <a:rPr lang="zh-CN" altLang="en-US" smtClean="0"/>
              <a:t>2023/10/14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025175-4B77-490A-8DE9-2FCB56641286}" type="slidenum">
              <a:rPr lang="zh-CN" altLang="en-US" smtClean="0"/>
              <a:t>‹#›</a:t>
            </a:fld>
            <a:endParaRPr lang="zh-CN" altLang="en-US"/>
          </a:p>
        </p:txBody>
      </p:sp>
    </p:spTree>
    <p:extLst>
      <p:ext uri="{BB962C8B-B14F-4D97-AF65-F5344CB8AC3E}">
        <p14:creationId xmlns:p14="http://schemas.microsoft.com/office/powerpoint/2010/main" val="410734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b"/>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9093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15.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21.pn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24.png"/><Relationship Id="rId5" Type="http://schemas.openxmlformats.org/officeDocument/2006/relationships/image" Target="../media/image2.jp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219378-2BE3-D2D0-6269-57E56E46A9CF}"/>
              </a:ext>
            </a:extLst>
          </p:cNvPr>
          <p:cNvSpPr txBox="1"/>
          <p:nvPr/>
        </p:nvSpPr>
        <p:spPr>
          <a:xfrm>
            <a:off x="4431537" y="1581414"/>
            <a:ext cx="7571303" cy="1107996"/>
          </a:xfrm>
          <a:prstGeom prst="rect">
            <a:avLst/>
          </a:prstGeom>
          <a:noFill/>
        </p:spPr>
        <p:txBody>
          <a:bodyPr wrap="none" rtlCol="0">
            <a:spAutoFit/>
          </a:bodyPr>
          <a:lstStyle/>
          <a:p>
            <a:r>
              <a:rPr kumimoji="1" lang="zh-CN" altLang="en-US" sz="6600" spc="600" dirty="0">
                <a:solidFill>
                  <a:schemeClr val="bg1"/>
                </a:solidFill>
                <a:latin typeface="STZhongsong" panose="02010600040101010101" pitchFamily="2" charset="-122"/>
                <a:ea typeface="STZhongsong" panose="02010600040101010101" pitchFamily="2" charset="-122"/>
              </a:rPr>
              <a:t>考研英语经验分享</a:t>
            </a:r>
          </a:p>
        </p:txBody>
      </p:sp>
      <p:pic>
        <p:nvPicPr>
          <p:cNvPr id="6" name="图片 5">
            <a:extLst>
              <a:ext uri="{FF2B5EF4-FFF2-40B4-BE49-F238E27FC236}">
                <a16:creationId xmlns:a16="http://schemas.microsoft.com/office/drawing/2014/main" id="{48B2B672-FE72-29D1-125D-40553A0C03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252" b="90723" l="9961" r="89893">
                        <a14:foregroundMark x1="34668" y1="27686" x2="52637" y2="50977"/>
                        <a14:foregroundMark x1="52637" y1="50977" x2="62646" y2="58203"/>
                        <a14:foregroundMark x1="62646" y1="58203" x2="73975" y2="55957"/>
                        <a14:foregroundMark x1="73975" y1="55957" x2="76465" y2="43506"/>
                        <a14:foregroundMark x1="76465" y1="43506" x2="73535" y2="33057"/>
                        <a14:foregroundMark x1="26318" y1="32178" x2="20508" y2="44141"/>
                        <a14:foregroundMark x1="20508" y1="44141" x2="43164" y2="81836"/>
                        <a14:foregroundMark x1="43164" y1="81836" x2="61914" y2="85059"/>
                        <a14:foregroundMark x1="61914" y1="85059" x2="77002" y2="79492"/>
                        <a14:foregroundMark x1="77002" y1="79492" x2="80322" y2="61768"/>
                        <a14:foregroundMark x1="80322" y1="61768" x2="74951" y2="46387"/>
                        <a14:foregroundMark x1="74951" y1="46387" x2="64746" y2="36572"/>
                        <a14:foregroundMark x1="64746" y1="36572" x2="52295" y2="31201"/>
                        <a14:foregroundMark x1="52295" y1="31201" x2="23340" y2="35449"/>
                        <a14:foregroundMark x1="55273" y1="45020" x2="43506" y2="50293"/>
                        <a14:foregroundMark x1="43506" y1="50293" x2="46191" y2="62891"/>
                        <a14:foregroundMark x1="46191" y1="62891" x2="62061" y2="65381"/>
                        <a14:foregroundMark x1="62061" y1="65381" x2="67432" y2="50928"/>
                        <a14:foregroundMark x1="67432" y1="50928" x2="66357" y2="48584"/>
                        <a14:foregroundMark x1="48438" y1="49805" x2="58301" y2="50098"/>
                        <a14:foregroundMark x1="54980" y1="40527" x2="41602" y2="41211"/>
                        <a14:foregroundMark x1="41602" y1="41211" x2="45020" y2="58105"/>
                        <a14:foregroundMark x1="45020" y1="58105" x2="56299" y2="64551"/>
                        <a14:foregroundMark x1="56299" y1="64551" x2="57031" y2="51514"/>
                        <a14:foregroundMark x1="57031" y1="51514" x2="43750" y2="56201"/>
                        <a14:foregroundMark x1="43750" y1="56201" x2="57813" y2="58203"/>
                        <a14:foregroundMark x1="57813" y1="58203" x2="48438" y2="58154"/>
                        <a14:foregroundMark x1="55908" y1="36963" x2="58887" y2="48975"/>
                        <a14:foregroundMark x1="58887" y1="48975" x2="57959" y2="49512"/>
                        <a14:foregroundMark x1="48096" y1="10352" x2="25732" y2="16553"/>
                        <a14:foregroundMark x1="25732" y1="16553" x2="16846" y2="24756"/>
                        <a14:foregroundMark x1="16846" y1="24756" x2="10840" y2="38428"/>
                        <a14:foregroundMark x1="10840" y1="38428" x2="11377" y2="58154"/>
                        <a14:foregroundMark x1="21240" y1="59082" x2="28564" y2="85254"/>
                        <a14:foregroundMark x1="28564" y1="85254" x2="41943" y2="86475"/>
                        <a14:foregroundMark x1="41943" y1="86475" x2="45898" y2="73340"/>
                        <a14:foregroundMark x1="45898" y1="73340" x2="41553" y2="62061"/>
                        <a14:foregroundMark x1="19141" y1="59961" x2="20605" y2="74219"/>
                        <a14:foregroundMark x1="20605" y1="74219" x2="29883" y2="81689"/>
                        <a14:foregroundMark x1="29883" y1="81689" x2="43164" y2="82227"/>
                        <a14:foregroundMark x1="43164" y1="82227" x2="43262" y2="61914"/>
                        <a14:foregroundMark x1="43262" y1="61914" x2="29639" y2="34863"/>
                        <a14:foregroundMark x1="29639" y1="34863" x2="16553" y2="40430"/>
                        <a14:foregroundMark x1="16553" y1="40430" x2="19141" y2="59961"/>
                        <a14:foregroundMark x1="59180" y1="22021" x2="47559" y2="19922"/>
                        <a14:foregroundMark x1="47559" y1="19922" x2="33008" y2="22559"/>
                        <a14:foregroundMark x1="33008" y1="22559" x2="23145" y2="32031"/>
                        <a14:foregroundMark x1="23145" y1="32031" x2="31738" y2="47510"/>
                        <a14:foregroundMark x1="31738" y1="47510" x2="50928" y2="50049"/>
                        <a14:foregroundMark x1="50928" y1="50049" x2="66650" y2="43945"/>
                        <a14:foregroundMark x1="66650" y1="43945" x2="72607" y2="33203"/>
                        <a14:foregroundMark x1="72607" y1="33203" x2="62158" y2="25830"/>
                        <a14:foregroundMark x1="62158" y1="25830" x2="43457" y2="25830"/>
                        <a14:foregroundMark x1="43457" y1="25830" x2="34668" y2="34912"/>
                        <a14:foregroundMark x1="34668" y1="34912" x2="37744" y2="46875"/>
                        <a14:foregroundMark x1="37744" y1="46875" x2="38867" y2="47412"/>
                        <a14:foregroundMark x1="46338" y1="29785" x2="31689" y2="37500"/>
                        <a14:foregroundMark x1="31689" y1="37500" x2="27100" y2="48242"/>
                        <a14:foregroundMark x1="27100" y1="48242" x2="28955" y2="60742"/>
                        <a14:foregroundMark x1="28955" y1="60742" x2="38916" y2="72803"/>
                        <a14:foregroundMark x1="38916" y1="72803" x2="52246" y2="78369"/>
                        <a14:foregroundMark x1="52246" y1="78369" x2="64355" y2="73877"/>
                        <a14:foregroundMark x1="64355" y1="73877" x2="72998" y2="62451"/>
                        <a14:foregroundMark x1="72998" y1="62451" x2="76270" y2="45898"/>
                        <a14:foregroundMark x1="76270" y1="45898" x2="65576" y2="37549"/>
                        <a14:foregroundMark x1="65576" y1="37549" x2="51660" y2="34717"/>
                        <a14:foregroundMark x1="51660" y1="34717" x2="37354" y2="50586"/>
                        <a14:foregroundMark x1="37354" y1="50586" x2="49658" y2="67627"/>
                        <a14:foregroundMark x1="49658" y1="67627" x2="62158" y2="68262"/>
                        <a14:foregroundMark x1="62158" y1="68262" x2="74365" y2="61816"/>
                        <a14:foregroundMark x1="74365" y1="61816" x2="81885" y2="50684"/>
                        <a14:foregroundMark x1="81885" y1="50684" x2="79736" y2="37891"/>
                        <a14:foregroundMark x1="79736" y1="37891" x2="56201" y2="21338"/>
                        <a14:foregroundMark x1="56201" y1="21338" x2="42480" y2="18701"/>
                        <a14:foregroundMark x1="42480" y1="18701" x2="55518" y2="16113"/>
                        <a14:foregroundMark x1="55518" y1="16113" x2="45557" y2="10059"/>
                        <a14:foregroundMark x1="45557" y1="10059" x2="59668" y2="10352"/>
                        <a14:foregroundMark x1="59668" y1="10352" x2="62451" y2="11865"/>
                        <a14:foregroundMark x1="57373" y1="26807" x2="32422" y2="35205"/>
                        <a14:foregroundMark x1="32422" y1="35205" x2="22412" y2="42627"/>
                        <a14:foregroundMark x1="22412" y1="42627" x2="17139" y2="54297"/>
                        <a14:foregroundMark x1="17139" y1="54297" x2="21387" y2="65234"/>
                        <a14:foregroundMark x1="21387" y1="65234" x2="46826" y2="77100"/>
                        <a14:foregroundMark x1="46826" y1="77100" x2="59131" y2="75684"/>
                        <a14:foregroundMark x1="59131" y1="75684" x2="72656" y2="62598"/>
                        <a14:foregroundMark x1="72656" y1="62598" x2="75244" y2="50635"/>
                        <a14:foregroundMark x1="75244" y1="50635" x2="71436" y2="33740"/>
                        <a14:foregroundMark x1="71436" y1="33740" x2="45313" y2="26074"/>
                        <a14:foregroundMark x1="45313" y1="26074" x2="36768" y2="27686"/>
                        <a14:foregroundMark x1="38867" y1="35156" x2="27490" y2="39355"/>
                        <a14:foregroundMark x1="27490" y1="39355" x2="21924" y2="54102"/>
                        <a14:foregroundMark x1="21924" y1="54102" x2="26172" y2="66455"/>
                        <a14:foregroundMark x1="26172" y1="66455" x2="50098" y2="64697"/>
                        <a14:foregroundMark x1="50098" y1="64697" x2="59814" y2="56250"/>
                        <a14:foregroundMark x1="59814" y1="56250" x2="56982" y2="39746"/>
                        <a14:foregroundMark x1="56982" y1="39746" x2="45850" y2="30273"/>
                        <a14:foregroundMark x1="45850" y1="30273" x2="32568" y2="35742"/>
                        <a14:foregroundMark x1="32568" y1="35742" x2="32568" y2="35742"/>
                        <a14:foregroundMark x1="37939" y1="37256" x2="28516" y2="47412"/>
                        <a14:foregroundMark x1="28516" y1="47412" x2="35645" y2="59424"/>
                        <a14:foregroundMark x1="35645" y1="59424" x2="46875" y2="56055"/>
                        <a14:foregroundMark x1="46875" y1="56055" x2="43555" y2="39453"/>
                        <a14:foregroundMark x1="43555" y1="39453" x2="33789" y2="40527"/>
                        <a14:foregroundMark x1="63672" y1="37842" x2="51270" y2="42188"/>
                        <a14:foregroundMark x1="51270" y1="42188" x2="56494" y2="53906"/>
                        <a14:foregroundMark x1="56494" y1="53906" x2="76367" y2="56982"/>
                        <a14:foregroundMark x1="76367" y1="56982" x2="77930" y2="44043"/>
                        <a14:foregroundMark x1="77930" y1="44043" x2="63379" y2="34863"/>
                        <a14:foregroundMark x1="63379" y1="34863" x2="49854" y2="36572"/>
                        <a14:foregroundMark x1="49854" y1="36572" x2="49316" y2="36963"/>
                        <a14:foregroundMark x1="40967" y1="36035" x2="28174" y2="42725"/>
                        <a14:foregroundMark x1="28174" y1="42725" x2="27441" y2="55908"/>
                        <a14:foregroundMark x1="27441" y1="55908" x2="35645" y2="67236"/>
                        <a14:foregroundMark x1="35645" y1="67236" x2="75586" y2="60889"/>
                        <a14:foregroundMark x1="75586" y1="60889" x2="82422" y2="48291"/>
                        <a14:foregroundMark x1="82422" y1="48291" x2="77148" y2="37549"/>
                        <a14:foregroundMark x1="77148" y1="37549" x2="65918" y2="33105"/>
                        <a14:foregroundMark x1="65918" y1="33105" x2="48438" y2="34912"/>
                        <a14:foregroundMark x1="48438" y1="34912" x2="38037" y2="40234"/>
                        <a14:foregroundMark x1="38037" y1="40234" x2="33789" y2="47412"/>
                        <a14:foregroundMark x1="68457" y1="38721" x2="53613" y2="42822"/>
                        <a14:foregroundMark x1="53613" y1="42822" x2="43945" y2="49072"/>
                        <a14:foregroundMark x1="43945" y1="49072" x2="33887" y2="64355"/>
                        <a14:foregroundMark x1="33887" y1="64355" x2="32959" y2="76172"/>
                        <a14:foregroundMark x1="32959" y1="76172" x2="43945" y2="83252"/>
                        <a14:foregroundMark x1="43945" y1="83252" x2="55518" y2="84473"/>
                        <a14:foregroundMark x1="55518" y1="84473" x2="67041" y2="80322"/>
                        <a14:foregroundMark x1="67041" y1="80322" x2="72070" y2="67480"/>
                        <a14:foregroundMark x1="72070" y1="67480" x2="61377" y2="57813"/>
                        <a14:foregroundMark x1="61377" y1="57813" x2="20215" y2="58545"/>
                        <a14:foregroundMark x1="20215" y1="58545" x2="19727" y2="58740"/>
                        <a14:foregroundMark x1="35254" y1="66211" x2="33594" y2="78369"/>
                        <a14:foregroundMark x1="33594" y1="78369" x2="42090" y2="86426"/>
                        <a14:foregroundMark x1="42090" y1="86426" x2="54736" y2="89453"/>
                        <a14:foregroundMark x1="54736" y1="89453" x2="64453" y2="82568"/>
                        <a14:foregroundMark x1="64453" y1="82568" x2="66650" y2="79102"/>
                        <a14:foregroundMark x1="46338" y1="71924" x2="57568" y2="78906"/>
                        <a14:foregroundMark x1="57568" y1="78906" x2="60352" y2="79688"/>
                        <a14:foregroundMark x1="60352" y1="68311" x2="46143" y2="67432"/>
                        <a14:foregroundMark x1="46143" y1="67432" x2="33496" y2="73145"/>
                        <a14:foregroundMark x1="33496" y1="73145" x2="39893" y2="84619"/>
                        <a14:foregroundMark x1="39893" y1="84619" x2="53516" y2="87305"/>
                        <a14:foregroundMark x1="53516" y1="87305" x2="66455" y2="74414"/>
                        <a14:foregroundMark x1="66455" y1="74414" x2="60498" y2="64453"/>
                        <a14:foregroundMark x1="60498" y1="64453" x2="56787" y2="64453"/>
                        <a14:foregroundMark x1="54102" y1="68896" x2="53174" y2="68018"/>
                        <a14:foregroundMark x1="48096" y1="64453" x2="57666" y2="73291"/>
                        <a14:foregroundMark x1="57666" y1="73291" x2="52295" y2="70410"/>
                        <a14:foregroundMark x1="49609" y1="68018" x2="58154" y2="75928"/>
                        <a14:foregroundMark x1="58154" y1="75928" x2="49902" y2="73975"/>
                        <a14:foregroundMark x1="60986" y1="70703" x2="56201" y2="73096"/>
                        <a14:foregroundMark x1="68750" y1="48291" x2="66064" y2="54590"/>
                        <a14:foregroundMark x1="63379" y1="46826" x2="58887" y2="49805"/>
                        <a14:foregroundMark x1="40039" y1="43799" x2="36182" y2="46484"/>
                        <a14:foregroundMark x1="65430" y1="20801" x2="81592" y2="35156"/>
                        <a14:foregroundMark x1="60059" y1="17529" x2="64990" y2="29248"/>
                        <a14:foregroundMark x1="64990" y1="29248" x2="75146" y2="35352"/>
                        <a14:foregroundMark x1="75146" y1="35352" x2="76904" y2="23193"/>
                        <a14:foregroundMark x1="76904" y1="23193" x2="66846" y2="16846"/>
                        <a14:foregroundMark x1="66846" y1="16846" x2="61572" y2="18701"/>
                        <a14:foregroundMark x1="60645" y1="18701" x2="67383" y2="28174"/>
                        <a14:foregroundMark x1="67383" y1="28174" x2="64258" y2="21387"/>
                        <a14:foregroundMark x1="62744" y1="16650" x2="69043" y2="27197"/>
                        <a14:foregroundMark x1="69043" y1="27197" x2="66064" y2="18408"/>
                        <a14:foregroundMark x1="70850" y1="22607" x2="74414" y2="27686"/>
                        <a14:foregroundMark x1="78613" y1="29199" x2="84131" y2="40186"/>
                        <a14:foregroundMark x1="84131" y1="40186" x2="79004" y2="65332"/>
                        <a14:foregroundMark x1="79004" y1="65332" x2="78613" y2="65918"/>
                        <a14:foregroundMark x1="83984" y1="44434" x2="84521" y2="57275"/>
                        <a14:foregroundMark x1="84521" y1="57275" x2="80078" y2="66504"/>
                        <a14:foregroundMark x1="83398" y1="39941" x2="84277" y2="63672"/>
                        <a14:foregroundMark x1="84277" y1="63672" x2="78906" y2="71924"/>
                        <a14:foregroundMark x1="74121" y1="63525" x2="74121" y2="74609"/>
                        <a14:foregroundMark x1="83984" y1="40820" x2="83008" y2="52490"/>
                        <a14:foregroundMark x1="83008" y1="52490" x2="84277" y2="45313"/>
                        <a14:foregroundMark x1="88135" y1="40234" x2="88867" y2="53320"/>
                        <a14:foregroundMark x1="88867" y1="53320" x2="87842" y2="56689"/>
                        <a14:foregroundMark x1="85449" y1="41406" x2="84863" y2="58740"/>
                        <a14:foregroundMark x1="89063" y1="41113" x2="88770" y2="56982"/>
                        <a14:foregroundMark x1="88135" y1="38135" x2="89941" y2="49854"/>
                        <a14:foregroundMark x1="89941" y1="49854" x2="88770" y2="59961"/>
                        <a14:foregroundMark x1="52881" y1="13916" x2="28320" y2="22803"/>
                        <a14:foregroundMark x1="28320" y1="22803" x2="18115" y2="30029"/>
                        <a14:foregroundMark x1="18115" y1="30029" x2="10547" y2="41113"/>
                        <a14:foregroundMark x1="10547" y1="41113" x2="14063" y2="61133"/>
                        <a14:foregroundMark x1="19434" y1="36035" x2="13281" y2="46631"/>
                        <a14:foregroundMark x1="13281" y1="46631" x2="18262" y2="68018"/>
                        <a14:foregroundMark x1="29590" y1="17529" x2="29932" y2="29199"/>
                        <a14:foregroundMark x1="29932" y1="29199" x2="39160" y2="18896"/>
                        <a14:foregroundMark x1="39160" y1="18896" x2="32275" y2="19043"/>
                        <a14:foregroundMark x1="38867" y1="24414" x2="43359" y2="22900"/>
                        <a14:foregroundMark x1="54980" y1="10938" x2="59180" y2="13623"/>
                        <a14:foregroundMark x1="58887" y1="15137" x2="50195" y2="17529"/>
                        <a14:foregroundMark x1="59473" y1="19043" x2="48438" y2="17529"/>
                        <a14:foregroundMark x1="60059" y1="14258" x2="44238" y2="11230"/>
                        <a14:foregroundMark x1="61279" y1="12744" x2="56494" y2="22607"/>
                        <a14:foregroundMark x1="47803" y1="9180" x2="59570" y2="9180"/>
                        <a14:foregroundMark x1="59570" y1="9180" x2="63965" y2="14551"/>
                        <a14:foregroundMark x1="25391" y1="87158" x2="30176" y2="89258"/>
                        <a14:foregroundMark x1="25732" y1="88623" x2="29883" y2="90723"/>
                        <a14:foregroundMark x1="65430" y1="39648" x2="59180" y2="51074"/>
                        <a14:foregroundMark x1="59180" y1="51074" x2="60352" y2="53076"/>
                        <a14:foregroundMark x1="56201" y1="40234" x2="63428" y2="49512"/>
                        <a14:foregroundMark x1="63428" y1="49512" x2="63965" y2="49805"/>
                        <a14:foregroundMark x1="65430" y1="45605" x2="60352" y2="54883"/>
                        <a14:foregroundMark x1="58887" y1="40527" x2="59766" y2="44727"/>
                        <a14:foregroundMark x1="63037" y1="40234" x2="60645" y2="47705"/>
                        <a14:foregroundMark x1="49609" y1="8838" x2="55273" y2="9473"/>
                        <a14:foregroundMark x1="48730" y1="8252" x2="59473" y2="9766"/>
                        <a14:foregroundMark x1="66357" y1="38428" x2="68750" y2="55176"/>
                        <a14:foregroundMark x1="22998" y1="76074" x2="25732" y2="83252"/>
                        <a14:foregroundMark x1="29004" y1="65918" x2="28711" y2="73682"/>
                      </a14:backgroundRemoval>
                    </a14:imgEffect>
                  </a14:imgLayer>
                </a14:imgProps>
              </a:ext>
            </a:extLst>
          </a:blip>
          <a:stretch>
            <a:fillRect/>
          </a:stretch>
        </p:blipFill>
        <p:spPr>
          <a:xfrm>
            <a:off x="296083" y="1141132"/>
            <a:ext cx="4135454" cy="4135454"/>
          </a:xfrm>
          <a:prstGeom prst="rect">
            <a:avLst/>
          </a:prstGeom>
        </p:spPr>
      </p:pic>
      <p:sp>
        <p:nvSpPr>
          <p:cNvPr id="7" name="文本框 6">
            <a:extLst>
              <a:ext uri="{FF2B5EF4-FFF2-40B4-BE49-F238E27FC236}">
                <a16:creationId xmlns:a16="http://schemas.microsoft.com/office/drawing/2014/main" id="{98505CA2-86C0-1E85-A1A6-FF04192852F7}"/>
              </a:ext>
            </a:extLst>
          </p:cNvPr>
          <p:cNvSpPr txBox="1"/>
          <p:nvPr/>
        </p:nvSpPr>
        <p:spPr>
          <a:xfrm>
            <a:off x="9284429" y="4728468"/>
            <a:ext cx="2534668" cy="584775"/>
          </a:xfrm>
          <a:prstGeom prst="rect">
            <a:avLst/>
          </a:prstGeom>
          <a:noFill/>
        </p:spPr>
        <p:txBody>
          <a:bodyPr wrap="none" rtlCol="0">
            <a:spAutoFit/>
          </a:bodyPr>
          <a:lstStyle/>
          <a:p>
            <a:r>
              <a:rPr kumimoji="1" lang="en-US" altLang="zh-CN" sz="3200" dirty="0">
                <a:solidFill>
                  <a:schemeClr val="bg1"/>
                </a:solidFill>
                <a:latin typeface="STZhongsong" panose="02010600040101010101" pitchFamily="2" charset="-122"/>
                <a:ea typeface="STZhongsong" panose="02010600040101010101" pitchFamily="2" charset="-122"/>
              </a:rPr>
              <a:t>2023</a:t>
            </a:r>
            <a:r>
              <a:rPr kumimoji="1" lang="zh-CN" altLang="en-US" sz="3200" dirty="0">
                <a:solidFill>
                  <a:schemeClr val="bg1"/>
                </a:solidFill>
                <a:latin typeface="STZhongsong" panose="02010600040101010101" pitchFamily="2" charset="-122"/>
                <a:ea typeface="STZhongsong" panose="02010600040101010101" pitchFamily="2" charset="-122"/>
              </a:rPr>
              <a:t>年</a:t>
            </a:r>
            <a:r>
              <a:rPr kumimoji="1" lang="en-US" altLang="zh-CN" sz="3200" dirty="0">
                <a:solidFill>
                  <a:schemeClr val="bg1"/>
                </a:solidFill>
                <a:latin typeface="STZhongsong" panose="02010600040101010101" pitchFamily="2" charset="-122"/>
                <a:ea typeface="STZhongsong" panose="02010600040101010101" pitchFamily="2" charset="-122"/>
              </a:rPr>
              <a:t>10</a:t>
            </a:r>
            <a:r>
              <a:rPr kumimoji="1" lang="zh-CN" altLang="en-US" sz="3200" dirty="0">
                <a:solidFill>
                  <a:schemeClr val="bg1"/>
                </a:solidFill>
                <a:latin typeface="STZhongsong" panose="02010600040101010101" pitchFamily="2" charset="-122"/>
                <a:ea typeface="STZhongsong" panose="02010600040101010101" pitchFamily="2" charset="-122"/>
              </a:rPr>
              <a:t>月</a:t>
            </a:r>
          </a:p>
        </p:txBody>
      </p:sp>
      <p:sp>
        <p:nvSpPr>
          <p:cNvPr id="8" name="文本框 7">
            <a:extLst>
              <a:ext uri="{FF2B5EF4-FFF2-40B4-BE49-F238E27FC236}">
                <a16:creationId xmlns:a16="http://schemas.microsoft.com/office/drawing/2014/main" id="{DB0644F2-39A3-00B1-A1BF-24790765EC40}"/>
              </a:ext>
            </a:extLst>
          </p:cNvPr>
          <p:cNvSpPr txBox="1"/>
          <p:nvPr/>
        </p:nvSpPr>
        <p:spPr>
          <a:xfrm>
            <a:off x="8906813" y="3791765"/>
            <a:ext cx="2852063" cy="830997"/>
          </a:xfrm>
          <a:prstGeom prst="rect">
            <a:avLst/>
          </a:prstGeom>
          <a:noFill/>
        </p:spPr>
        <p:txBody>
          <a:bodyPr wrap="none" rtlCol="0">
            <a:spAutoFit/>
          </a:bodyPr>
          <a:lstStyle/>
          <a:p>
            <a:r>
              <a:rPr kumimoji="1" lang="zh-CN" altLang="en-US" sz="4800" dirty="0">
                <a:solidFill>
                  <a:schemeClr val="bg1"/>
                </a:solidFill>
                <a:latin typeface="STZhongsong" panose="02010600040101010101" pitchFamily="2" charset="-122"/>
                <a:ea typeface="STZhongsong" panose="02010600040101010101" pitchFamily="2" charset="-122"/>
              </a:rPr>
              <a:t>秦丹妮</a:t>
            </a:r>
            <a:r>
              <a:rPr kumimoji="1" lang="zh-CN" altLang="en-US" sz="3200" dirty="0">
                <a:solidFill>
                  <a:schemeClr val="bg1"/>
                </a:solidFill>
                <a:highlight>
                  <a:srgbClr val="FFFF00"/>
                </a:highlight>
                <a:latin typeface="STZhongsong" panose="02010600040101010101" pitchFamily="2" charset="-122"/>
                <a:ea typeface="STZhongsong" panose="02010600040101010101" pitchFamily="2" charset="-122"/>
              </a:rPr>
              <a:t>蛋蛋</a:t>
            </a:r>
            <a:endParaRPr kumimoji="1" lang="zh-CN" altLang="en-US" sz="2800" dirty="0">
              <a:solidFill>
                <a:schemeClr val="bg1"/>
              </a:solidFill>
              <a:highlight>
                <a:srgbClr val="FFFF00"/>
              </a:highlight>
              <a:latin typeface="STZhongsong" panose="02010600040101010101" pitchFamily="2" charset="-122"/>
              <a:ea typeface="STZhongsong" panose="02010600040101010101" pitchFamily="2" charset="-122"/>
            </a:endParaRPr>
          </a:p>
        </p:txBody>
      </p:sp>
      <p:sp>
        <p:nvSpPr>
          <p:cNvPr id="9" name="文本框 8">
            <a:extLst>
              <a:ext uri="{FF2B5EF4-FFF2-40B4-BE49-F238E27FC236}">
                <a16:creationId xmlns:a16="http://schemas.microsoft.com/office/drawing/2014/main" id="{78CB7DBB-98D6-697D-83EC-94F211523530}"/>
              </a:ext>
            </a:extLst>
          </p:cNvPr>
          <p:cNvSpPr txBox="1"/>
          <p:nvPr/>
        </p:nvSpPr>
        <p:spPr>
          <a:xfrm>
            <a:off x="4516881" y="3939791"/>
            <a:ext cx="4288353" cy="584775"/>
          </a:xfrm>
          <a:prstGeom prst="rect">
            <a:avLst/>
          </a:prstGeom>
          <a:noFill/>
        </p:spPr>
        <p:txBody>
          <a:bodyPr wrap="none" rtlCol="0">
            <a:spAutoFit/>
          </a:bodyPr>
          <a:lstStyle/>
          <a:p>
            <a:r>
              <a:rPr kumimoji="1" lang="zh-CN" altLang="en-US" sz="3200" dirty="0">
                <a:solidFill>
                  <a:srgbClr val="CFC6C6"/>
                </a:solidFill>
                <a:latin typeface="FZZH-FQLHJW" panose="02000500000000000000" pitchFamily="2" charset="-122"/>
                <a:ea typeface="FZZH-FQLHJW" panose="02000500000000000000" pitchFamily="2" charset="-122"/>
                <a:cs typeface="qiantumakeshouxieti" pitchFamily="2" charset="-122"/>
              </a:rPr>
              <a:t>蛋蛋蛋蛋，助你上岸！</a:t>
            </a:r>
            <a:endParaRPr kumimoji="1" lang="en-US" altLang="zh-CN" sz="4400" dirty="0">
              <a:solidFill>
                <a:srgbClr val="CFC6C6"/>
              </a:solidFill>
              <a:latin typeface="FZZH-FQLHJW" panose="02000500000000000000" pitchFamily="2" charset="-122"/>
              <a:ea typeface="FZZH-FQLHJW" panose="02000500000000000000" pitchFamily="2" charset="-122"/>
              <a:cs typeface="qiantumakeshouxieti" pitchFamily="2" charset="-122"/>
            </a:endParaRPr>
          </a:p>
        </p:txBody>
      </p:sp>
    </p:spTree>
    <p:custDataLst>
      <p:tags r:id="rId1"/>
    </p:custDataLst>
    <p:extLst>
      <p:ext uri="{BB962C8B-B14F-4D97-AF65-F5344CB8AC3E}">
        <p14:creationId xmlns:p14="http://schemas.microsoft.com/office/powerpoint/2010/main" val="172463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应对策略</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sp>
        <p:nvSpPr>
          <p:cNvPr id="7" name="文本框 6">
            <a:extLst>
              <a:ext uri="{FF2B5EF4-FFF2-40B4-BE49-F238E27FC236}">
                <a16:creationId xmlns:a16="http://schemas.microsoft.com/office/drawing/2014/main" id="{ABC97734-AB86-45BC-C2F3-04FE7ADBEE31}"/>
              </a:ext>
            </a:extLst>
          </p:cNvPr>
          <p:cNvSpPr txBox="1"/>
          <p:nvPr/>
        </p:nvSpPr>
        <p:spPr>
          <a:xfrm>
            <a:off x="1199667" y="2277897"/>
            <a:ext cx="3531736" cy="3250249"/>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时间策略</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5400" dirty="0">
                <a:solidFill>
                  <a:srgbClr val="A80404"/>
                </a:solidFill>
                <a:latin typeface="STZhongsong" panose="02010600040101010101" pitchFamily="2" charset="-122"/>
                <a:ea typeface="STZhongsong" panose="02010600040101010101" pitchFamily="2" charset="-122"/>
              </a:rPr>
              <a:t>总体规划</a:t>
            </a:r>
            <a:endParaRPr kumimoji="1" lang="en-US" altLang="zh-CN" sz="5400" dirty="0">
              <a:solidFill>
                <a:srgbClr val="A80404"/>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针对策略</a:t>
            </a:r>
            <a:endParaRPr kumimoji="1" lang="en-US" altLang="zh-CN" sz="44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extLst>
              <a:ext uri="{FF2B5EF4-FFF2-40B4-BE49-F238E27FC236}">
                <a16:creationId xmlns:a16="http://schemas.microsoft.com/office/drawing/2014/main" id="{81CCEA1D-FB9E-CD95-CC9D-D47AEE052465}"/>
              </a:ext>
            </a:extLst>
          </p:cNvPr>
          <p:cNvSpPr/>
          <p:nvPr/>
        </p:nvSpPr>
        <p:spPr>
          <a:xfrm>
            <a:off x="5029200" y="2321997"/>
            <a:ext cx="6386513" cy="3596889"/>
          </a:xfrm>
          <a:prstGeom prst="roundRect">
            <a:avLst/>
          </a:prstGeom>
          <a:solidFill>
            <a:srgbClr val="FFF6E8">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zh-CN" sz="2800" dirty="0">
              <a:solidFill>
                <a:srgbClr val="A80404"/>
              </a:solidFill>
              <a:latin typeface="HYJinLingKeJing W" pitchFamily="18" charset="-122"/>
              <a:ea typeface="HYJinLingKeJing W" pitchFamily="18" charset="-122"/>
            </a:endParaRPr>
          </a:p>
        </p:txBody>
      </p:sp>
      <p:sp>
        <p:nvSpPr>
          <p:cNvPr id="3" name="文本框 2">
            <a:extLst>
              <a:ext uri="{FF2B5EF4-FFF2-40B4-BE49-F238E27FC236}">
                <a16:creationId xmlns:a16="http://schemas.microsoft.com/office/drawing/2014/main" id="{736C77C3-3729-E031-85E6-128F69C461DC}"/>
              </a:ext>
            </a:extLst>
          </p:cNvPr>
          <p:cNvSpPr txBox="1"/>
          <p:nvPr/>
        </p:nvSpPr>
        <p:spPr>
          <a:xfrm>
            <a:off x="5340096" y="2507674"/>
            <a:ext cx="5764720" cy="461665"/>
          </a:xfrm>
          <a:prstGeom prst="rect">
            <a:avLst/>
          </a:prstGeom>
          <a:noFill/>
        </p:spPr>
        <p:txBody>
          <a:bodyPr wrap="none" rtlCol="0">
            <a:spAutoFit/>
          </a:bodyPr>
          <a:lstStyle/>
          <a:p>
            <a:r>
              <a:rPr kumimoji="1" lang="zh-CN" altLang="en-US" sz="2400" dirty="0">
                <a:solidFill>
                  <a:schemeClr val="tx2">
                    <a:lumMod val="10000"/>
                  </a:schemeClr>
                </a:solidFill>
                <a:latin typeface="STZhongsong" panose="02010600040101010101" pitchFamily="2" charset="-122"/>
                <a:ea typeface="STZhongsong" panose="02010600040101010101" pitchFamily="2" charset="-122"/>
              </a:rPr>
              <a:t>周一   周二  周三  周四  周五  周六  周日</a:t>
            </a:r>
          </a:p>
        </p:txBody>
      </p:sp>
      <p:sp>
        <p:nvSpPr>
          <p:cNvPr id="6" name="文本框 5">
            <a:extLst>
              <a:ext uri="{FF2B5EF4-FFF2-40B4-BE49-F238E27FC236}">
                <a16:creationId xmlns:a16="http://schemas.microsoft.com/office/drawing/2014/main" id="{413FC0F3-A0D3-0304-57A5-A1E5D85D6447}"/>
              </a:ext>
            </a:extLst>
          </p:cNvPr>
          <p:cNvSpPr txBox="1"/>
          <p:nvPr/>
        </p:nvSpPr>
        <p:spPr>
          <a:xfrm>
            <a:off x="5218837" y="3429000"/>
            <a:ext cx="877163"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完形</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新题型</a:t>
            </a:r>
          </a:p>
        </p:txBody>
      </p:sp>
      <p:sp>
        <p:nvSpPr>
          <p:cNvPr id="8" name="文本框 7">
            <a:extLst>
              <a:ext uri="{FF2B5EF4-FFF2-40B4-BE49-F238E27FC236}">
                <a16:creationId xmlns:a16="http://schemas.microsoft.com/office/drawing/2014/main" id="{EEDFC119-E58B-B2B6-0837-0FBABFD734DC}"/>
              </a:ext>
            </a:extLst>
          </p:cNvPr>
          <p:cNvSpPr txBox="1"/>
          <p:nvPr/>
        </p:nvSpPr>
        <p:spPr>
          <a:xfrm>
            <a:off x="6285637" y="3422071"/>
            <a:ext cx="646331"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两篇</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阅读</a:t>
            </a:r>
          </a:p>
        </p:txBody>
      </p:sp>
      <p:sp>
        <p:nvSpPr>
          <p:cNvPr id="11" name="文本框 10">
            <a:extLst>
              <a:ext uri="{FF2B5EF4-FFF2-40B4-BE49-F238E27FC236}">
                <a16:creationId xmlns:a16="http://schemas.microsoft.com/office/drawing/2014/main" id="{4A576326-6181-9A1A-C49C-32EE0D253AB4}"/>
              </a:ext>
            </a:extLst>
          </p:cNvPr>
          <p:cNvSpPr txBox="1"/>
          <p:nvPr/>
        </p:nvSpPr>
        <p:spPr>
          <a:xfrm>
            <a:off x="8585210" y="3411257"/>
            <a:ext cx="877163"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小作文</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练习</a:t>
            </a:r>
          </a:p>
        </p:txBody>
      </p:sp>
      <p:sp>
        <p:nvSpPr>
          <p:cNvPr id="12" name="文本框 11">
            <a:extLst>
              <a:ext uri="{FF2B5EF4-FFF2-40B4-BE49-F238E27FC236}">
                <a16:creationId xmlns:a16="http://schemas.microsoft.com/office/drawing/2014/main" id="{57D24A88-FFDB-4B90-DDA5-41BAFC46B53B}"/>
              </a:ext>
            </a:extLst>
          </p:cNvPr>
          <p:cNvSpPr txBox="1"/>
          <p:nvPr/>
        </p:nvSpPr>
        <p:spPr>
          <a:xfrm>
            <a:off x="9403065" y="3413404"/>
            <a:ext cx="877163"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大作文</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学习</a:t>
            </a:r>
          </a:p>
        </p:txBody>
      </p:sp>
      <p:sp>
        <p:nvSpPr>
          <p:cNvPr id="13" name="文本框 12">
            <a:extLst>
              <a:ext uri="{FF2B5EF4-FFF2-40B4-BE49-F238E27FC236}">
                <a16:creationId xmlns:a16="http://schemas.microsoft.com/office/drawing/2014/main" id="{1E506B25-E512-BB3E-993F-4B0513610FFD}"/>
              </a:ext>
            </a:extLst>
          </p:cNvPr>
          <p:cNvSpPr txBox="1"/>
          <p:nvPr/>
        </p:nvSpPr>
        <p:spPr>
          <a:xfrm>
            <a:off x="7112257" y="3411256"/>
            <a:ext cx="646331"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两篇</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阅读</a:t>
            </a:r>
          </a:p>
        </p:txBody>
      </p:sp>
      <p:sp>
        <p:nvSpPr>
          <p:cNvPr id="14" name="文本框 13">
            <a:extLst>
              <a:ext uri="{FF2B5EF4-FFF2-40B4-BE49-F238E27FC236}">
                <a16:creationId xmlns:a16="http://schemas.microsoft.com/office/drawing/2014/main" id="{3DCBF087-D853-015A-53C3-8FF7C371E339}"/>
              </a:ext>
            </a:extLst>
          </p:cNvPr>
          <p:cNvSpPr txBox="1"/>
          <p:nvPr/>
        </p:nvSpPr>
        <p:spPr>
          <a:xfrm>
            <a:off x="5218839" y="4322465"/>
            <a:ext cx="877163"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背单词</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翻译</a:t>
            </a:r>
          </a:p>
        </p:txBody>
      </p:sp>
      <p:sp>
        <p:nvSpPr>
          <p:cNvPr id="15" name="文本框 14">
            <a:extLst>
              <a:ext uri="{FF2B5EF4-FFF2-40B4-BE49-F238E27FC236}">
                <a16:creationId xmlns:a16="http://schemas.microsoft.com/office/drawing/2014/main" id="{4E5483E8-C30F-B031-EDD2-BAD8DD0BFDE6}"/>
              </a:ext>
            </a:extLst>
          </p:cNvPr>
          <p:cNvSpPr txBox="1"/>
          <p:nvPr/>
        </p:nvSpPr>
        <p:spPr>
          <a:xfrm>
            <a:off x="6158641" y="4322465"/>
            <a:ext cx="877163"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背单词</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翻译</a:t>
            </a:r>
          </a:p>
        </p:txBody>
      </p:sp>
      <p:sp>
        <p:nvSpPr>
          <p:cNvPr id="16" name="文本框 15">
            <a:extLst>
              <a:ext uri="{FF2B5EF4-FFF2-40B4-BE49-F238E27FC236}">
                <a16:creationId xmlns:a16="http://schemas.microsoft.com/office/drawing/2014/main" id="{4941D83E-71EA-8FFD-13BB-AE7C01878690}"/>
              </a:ext>
            </a:extLst>
          </p:cNvPr>
          <p:cNvSpPr txBox="1"/>
          <p:nvPr/>
        </p:nvSpPr>
        <p:spPr>
          <a:xfrm>
            <a:off x="7019001" y="4310030"/>
            <a:ext cx="877163"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背单词</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翻译</a:t>
            </a:r>
          </a:p>
        </p:txBody>
      </p:sp>
      <p:sp>
        <p:nvSpPr>
          <p:cNvPr id="17" name="文本框 16">
            <a:extLst>
              <a:ext uri="{FF2B5EF4-FFF2-40B4-BE49-F238E27FC236}">
                <a16:creationId xmlns:a16="http://schemas.microsoft.com/office/drawing/2014/main" id="{B18FF0F3-2382-69BE-52FA-94CA2C35B7E5}"/>
              </a:ext>
            </a:extLst>
          </p:cNvPr>
          <p:cNvSpPr txBox="1"/>
          <p:nvPr/>
        </p:nvSpPr>
        <p:spPr>
          <a:xfrm>
            <a:off x="7823462" y="4307883"/>
            <a:ext cx="877163"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背单词</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翻译</a:t>
            </a:r>
          </a:p>
        </p:txBody>
      </p:sp>
      <p:sp>
        <p:nvSpPr>
          <p:cNvPr id="18" name="文本框 17">
            <a:extLst>
              <a:ext uri="{FF2B5EF4-FFF2-40B4-BE49-F238E27FC236}">
                <a16:creationId xmlns:a16="http://schemas.microsoft.com/office/drawing/2014/main" id="{3E369844-4938-10BB-9F01-668D8B0C4E6B}"/>
              </a:ext>
            </a:extLst>
          </p:cNvPr>
          <p:cNvSpPr txBox="1"/>
          <p:nvPr/>
        </p:nvSpPr>
        <p:spPr>
          <a:xfrm>
            <a:off x="8579057" y="4299009"/>
            <a:ext cx="877163"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背单词</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翻译</a:t>
            </a:r>
          </a:p>
        </p:txBody>
      </p:sp>
      <p:sp>
        <p:nvSpPr>
          <p:cNvPr id="19" name="文本框 18">
            <a:extLst>
              <a:ext uri="{FF2B5EF4-FFF2-40B4-BE49-F238E27FC236}">
                <a16:creationId xmlns:a16="http://schemas.microsoft.com/office/drawing/2014/main" id="{BE451B1C-CBA4-F7D8-2D62-6FF6CC021DB5}"/>
              </a:ext>
            </a:extLst>
          </p:cNvPr>
          <p:cNvSpPr txBox="1"/>
          <p:nvPr/>
        </p:nvSpPr>
        <p:spPr>
          <a:xfrm>
            <a:off x="7865239" y="3411255"/>
            <a:ext cx="646331"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集中</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复盘</a:t>
            </a:r>
          </a:p>
        </p:txBody>
      </p:sp>
      <p:sp>
        <p:nvSpPr>
          <p:cNvPr id="20" name="文本框 19">
            <a:extLst>
              <a:ext uri="{FF2B5EF4-FFF2-40B4-BE49-F238E27FC236}">
                <a16:creationId xmlns:a16="http://schemas.microsoft.com/office/drawing/2014/main" id="{BBAAB183-D603-6B63-905C-3A6434040E4E}"/>
              </a:ext>
            </a:extLst>
          </p:cNvPr>
          <p:cNvSpPr txBox="1"/>
          <p:nvPr/>
        </p:nvSpPr>
        <p:spPr>
          <a:xfrm>
            <a:off x="10288997" y="3411254"/>
            <a:ext cx="646331"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查缺</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补漏</a:t>
            </a:r>
          </a:p>
        </p:txBody>
      </p:sp>
      <p:sp>
        <p:nvSpPr>
          <p:cNvPr id="21" name="文本框 20">
            <a:extLst>
              <a:ext uri="{FF2B5EF4-FFF2-40B4-BE49-F238E27FC236}">
                <a16:creationId xmlns:a16="http://schemas.microsoft.com/office/drawing/2014/main" id="{BA80B663-CAF8-4014-ECF1-8DC05105F189}"/>
              </a:ext>
            </a:extLst>
          </p:cNvPr>
          <p:cNvSpPr txBox="1"/>
          <p:nvPr/>
        </p:nvSpPr>
        <p:spPr>
          <a:xfrm>
            <a:off x="9357726" y="4307883"/>
            <a:ext cx="877163"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背单词</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翻译</a:t>
            </a:r>
          </a:p>
        </p:txBody>
      </p:sp>
      <p:sp>
        <p:nvSpPr>
          <p:cNvPr id="22" name="文本框 21">
            <a:extLst>
              <a:ext uri="{FF2B5EF4-FFF2-40B4-BE49-F238E27FC236}">
                <a16:creationId xmlns:a16="http://schemas.microsoft.com/office/drawing/2014/main" id="{9EA60356-BA24-79A1-9A43-FADFF58A98FB}"/>
              </a:ext>
            </a:extLst>
          </p:cNvPr>
          <p:cNvSpPr txBox="1"/>
          <p:nvPr/>
        </p:nvSpPr>
        <p:spPr>
          <a:xfrm>
            <a:off x="10167429" y="4307883"/>
            <a:ext cx="877163"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背单词</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翻译</a:t>
            </a:r>
          </a:p>
        </p:txBody>
      </p:sp>
      <p:sp>
        <p:nvSpPr>
          <p:cNvPr id="23" name="文本框 22">
            <a:extLst>
              <a:ext uri="{FF2B5EF4-FFF2-40B4-BE49-F238E27FC236}">
                <a16:creationId xmlns:a16="http://schemas.microsoft.com/office/drawing/2014/main" id="{32328310-5BD3-FA34-EC2A-EE5F362CB9BE}"/>
              </a:ext>
            </a:extLst>
          </p:cNvPr>
          <p:cNvSpPr txBox="1"/>
          <p:nvPr/>
        </p:nvSpPr>
        <p:spPr>
          <a:xfrm>
            <a:off x="6648121" y="1490087"/>
            <a:ext cx="3057247" cy="584775"/>
          </a:xfrm>
          <a:prstGeom prst="rect">
            <a:avLst/>
          </a:prstGeom>
          <a:noFill/>
        </p:spPr>
        <p:txBody>
          <a:bodyPr wrap="none" rtlCol="0">
            <a:spAutoFit/>
          </a:bodyPr>
          <a:lstStyle/>
          <a:p>
            <a:r>
              <a:rPr kumimoji="1" lang="zh-CN" altLang="en-US" sz="3200" dirty="0">
                <a:solidFill>
                  <a:srgbClr val="A80404"/>
                </a:solidFill>
                <a:latin typeface="STZhongsong" panose="02010600040101010101" pitchFamily="2" charset="-122"/>
                <a:ea typeface="STZhongsong" panose="02010600040101010101" pitchFamily="2" charset="-122"/>
              </a:rPr>
              <a:t>分解成大小任务</a:t>
            </a:r>
          </a:p>
        </p:txBody>
      </p:sp>
    </p:spTree>
    <p:custDataLst>
      <p:tags r:id="rId1"/>
    </p:custDataLst>
    <p:extLst>
      <p:ext uri="{BB962C8B-B14F-4D97-AF65-F5344CB8AC3E}">
        <p14:creationId xmlns:p14="http://schemas.microsoft.com/office/powerpoint/2010/main" val="356077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应对策略</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sp>
        <p:nvSpPr>
          <p:cNvPr id="7" name="文本框 6">
            <a:extLst>
              <a:ext uri="{FF2B5EF4-FFF2-40B4-BE49-F238E27FC236}">
                <a16:creationId xmlns:a16="http://schemas.microsoft.com/office/drawing/2014/main" id="{ABC97734-AB86-45BC-C2F3-04FE7ADBEE31}"/>
              </a:ext>
            </a:extLst>
          </p:cNvPr>
          <p:cNvSpPr txBox="1"/>
          <p:nvPr/>
        </p:nvSpPr>
        <p:spPr>
          <a:xfrm>
            <a:off x="1199667" y="2277897"/>
            <a:ext cx="3531736" cy="3250249"/>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时间策略</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5400" dirty="0">
                <a:solidFill>
                  <a:srgbClr val="A80404"/>
                </a:solidFill>
                <a:latin typeface="STZhongsong" panose="02010600040101010101" pitchFamily="2" charset="-122"/>
                <a:ea typeface="STZhongsong" panose="02010600040101010101" pitchFamily="2" charset="-122"/>
              </a:rPr>
              <a:t>总体规划</a:t>
            </a:r>
            <a:endParaRPr kumimoji="1" lang="en-US" altLang="zh-CN" sz="5400" dirty="0">
              <a:solidFill>
                <a:srgbClr val="A80404"/>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针对策略</a:t>
            </a:r>
            <a:endParaRPr kumimoji="1" lang="en-US" altLang="zh-CN" sz="44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extLst>
              <a:ext uri="{FF2B5EF4-FFF2-40B4-BE49-F238E27FC236}">
                <a16:creationId xmlns:a16="http://schemas.microsoft.com/office/drawing/2014/main" id="{81CCEA1D-FB9E-CD95-CC9D-D47AEE052465}"/>
              </a:ext>
            </a:extLst>
          </p:cNvPr>
          <p:cNvSpPr/>
          <p:nvPr/>
        </p:nvSpPr>
        <p:spPr>
          <a:xfrm>
            <a:off x="5029200" y="2321997"/>
            <a:ext cx="6386513" cy="3596889"/>
          </a:xfrm>
          <a:prstGeom prst="roundRect">
            <a:avLst/>
          </a:prstGeom>
          <a:solidFill>
            <a:srgbClr val="FFF6E8">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订正可以积累一下作文</a:t>
            </a: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及其提到的句式</a:t>
            </a:r>
            <a:r>
              <a:rPr kumimoji="1" lang="en-US" altLang="zh-CN" sz="2800" dirty="0">
                <a:solidFill>
                  <a:schemeClr val="bg1"/>
                </a:solidFill>
                <a:latin typeface="HYJinLingKeJing W" pitchFamily="18" charset="-122"/>
                <a:ea typeface="HYJinLingKeJing W" pitchFamily="18" charset="-122"/>
              </a:rPr>
              <a:t>/</a:t>
            </a:r>
            <a:r>
              <a:rPr kumimoji="1" lang="zh-CN" altLang="en-US" sz="2800" dirty="0">
                <a:solidFill>
                  <a:schemeClr val="bg1"/>
                </a:solidFill>
                <a:latin typeface="HYJinLingKeJing W" pitchFamily="18" charset="-122"/>
                <a:ea typeface="HYJinLingKeJing W" pitchFamily="18" charset="-122"/>
              </a:rPr>
              <a:t>词组搭配</a:t>
            </a:r>
            <a:endParaRPr kumimoji="1" lang="en-US" altLang="zh-CN" sz="2800" dirty="0">
              <a:solidFill>
                <a:schemeClr val="bg1"/>
              </a:solidFill>
              <a:latin typeface="HYJinLingKeJing W" pitchFamily="18" charset="-122"/>
              <a:ea typeface="HYJinLingKeJing W" pitchFamily="18" charset="-122"/>
            </a:endParaRPr>
          </a:p>
        </p:txBody>
      </p:sp>
      <p:pic>
        <p:nvPicPr>
          <p:cNvPr id="2" name="图片 1">
            <a:extLst>
              <a:ext uri="{FF2B5EF4-FFF2-40B4-BE49-F238E27FC236}">
                <a16:creationId xmlns:a16="http://schemas.microsoft.com/office/drawing/2014/main" id="{A526F76A-C2D7-BF3F-58AF-AB3B99D529E6}"/>
              </a:ext>
            </a:extLst>
          </p:cNvPr>
          <p:cNvPicPr>
            <a:picLocks noChangeAspect="1"/>
          </p:cNvPicPr>
          <p:nvPr/>
        </p:nvPicPr>
        <p:blipFill>
          <a:blip r:embed="rId7"/>
          <a:stretch>
            <a:fillRect/>
          </a:stretch>
        </p:blipFill>
        <p:spPr>
          <a:xfrm>
            <a:off x="6198790" y="298331"/>
            <a:ext cx="4047331" cy="4047331"/>
          </a:xfrm>
          <a:prstGeom prst="rect">
            <a:avLst/>
          </a:prstGeom>
        </p:spPr>
      </p:pic>
    </p:spTree>
    <p:custDataLst>
      <p:tags r:id="rId1"/>
    </p:custDataLst>
    <p:extLst>
      <p:ext uri="{BB962C8B-B14F-4D97-AF65-F5344CB8AC3E}">
        <p14:creationId xmlns:p14="http://schemas.microsoft.com/office/powerpoint/2010/main" val="68977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应对策略</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sp>
        <p:nvSpPr>
          <p:cNvPr id="7" name="文本框 6">
            <a:extLst>
              <a:ext uri="{FF2B5EF4-FFF2-40B4-BE49-F238E27FC236}">
                <a16:creationId xmlns:a16="http://schemas.microsoft.com/office/drawing/2014/main" id="{ABC97734-AB86-45BC-C2F3-04FE7ADBEE31}"/>
              </a:ext>
            </a:extLst>
          </p:cNvPr>
          <p:cNvSpPr txBox="1"/>
          <p:nvPr/>
        </p:nvSpPr>
        <p:spPr>
          <a:xfrm>
            <a:off x="1199667" y="2277897"/>
            <a:ext cx="3531736" cy="3222998"/>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时间策略</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总体规划</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5400" dirty="0">
                <a:solidFill>
                  <a:srgbClr val="A80404"/>
                </a:solidFill>
                <a:latin typeface="STZhongsong" panose="02010600040101010101" pitchFamily="2" charset="-122"/>
                <a:ea typeface="STZhongsong" panose="02010600040101010101" pitchFamily="2" charset="-122"/>
              </a:rPr>
              <a:t>针对策略</a:t>
            </a:r>
            <a:endParaRPr kumimoji="1" lang="en-US" altLang="zh-CN" sz="5400" dirty="0">
              <a:solidFill>
                <a:srgbClr val="A80404"/>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extLst>
              <a:ext uri="{FF2B5EF4-FFF2-40B4-BE49-F238E27FC236}">
                <a16:creationId xmlns:a16="http://schemas.microsoft.com/office/drawing/2014/main" id="{81CCEA1D-FB9E-CD95-CC9D-D47AEE052465}"/>
              </a:ext>
            </a:extLst>
          </p:cNvPr>
          <p:cNvSpPr/>
          <p:nvPr/>
        </p:nvSpPr>
        <p:spPr>
          <a:xfrm>
            <a:off x="5029200" y="2321997"/>
            <a:ext cx="6386513" cy="3596889"/>
          </a:xfrm>
          <a:prstGeom prst="roundRect">
            <a:avLst/>
          </a:prstGeom>
          <a:solidFill>
            <a:srgbClr val="FFF6E8">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800" dirty="0">
                <a:solidFill>
                  <a:schemeClr val="bg1"/>
                </a:solidFill>
                <a:latin typeface="HYJinLingKeJing W" pitchFamily="18" charset="-122"/>
                <a:ea typeface="HYJinLingKeJing W" pitchFamily="18" charset="-122"/>
              </a:rPr>
              <a:t>不同题型有对应的不同办法</a:t>
            </a: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可以参考相关老师</a:t>
            </a: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最重要的是</a:t>
            </a:r>
            <a:r>
              <a:rPr kumimoji="1" lang="zh-CN" altLang="en-US" sz="2800" dirty="0">
                <a:solidFill>
                  <a:srgbClr val="A80404"/>
                </a:solidFill>
                <a:latin typeface="HYJinLingKeJing W" pitchFamily="18" charset="-122"/>
                <a:ea typeface="HYJinLingKeJing W" pitchFamily="18" charset="-122"/>
              </a:rPr>
              <a:t>练习</a:t>
            </a:r>
            <a:r>
              <a:rPr kumimoji="1" lang="en-US" altLang="zh-CN" sz="2800" dirty="0">
                <a:solidFill>
                  <a:srgbClr val="A80404"/>
                </a:solidFill>
                <a:latin typeface="HYJinLingKeJing W" pitchFamily="18" charset="-122"/>
                <a:ea typeface="HYJinLingKeJing W" pitchFamily="18" charset="-122"/>
              </a:rPr>
              <a:t>+</a:t>
            </a:r>
            <a:r>
              <a:rPr kumimoji="1" lang="zh-CN" altLang="en-US" sz="2800" dirty="0">
                <a:solidFill>
                  <a:srgbClr val="A80404"/>
                </a:solidFill>
                <a:latin typeface="HYJinLingKeJing W" pitchFamily="18" charset="-122"/>
                <a:ea typeface="HYJinLingKeJing W" pitchFamily="18" charset="-122"/>
              </a:rPr>
              <a:t>总结</a:t>
            </a:r>
            <a:endParaRPr kumimoji="1" lang="en-US" altLang="zh-CN" sz="2800" dirty="0">
              <a:solidFill>
                <a:srgbClr val="A80404"/>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除翻译、作文外，与高考类似，</a:t>
            </a: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主要差别在于</a:t>
            </a:r>
            <a:r>
              <a:rPr kumimoji="1" lang="zh-CN" altLang="en-US" sz="2800" dirty="0">
                <a:solidFill>
                  <a:srgbClr val="A80404"/>
                </a:solidFill>
                <a:latin typeface="HYJinLingKeJing W" pitchFamily="18" charset="-122"/>
                <a:ea typeface="HYJinLingKeJing W" pitchFamily="18" charset="-122"/>
              </a:rPr>
              <a:t>词汇量，</a:t>
            </a:r>
            <a:r>
              <a:rPr kumimoji="1" lang="zh-CN" altLang="en-US" sz="2800" dirty="0">
                <a:solidFill>
                  <a:schemeClr val="bg1"/>
                </a:solidFill>
                <a:latin typeface="HYJinLingKeJing W" pitchFamily="18" charset="-122"/>
                <a:ea typeface="HYJinLingKeJing W" pitchFamily="18" charset="-122"/>
              </a:rPr>
              <a:t>包括</a:t>
            </a:r>
            <a:r>
              <a:rPr kumimoji="1" lang="zh-CN" altLang="en-US" sz="2800" dirty="0">
                <a:solidFill>
                  <a:srgbClr val="A80404"/>
                </a:solidFill>
                <a:latin typeface="HYJinLingKeJing W" pitchFamily="18" charset="-122"/>
                <a:ea typeface="HYJinLingKeJing W" pitchFamily="18" charset="-122"/>
              </a:rPr>
              <a:t>熟词新义</a:t>
            </a:r>
            <a:endParaRPr kumimoji="1" lang="en-US" altLang="zh-CN" sz="2800" dirty="0">
              <a:solidFill>
                <a:srgbClr val="A80404"/>
              </a:solidFill>
              <a:latin typeface="HYJinLingKeJing W" pitchFamily="18" charset="-122"/>
              <a:ea typeface="HYJinLingKeJing W" pitchFamily="18" charset="-122"/>
            </a:endParaRPr>
          </a:p>
        </p:txBody>
      </p:sp>
    </p:spTree>
    <p:custDataLst>
      <p:tags r:id="rId1"/>
    </p:custDataLst>
    <p:extLst>
      <p:ext uri="{BB962C8B-B14F-4D97-AF65-F5344CB8AC3E}">
        <p14:creationId xmlns:p14="http://schemas.microsoft.com/office/powerpoint/2010/main" val="59156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应对策略</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sp>
        <p:nvSpPr>
          <p:cNvPr id="7" name="文本框 6">
            <a:extLst>
              <a:ext uri="{FF2B5EF4-FFF2-40B4-BE49-F238E27FC236}">
                <a16:creationId xmlns:a16="http://schemas.microsoft.com/office/drawing/2014/main" id="{ABC97734-AB86-45BC-C2F3-04FE7ADBEE31}"/>
              </a:ext>
            </a:extLst>
          </p:cNvPr>
          <p:cNvSpPr txBox="1"/>
          <p:nvPr/>
        </p:nvSpPr>
        <p:spPr>
          <a:xfrm>
            <a:off x="1199667" y="2277897"/>
            <a:ext cx="3531736" cy="3222998"/>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时间策略</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总体规划</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5400" dirty="0">
                <a:solidFill>
                  <a:srgbClr val="A80404"/>
                </a:solidFill>
                <a:latin typeface="STZhongsong" panose="02010600040101010101" pitchFamily="2" charset="-122"/>
                <a:ea typeface="STZhongsong" panose="02010600040101010101" pitchFamily="2" charset="-122"/>
              </a:rPr>
              <a:t>针对策略</a:t>
            </a:r>
            <a:endParaRPr kumimoji="1" lang="en-US" altLang="zh-CN" sz="5400" dirty="0">
              <a:solidFill>
                <a:srgbClr val="A80404"/>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extLst>
              <a:ext uri="{FF2B5EF4-FFF2-40B4-BE49-F238E27FC236}">
                <a16:creationId xmlns:a16="http://schemas.microsoft.com/office/drawing/2014/main" id="{81CCEA1D-FB9E-CD95-CC9D-D47AEE052465}"/>
              </a:ext>
            </a:extLst>
          </p:cNvPr>
          <p:cNvSpPr/>
          <p:nvPr/>
        </p:nvSpPr>
        <p:spPr>
          <a:xfrm>
            <a:off x="5029200" y="2321997"/>
            <a:ext cx="6788727" cy="3596889"/>
          </a:xfrm>
          <a:prstGeom prst="roundRect">
            <a:avLst/>
          </a:prstGeom>
          <a:solidFill>
            <a:srgbClr val="FFF6E8">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400" b="1" dirty="0">
                <a:solidFill>
                  <a:schemeClr val="bg1"/>
                </a:solidFill>
                <a:latin typeface="HYJinLingKeJing W" pitchFamily="18" charset="-122"/>
                <a:ea typeface="HYJinLingKeJing W" pitchFamily="18" charset="-122"/>
              </a:rPr>
              <a:t>英语考研老师（</a:t>
            </a:r>
            <a:r>
              <a:rPr kumimoji="1" lang="en-US" altLang="zh-CN" sz="2400" b="1" dirty="0">
                <a:solidFill>
                  <a:schemeClr val="bg1"/>
                </a:solidFill>
                <a:latin typeface="HYJinLingKeJing W" pitchFamily="18" charset="-122"/>
                <a:ea typeface="HYJinLingKeJing W" pitchFamily="18" charset="-122"/>
              </a:rPr>
              <a:t>b</a:t>
            </a:r>
            <a:r>
              <a:rPr kumimoji="1" lang="zh-CN" altLang="en-US" sz="2400" b="1" dirty="0">
                <a:solidFill>
                  <a:schemeClr val="bg1"/>
                </a:solidFill>
                <a:latin typeface="HYJinLingKeJing W" pitchFamily="18" charset="-122"/>
                <a:ea typeface="HYJinLingKeJing W" pitchFamily="18" charset="-122"/>
              </a:rPr>
              <a:t>站）</a:t>
            </a:r>
            <a:endParaRPr kumimoji="1" lang="en-US" altLang="zh-CN" sz="2400" b="1" dirty="0">
              <a:solidFill>
                <a:schemeClr val="bg1"/>
              </a:solidFill>
              <a:latin typeface="HYJinLingKeJing W" pitchFamily="18" charset="-122"/>
              <a:ea typeface="HYJinLingKeJing W" pitchFamily="18" charset="-122"/>
            </a:endParaRPr>
          </a:p>
          <a:p>
            <a:pPr algn="ctr">
              <a:lnSpc>
                <a:spcPct val="150000"/>
              </a:lnSpc>
            </a:pPr>
            <a:r>
              <a:rPr kumimoji="1" lang="en-US" altLang="zh-CN" sz="2400" dirty="0">
                <a:solidFill>
                  <a:schemeClr val="bg1"/>
                </a:solidFill>
                <a:latin typeface="HYJinLingKeJing W" pitchFamily="18" charset="-122"/>
                <a:ea typeface="HYJinLingKeJing W" pitchFamily="18" charset="-122"/>
              </a:rPr>
              <a:t>1</a:t>
            </a:r>
            <a:r>
              <a:rPr kumimoji="1" lang="zh-CN" altLang="en-US" sz="2400" dirty="0">
                <a:solidFill>
                  <a:schemeClr val="bg1"/>
                </a:solidFill>
                <a:latin typeface="HYJinLingKeJing W" pitchFamily="18" charset="-122"/>
                <a:ea typeface="HYJinLingKeJing W" pitchFamily="18" charset="-122"/>
              </a:rPr>
              <a:t> 李旭老师（阅读技巧）</a:t>
            </a: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r>
              <a:rPr kumimoji="1" lang="en-US" altLang="zh-CN" sz="2400" dirty="0">
                <a:solidFill>
                  <a:schemeClr val="bg1"/>
                </a:solidFill>
                <a:latin typeface="HYJinLingKeJing W" pitchFamily="18" charset="-122"/>
                <a:ea typeface="HYJinLingKeJing W" pitchFamily="18" charset="-122"/>
              </a:rPr>
              <a:t>2</a:t>
            </a:r>
            <a:r>
              <a:rPr kumimoji="1" lang="zh-CN" altLang="en-US" sz="2400" dirty="0">
                <a:solidFill>
                  <a:schemeClr val="bg1"/>
                </a:solidFill>
                <a:latin typeface="HYJinLingKeJing W" pitchFamily="18" charset="-122"/>
                <a:ea typeface="HYJinLingKeJing W" pitchFamily="18" charset="-122"/>
              </a:rPr>
              <a:t> 晶婷老师（阅读主题词总结）</a:t>
            </a: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r>
              <a:rPr kumimoji="1" lang="en-US" altLang="zh-CN" sz="2400" dirty="0">
                <a:solidFill>
                  <a:schemeClr val="bg1"/>
                </a:solidFill>
                <a:highlight>
                  <a:srgbClr val="FFFF00"/>
                </a:highlight>
                <a:latin typeface="HYJinLingKeJing W" pitchFamily="18" charset="-122"/>
                <a:ea typeface="HYJinLingKeJing W" pitchFamily="18" charset="-122"/>
              </a:rPr>
              <a:t>3</a:t>
            </a:r>
            <a:r>
              <a:rPr kumimoji="1" lang="zh-CN" altLang="en-US" sz="2400" dirty="0">
                <a:solidFill>
                  <a:schemeClr val="bg1"/>
                </a:solidFill>
                <a:highlight>
                  <a:srgbClr val="FFFF00"/>
                </a:highlight>
                <a:latin typeface="HYJinLingKeJing W" pitchFamily="18" charset="-122"/>
                <a:ea typeface="HYJinLingKeJing W" pitchFamily="18" charset="-122"/>
              </a:rPr>
              <a:t> 环球学习中心杨总</a:t>
            </a:r>
            <a:endParaRPr kumimoji="1" lang="en-US" altLang="zh-CN" sz="2400" dirty="0">
              <a:solidFill>
                <a:schemeClr val="bg1"/>
              </a:solidFill>
              <a:highlight>
                <a:srgbClr val="FFFF00"/>
              </a:highlight>
              <a:latin typeface="HYJinLingKeJing W" pitchFamily="18" charset="-122"/>
              <a:ea typeface="HYJinLingKeJing W" pitchFamily="18" charset="-122"/>
            </a:endParaRPr>
          </a:p>
          <a:p>
            <a:pPr algn="ctr">
              <a:lnSpc>
                <a:spcPct val="150000"/>
              </a:lnSpc>
            </a:pPr>
            <a:r>
              <a:rPr kumimoji="1" lang="zh-CN" altLang="en-US" sz="2400" dirty="0">
                <a:solidFill>
                  <a:schemeClr val="bg1"/>
                </a:solidFill>
                <a:highlight>
                  <a:srgbClr val="FFFF00"/>
                </a:highlight>
                <a:latin typeface="HYJinLingKeJing W" pitchFamily="18" charset="-122"/>
                <a:ea typeface="HYJinLingKeJing W" pitchFamily="18" charset="-122"/>
              </a:rPr>
              <a:t>（小作文、大作文，一个字牛！！）</a:t>
            </a:r>
            <a:endParaRPr kumimoji="1" lang="en-US" altLang="zh-CN" sz="2400" dirty="0">
              <a:solidFill>
                <a:schemeClr val="bg1"/>
              </a:solidFill>
              <a:highlight>
                <a:srgbClr val="FFFF00"/>
              </a:highlight>
              <a:latin typeface="HYJinLingKeJing W" pitchFamily="18" charset="-122"/>
              <a:ea typeface="HYJinLingKeJing W" pitchFamily="18" charset="-122"/>
            </a:endParaRPr>
          </a:p>
          <a:p>
            <a:pPr algn="ctr">
              <a:lnSpc>
                <a:spcPct val="150000"/>
              </a:lnSpc>
            </a:pPr>
            <a:r>
              <a:rPr kumimoji="1" lang="en-US" altLang="zh-CN" sz="2400" dirty="0">
                <a:solidFill>
                  <a:schemeClr val="bg1"/>
                </a:solidFill>
                <a:latin typeface="HYJinLingKeJing W" pitchFamily="18" charset="-122"/>
                <a:ea typeface="HYJinLingKeJing W" pitchFamily="18" charset="-122"/>
              </a:rPr>
              <a:t>4</a:t>
            </a:r>
            <a:r>
              <a:rPr kumimoji="1" lang="zh-CN" altLang="en-US" sz="2400" dirty="0">
                <a:solidFill>
                  <a:schemeClr val="bg1"/>
                </a:solidFill>
                <a:latin typeface="HYJinLingKeJing W" pitchFamily="18" charset="-122"/>
                <a:ea typeface="HYJinLingKeJing W" pitchFamily="18" charset="-122"/>
              </a:rPr>
              <a:t> 张剑黄皮书</a:t>
            </a: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r>
              <a:rPr kumimoji="1" lang="zh-CN" altLang="en-US" sz="2400" dirty="0">
                <a:solidFill>
                  <a:schemeClr val="bg1"/>
                </a:solidFill>
                <a:latin typeface="HYJinLingKeJing W" pitchFamily="18" charset="-122"/>
                <a:ea typeface="HYJinLingKeJing W" pitchFamily="18" charset="-122"/>
              </a:rPr>
              <a:t>（真题卷，作文词汇用法很好，可以积累）</a:t>
            </a: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r>
              <a:rPr kumimoji="1" lang="en-US" altLang="zh-CN" sz="2400" dirty="0">
                <a:solidFill>
                  <a:schemeClr val="bg1"/>
                </a:solidFill>
                <a:latin typeface="HYJinLingKeJing W" pitchFamily="18" charset="-122"/>
                <a:ea typeface="HYJinLingKeJing W" pitchFamily="18" charset="-122"/>
              </a:rPr>
              <a:t>5</a:t>
            </a:r>
            <a:r>
              <a:rPr kumimoji="1" lang="zh-CN" altLang="en-US" sz="2400" dirty="0">
                <a:solidFill>
                  <a:schemeClr val="bg1"/>
                </a:solidFill>
                <a:latin typeface="HYJinLingKeJing W" pitchFamily="18" charset="-122"/>
                <a:ea typeface="HYJinLingKeJing W" pitchFamily="18" charset="-122"/>
              </a:rPr>
              <a:t> 王江涛</a:t>
            </a:r>
            <a:r>
              <a:rPr kumimoji="1" lang="en-US" altLang="zh-CN" sz="2400" dirty="0">
                <a:solidFill>
                  <a:schemeClr val="bg1"/>
                </a:solidFill>
                <a:latin typeface="HYJinLingKeJing W" pitchFamily="18" charset="-122"/>
                <a:ea typeface="HYJinLingKeJing W" pitchFamily="18" charset="-122"/>
              </a:rPr>
              <a:t>/</a:t>
            </a:r>
            <a:r>
              <a:rPr kumimoji="1" lang="zh-CN" altLang="en-US" sz="2400" dirty="0">
                <a:solidFill>
                  <a:schemeClr val="bg1"/>
                </a:solidFill>
                <a:latin typeface="HYJinLingKeJing W" pitchFamily="18" charset="-122"/>
                <a:ea typeface="HYJinLingKeJing W" pitchFamily="18" charset="-122"/>
              </a:rPr>
              <a:t>何凯文老师的预测作文（拿来练手）</a:t>
            </a:r>
          </a:p>
        </p:txBody>
      </p:sp>
    </p:spTree>
    <p:custDataLst>
      <p:tags r:id="rId1"/>
    </p:custDataLst>
    <p:extLst>
      <p:ext uri="{BB962C8B-B14F-4D97-AF65-F5344CB8AC3E}">
        <p14:creationId xmlns:p14="http://schemas.microsoft.com/office/powerpoint/2010/main" val="195781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应对策略</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sp>
        <p:nvSpPr>
          <p:cNvPr id="7" name="文本框 6">
            <a:extLst>
              <a:ext uri="{FF2B5EF4-FFF2-40B4-BE49-F238E27FC236}">
                <a16:creationId xmlns:a16="http://schemas.microsoft.com/office/drawing/2014/main" id="{ABC97734-AB86-45BC-C2F3-04FE7ADBEE31}"/>
              </a:ext>
            </a:extLst>
          </p:cNvPr>
          <p:cNvSpPr txBox="1"/>
          <p:nvPr/>
        </p:nvSpPr>
        <p:spPr>
          <a:xfrm>
            <a:off x="1199667" y="2277897"/>
            <a:ext cx="3531736" cy="3222998"/>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时间策略</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总体规划</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5400" dirty="0">
                <a:solidFill>
                  <a:srgbClr val="A80404"/>
                </a:solidFill>
                <a:latin typeface="STZhongsong" panose="02010600040101010101" pitchFamily="2" charset="-122"/>
                <a:ea typeface="STZhongsong" panose="02010600040101010101" pitchFamily="2" charset="-122"/>
              </a:rPr>
              <a:t>针对策略</a:t>
            </a:r>
            <a:endParaRPr kumimoji="1" lang="en-US" altLang="zh-CN" sz="5400" dirty="0">
              <a:solidFill>
                <a:srgbClr val="A80404"/>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extLst>
              <a:ext uri="{FF2B5EF4-FFF2-40B4-BE49-F238E27FC236}">
                <a16:creationId xmlns:a16="http://schemas.microsoft.com/office/drawing/2014/main" id="{81CCEA1D-FB9E-CD95-CC9D-D47AEE052465}"/>
              </a:ext>
            </a:extLst>
          </p:cNvPr>
          <p:cNvSpPr/>
          <p:nvPr/>
        </p:nvSpPr>
        <p:spPr>
          <a:xfrm>
            <a:off x="5029200" y="2321997"/>
            <a:ext cx="6788727" cy="3596889"/>
          </a:xfrm>
          <a:prstGeom prst="roundRect">
            <a:avLst/>
          </a:prstGeom>
          <a:solidFill>
            <a:srgbClr val="FFF6E8">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3200" dirty="0">
                <a:solidFill>
                  <a:schemeClr val="bg1"/>
                </a:solidFill>
                <a:latin typeface="HYJinLingKeJing W" pitchFamily="18" charset="-122"/>
                <a:ea typeface="HYJinLingKeJing W" pitchFamily="18" charset="-122"/>
              </a:rPr>
              <a:t>重点讲阅读、翻译、作文</a:t>
            </a:r>
            <a:endParaRPr kumimoji="1" lang="en-US" altLang="zh-CN" sz="3200" dirty="0">
              <a:solidFill>
                <a:schemeClr val="bg1"/>
              </a:solidFill>
              <a:latin typeface="HYJinLingKeJing W" pitchFamily="18" charset="-122"/>
              <a:ea typeface="HYJinLingKeJing W" pitchFamily="18" charset="-122"/>
            </a:endParaRPr>
          </a:p>
          <a:p>
            <a:pPr algn="ctr">
              <a:lnSpc>
                <a:spcPct val="150000"/>
              </a:lnSpc>
            </a:pPr>
            <a:r>
              <a:rPr kumimoji="1" lang="en-US" altLang="zh-CN" sz="2400" dirty="0">
                <a:solidFill>
                  <a:schemeClr val="bg1"/>
                </a:solidFill>
                <a:latin typeface="HYJinLingKeJing W" pitchFamily="18" charset="-122"/>
                <a:ea typeface="HYJinLingKeJing W" pitchFamily="18" charset="-122"/>
              </a:rPr>
              <a:t>1.</a:t>
            </a:r>
            <a:r>
              <a:rPr kumimoji="1" lang="zh-CN" altLang="en-US" sz="2400" dirty="0">
                <a:solidFill>
                  <a:schemeClr val="bg1"/>
                </a:solidFill>
                <a:latin typeface="HYJinLingKeJing W" pitchFamily="18" charset="-122"/>
                <a:ea typeface="HYJinLingKeJing W" pitchFamily="18" charset="-122"/>
              </a:rPr>
              <a:t>不可能在讲座时间内学会，需要</a:t>
            </a:r>
            <a:r>
              <a:rPr kumimoji="1" lang="zh-CN" altLang="en-US" sz="2400" dirty="0">
                <a:solidFill>
                  <a:srgbClr val="A80404"/>
                </a:solidFill>
                <a:latin typeface="HYJinLingKeJing W" pitchFamily="18" charset="-122"/>
                <a:ea typeface="HYJinLingKeJing W" pitchFamily="18" charset="-122"/>
              </a:rPr>
              <a:t>练习思考</a:t>
            </a:r>
            <a:endParaRPr kumimoji="1" lang="en-US" altLang="zh-CN" sz="2400" dirty="0">
              <a:solidFill>
                <a:srgbClr val="A80404"/>
              </a:solidFill>
              <a:latin typeface="HYJinLingKeJing W" pitchFamily="18" charset="-122"/>
              <a:ea typeface="HYJinLingKeJing W" pitchFamily="18" charset="-122"/>
            </a:endParaRPr>
          </a:p>
          <a:p>
            <a:pPr algn="ctr">
              <a:lnSpc>
                <a:spcPct val="150000"/>
              </a:lnSpc>
            </a:pPr>
            <a:r>
              <a:rPr kumimoji="1" lang="en-US" altLang="zh-CN" sz="2400" dirty="0">
                <a:solidFill>
                  <a:schemeClr val="bg1"/>
                </a:solidFill>
                <a:latin typeface="HYJinLingKeJing W" pitchFamily="18" charset="-122"/>
                <a:ea typeface="HYJinLingKeJing W" pitchFamily="18" charset="-122"/>
              </a:rPr>
              <a:t>2.</a:t>
            </a:r>
            <a:r>
              <a:rPr kumimoji="1" lang="zh-CN" altLang="en-US" sz="2400" dirty="0">
                <a:solidFill>
                  <a:schemeClr val="bg1"/>
                </a:solidFill>
                <a:latin typeface="HYJinLingKeJing W" pitchFamily="18" charset="-122"/>
                <a:ea typeface="HYJinLingKeJing W" pitchFamily="18" charset="-122"/>
              </a:rPr>
              <a:t>重要的是</a:t>
            </a:r>
            <a:r>
              <a:rPr kumimoji="1" lang="zh-CN" altLang="en-US" sz="2400" dirty="0">
                <a:solidFill>
                  <a:srgbClr val="A80404"/>
                </a:solidFill>
                <a:latin typeface="HYJinLingKeJing W" pitchFamily="18" charset="-122"/>
                <a:ea typeface="HYJinLingKeJing W" pitchFamily="18" charset="-122"/>
              </a:rPr>
              <a:t>方法</a:t>
            </a:r>
            <a:r>
              <a:rPr kumimoji="1" lang="zh-CN" altLang="en-US" sz="2400" dirty="0">
                <a:solidFill>
                  <a:schemeClr val="bg1"/>
                </a:solidFill>
                <a:latin typeface="HYJinLingKeJing W" pitchFamily="18" charset="-122"/>
                <a:ea typeface="HYJinLingKeJing W" pitchFamily="18" charset="-122"/>
              </a:rPr>
              <a:t>和</a:t>
            </a:r>
            <a:r>
              <a:rPr kumimoji="1" lang="zh-CN" altLang="en-US" sz="2400" dirty="0">
                <a:solidFill>
                  <a:srgbClr val="A80404"/>
                </a:solidFill>
                <a:latin typeface="HYJinLingKeJing W" pitchFamily="18" charset="-122"/>
                <a:ea typeface="HYJinLingKeJing W" pitchFamily="18" charset="-122"/>
              </a:rPr>
              <a:t>思维</a:t>
            </a:r>
            <a:endParaRPr kumimoji="1" lang="en-US" altLang="zh-CN" sz="2400" dirty="0">
              <a:solidFill>
                <a:srgbClr val="A80404"/>
              </a:solidFill>
              <a:latin typeface="HYJinLingKeJing W" pitchFamily="18" charset="-122"/>
              <a:ea typeface="HYJinLingKeJing W" pitchFamily="18" charset="-122"/>
            </a:endParaRPr>
          </a:p>
          <a:p>
            <a:pPr algn="ctr">
              <a:lnSpc>
                <a:spcPct val="150000"/>
              </a:lnSpc>
            </a:pPr>
            <a:r>
              <a:rPr kumimoji="1" lang="en-US" altLang="zh-CN" sz="2400" dirty="0">
                <a:solidFill>
                  <a:schemeClr val="bg1"/>
                </a:solidFill>
                <a:latin typeface="HYJinLingKeJing W" pitchFamily="18" charset="-122"/>
                <a:ea typeface="HYJinLingKeJing W" pitchFamily="18" charset="-122"/>
              </a:rPr>
              <a:t>3.</a:t>
            </a:r>
            <a:r>
              <a:rPr kumimoji="1" lang="zh-CN" altLang="en-US" sz="2400" dirty="0">
                <a:solidFill>
                  <a:schemeClr val="bg1"/>
                </a:solidFill>
                <a:latin typeface="HYJinLingKeJing W" pitchFamily="18" charset="-122"/>
                <a:ea typeface="HYJinLingKeJing W" pitchFamily="18" charset="-122"/>
              </a:rPr>
              <a:t>涉及哪些核心知识，可对照</a:t>
            </a:r>
            <a:r>
              <a:rPr kumimoji="1" lang="zh-CN" altLang="en-US" sz="2400" dirty="0">
                <a:solidFill>
                  <a:srgbClr val="A80404"/>
                </a:solidFill>
                <a:latin typeface="HYJinLingKeJing W" pitchFamily="18" charset="-122"/>
                <a:ea typeface="HYJinLingKeJing W" pitchFamily="18" charset="-122"/>
              </a:rPr>
              <a:t>查缺补漏</a:t>
            </a:r>
            <a:endParaRPr kumimoji="1" lang="en-US" altLang="zh-CN" sz="2400" dirty="0">
              <a:solidFill>
                <a:srgbClr val="A80404"/>
              </a:solidFill>
              <a:latin typeface="HYJinLingKeJing W" pitchFamily="18" charset="-122"/>
              <a:ea typeface="HYJinLingKeJing W" pitchFamily="18" charset="-122"/>
            </a:endParaRPr>
          </a:p>
          <a:p>
            <a:pPr algn="ctr">
              <a:lnSpc>
                <a:spcPct val="150000"/>
              </a:lnSpc>
            </a:pPr>
            <a:r>
              <a:rPr kumimoji="1" lang="zh-CN" altLang="en-US" sz="2400" dirty="0">
                <a:solidFill>
                  <a:schemeClr val="bg1"/>
                </a:solidFill>
                <a:latin typeface="HYJinLingKeJing W" pitchFamily="18" charset="-122"/>
                <a:ea typeface="HYJinLingKeJing W" pitchFamily="18" charset="-122"/>
              </a:rPr>
              <a:t>如</a:t>
            </a:r>
            <a:r>
              <a:rPr kumimoji="1" lang="zh-CN" altLang="en-US" sz="2400" dirty="0">
                <a:solidFill>
                  <a:srgbClr val="00B050"/>
                </a:solidFill>
                <a:latin typeface="HYJinLingKeJing W" pitchFamily="18" charset="-122"/>
                <a:ea typeface="HYJinLingKeJing W" pitchFamily="18" charset="-122"/>
              </a:rPr>
              <a:t>词汇</a:t>
            </a:r>
            <a:r>
              <a:rPr kumimoji="1" lang="zh-CN" altLang="en-US" sz="2400" dirty="0">
                <a:solidFill>
                  <a:schemeClr val="bg1"/>
                </a:solidFill>
                <a:latin typeface="HYJinLingKeJing W" pitchFamily="18" charset="-122"/>
                <a:ea typeface="HYJinLingKeJing W" pitchFamily="18" charset="-122"/>
              </a:rPr>
              <a:t>、</a:t>
            </a:r>
            <a:r>
              <a:rPr kumimoji="1" lang="zh-CN" altLang="en-US" sz="2400" dirty="0">
                <a:solidFill>
                  <a:srgbClr val="0070C0"/>
                </a:solidFill>
                <a:latin typeface="HYJinLingKeJing W" pitchFamily="18" charset="-122"/>
                <a:ea typeface="HYJinLingKeJing W" pitchFamily="18" charset="-122"/>
              </a:rPr>
              <a:t>语法</a:t>
            </a:r>
            <a:endParaRPr kumimoji="1" lang="en-US" altLang="zh-CN" sz="2400" dirty="0">
              <a:solidFill>
                <a:srgbClr val="0070C0"/>
              </a:solidFill>
              <a:latin typeface="HYJinLingKeJing W" pitchFamily="18" charset="-122"/>
              <a:ea typeface="HYJinLingKeJing W" pitchFamily="18" charset="-122"/>
            </a:endParaRPr>
          </a:p>
        </p:txBody>
      </p:sp>
    </p:spTree>
    <p:custDataLst>
      <p:tags r:id="rId1"/>
    </p:custDataLst>
    <p:extLst>
      <p:ext uri="{BB962C8B-B14F-4D97-AF65-F5344CB8AC3E}">
        <p14:creationId xmlns:p14="http://schemas.microsoft.com/office/powerpoint/2010/main" val="152509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1800493"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阅读</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07CEFAC5-808C-6938-8B55-8FB5AA6D31DC}"/>
              </a:ext>
            </a:extLst>
          </p:cNvPr>
          <p:cNvPicPr>
            <a:picLocks noChangeAspect="1"/>
          </p:cNvPicPr>
          <p:nvPr/>
        </p:nvPicPr>
        <p:blipFill>
          <a:blip r:embed="rId7"/>
          <a:stretch>
            <a:fillRect/>
          </a:stretch>
        </p:blipFill>
        <p:spPr>
          <a:xfrm>
            <a:off x="1" y="1871663"/>
            <a:ext cx="3915078" cy="4761406"/>
          </a:xfrm>
          <a:prstGeom prst="rect">
            <a:avLst/>
          </a:prstGeom>
        </p:spPr>
      </p:pic>
      <p:pic>
        <p:nvPicPr>
          <p:cNvPr id="5" name="图片 4">
            <a:extLst>
              <a:ext uri="{FF2B5EF4-FFF2-40B4-BE49-F238E27FC236}">
                <a16:creationId xmlns:a16="http://schemas.microsoft.com/office/drawing/2014/main" id="{2FDD9B76-2C81-858F-55CE-9D92D9D8B0BD}"/>
              </a:ext>
            </a:extLst>
          </p:cNvPr>
          <p:cNvPicPr>
            <a:picLocks noChangeAspect="1"/>
          </p:cNvPicPr>
          <p:nvPr/>
        </p:nvPicPr>
        <p:blipFill>
          <a:blip r:embed="rId8"/>
          <a:stretch>
            <a:fillRect/>
          </a:stretch>
        </p:blipFill>
        <p:spPr>
          <a:xfrm>
            <a:off x="3915079" y="757238"/>
            <a:ext cx="4038395" cy="5875831"/>
          </a:xfrm>
          <a:prstGeom prst="rect">
            <a:avLst/>
          </a:prstGeom>
        </p:spPr>
      </p:pic>
      <p:pic>
        <p:nvPicPr>
          <p:cNvPr id="6" name="图片 5">
            <a:extLst>
              <a:ext uri="{FF2B5EF4-FFF2-40B4-BE49-F238E27FC236}">
                <a16:creationId xmlns:a16="http://schemas.microsoft.com/office/drawing/2014/main" id="{872CC0F6-B25C-E4D7-CA9D-1E335722F4EB}"/>
              </a:ext>
            </a:extLst>
          </p:cNvPr>
          <p:cNvPicPr>
            <a:picLocks noChangeAspect="1"/>
          </p:cNvPicPr>
          <p:nvPr/>
        </p:nvPicPr>
        <p:blipFill>
          <a:blip r:embed="rId9"/>
          <a:stretch>
            <a:fillRect/>
          </a:stretch>
        </p:blipFill>
        <p:spPr>
          <a:xfrm>
            <a:off x="7933211" y="1743869"/>
            <a:ext cx="4258788" cy="4889200"/>
          </a:xfrm>
          <a:prstGeom prst="rect">
            <a:avLst/>
          </a:prstGeom>
        </p:spPr>
      </p:pic>
    </p:spTree>
    <p:custDataLst>
      <p:tags r:id="rId1"/>
    </p:custDataLst>
    <p:extLst>
      <p:ext uri="{BB962C8B-B14F-4D97-AF65-F5344CB8AC3E}">
        <p14:creationId xmlns:p14="http://schemas.microsoft.com/office/powerpoint/2010/main" val="1932474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1800493"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阅读</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DECD7EDB-6ED3-57C2-BB2E-263F2778D8A0}"/>
              </a:ext>
            </a:extLst>
          </p:cNvPr>
          <p:cNvSpPr txBox="1"/>
          <p:nvPr/>
        </p:nvSpPr>
        <p:spPr>
          <a:xfrm>
            <a:off x="1074395" y="1763547"/>
            <a:ext cx="10508005" cy="1829988"/>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读懂文章词汇？（英语一有适当超纲词汇）</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读懂选项词汇！</a:t>
            </a:r>
            <a:endParaRPr kumimoji="1" lang="en-US" altLang="zh-CN" sz="3200" dirty="0">
              <a:solidFill>
                <a:schemeClr val="bg1"/>
              </a:solidFill>
              <a:latin typeface="STZhongsong" panose="02010600040101010101" pitchFamily="2" charset="-122"/>
              <a:ea typeface="STZhongsong" panose="02010600040101010101" pitchFamily="2" charset="-122"/>
            </a:endParaRPr>
          </a:p>
        </p:txBody>
      </p:sp>
      <p:pic>
        <p:nvPicPr>
          <p:cNvPr id="7" name="图片 6">
            <a:extLst>
              <a:ext uri="{FF2B5EF4-FFF2-40B4-BE49-F238E27FC236}">
                <a16:creationId xmlns:a16="http://schemas.microsoft.com/office/drawing/2014/main" id="{648C0E86-0A1F-25FD-63BC-04F753F66B70}"/>
              </a:ext>
            </a:extLst>
          </p:cNvPr>
          <p:cNvPicPr>
            <a:picLocks noChangeAspect="1"/>
          </p:cNvPicPr>
          <p:nvPr/>
        </p:nvPicPr>
        <p:blipFill>
          <a:blip r:embed="rId7"/>
          <a:stretch>
            <a:fillRect/>
          </a:stretch>
        </p:blipFill>
        <p:spPr>
          <a:xfrm>
            <a:off x="1753934" y="3859235"/>
            <a:ext cx="7704391" cy="1544998"/>
          </a:xfrm>
          <a:prstGeom prst="rect">
            <a:avLst/>
          </a:prstGeom>
        </p:spPr>
      </p:pic>
      <p:sp>
        <p:nvSpPr>
          <p:cNvPr id="10" name="文本框 9">
            <a:extLst>
              <a:ext uri="{FF2B5EF4-FFF2-40B4-BE49-F238E27FC236}">
                <a16:creationId xmlns:a16="http://schemas.microsoft.com/office/drawing/2014/main" id="{DBA2F0F9-E2A9-2394-070C-353AC0A9D3F6}"/>
              </a:ext>
            </a:extLst>
          </p:cNvPr>
          <p:cNvSpPr txBox="1"/>
          <p:nvPr/>
        </p:nvSpPr>
        <p:spPr>
          <a:xfrm>
            <a:off x="5551713" y="2920322"/>
            <a:ext cx="6096000" cy="584775"/>
          </a:xfrm>
          <a:prstGeom prst="rect">
            <a:avLst/>
          </a:prstGeom>
          <a:noFill/>
        </p:spPr>
        <p:txBody>
          <a:bodyPr wrap="square">
            <a:spAutoFit/>
          </a:bodyPr>
          <a:lstStyle/>
          <a:p>
            <a:r>
              <a:rPr kumimoji="1" lang="zh-CN" altLang="en-US" sz="3200" dirty="0">
                <a:solidFill>
                  <a:srgbClr val="A80404"/>
                </a:solidFill>
                <a:latin typeface="STZhongsong" panose="02010600040101010101" pitchFamily="2" charset="-122"/>
                <a:ea typeface="STZhongsong" panose="02010600040101010101" pitchFamily="2" charset="-122"/>
              </a:rPr>
              <a:t>不要用中文思维引申词汇的意义！</a:t>
            </a:r>
            <a:endParaRPr lang="zh-CN" altLang="en-US" sz="3200" dirty="0">
              <a:solidFill>
                <a:srgbClr val="A80404"/>
              </a:solidFill>
            </a:endParaRPr>
          </a:p>
        </p:txBody>
      </p:sp>
    </p:spTree>
    <p:custDataLst>
      <p:tags r:id="rId1"/>
    </p:custDataLst>
    <p:extLst>
      <p:ext uri="{BB962C8B-B14F-4D97-AF65-F5344CB8AC3E}">
        <p14:creationId xmlns:p14="http://schemas.microsoft.com/office/powerpoint/2010/main" val="246892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1800493"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阅读</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DECD7EDB-6ED3-57C2-BB2E-263F2778D8A0}"/>
              </a:ext>
            </a:extLst>
          </p:cNvPr>
          <p:cNvSpPr txBox="1"/>
          <p:nvPr/>
        </p:nvSpPr>
        <p:spPr>
          <a:xfrm>
            <a:off x="1074395" y="1763547"/>
            <a:ext cx="9482083" cy="3676648"/>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标注文章段落序号</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标注题目关键信息（一次只读一题）</a:t>
            </a:r>
            <a:endParaRPr kumimoji="1" lang="en-US" altLang="zh-CN" sz="32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读一题，读一段找关键信息（定位词）</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除了主旨题，基本上</a:t>
            </a:r>
            <a:r>
              <a:rPr kumimoji="1" lang="en-US" altLang="zh-CN" sz="4000" dirty="0">
                <a:solidFill>
                  <a:schemeClr val="bg1"/>
                </a:solidFill>
                <a:latin typeface="STZhongsong" panose="02010600040101010101" pitchFamily="2" charset="-122"/>
                <a:ea typeface="STZhongsong" panose="02010600040101010101" pitchFamily="2" charset="-122"/>
              </a:rPr>
              <a:t>1</a:t>
            </a:r>
            <a:r>
              <a:rPr kumimoji="1" lang="zh-CN" altLang="en-US" sz="4000" dirty="0">
                <a:solidFill>
                  <a:schemeClr val="bg1"/>
                </a:solidFill>
                <a:latin typeface="STZhongsong" panose="02010600040101010101" pitchFamily="2" charset="-122"/>
                <a:ea typeface="STZhongsong" panose="02010600040101010101" pitchFamily="2" charset="-122"/>
              </a:rPr>
              <a:t>题对应</a:t>
            </a:r>
            <a:r>
              <a:rPr kumimoji="1" lang="en-US" altLang="zh-CN" sz="4000" dirty="0">
                <a:solidFill>
                  <a:schemeClr val="bg1"/>
                </a:solidFill>
                <a:latin typeface="STZhongsong" panose="02010600040101010101" pitchFamily="2" charset="-122"/>
                <a:ea typeface="STZhongsong" panose="02010600040101010101" pitchFamily="2" charset="-122"/>
              </a:rPr>
              <a:t>1-2</a:t>
            </a:r>
            <a:r>
              <a:rPr kumimoji="1" lang="zh-CN" altLang="en-US" sz="4000" dirty="0">
                <a:solidFill>
                  <a:schemeClr val="bg1"/>
                </a:solidFill>
                <a:latin typeface="STZhongsong" panose="02010600040101010101" pitchFamily="2" charset="-122"/>
                <a:ea typeface="STZhongsong" panose="02010600040101010101" pitchFamily="2" charset="-122"/>
              </a:rPr>
              <a:t>段</a:t>
            </a:r>
            <a:endParaRPr kumimoji="1" lang="en-US" altLang="zh-CN" sz="4000" dirty="0">
              <a:solidFill>
                <a:schemeClr val="bg1"/>
              </a:solidFill>
              <a:latin typeface="STZhongsong" panose="02010600040101010101" pitchFamily="2" charset="-122"/>
              <a:ea typeface="STZhongsong" panose="02010600040101010101" pitchFamily="2" charset="-122"/>
            </a:endParaRPr>
          </a:p>
        </p:txBody>
      </p:sp>
    </p:spTree>
    <p:custDataLst>
      <p:tags r:id="rId1"/>
    </p:custDataLst>
    <p:extLst>
      <p:ext uri="{BB962C8B-B14F-4D97-AF65-F5344CB8AC3E}">
        <p14:creationId xmlns:p14="http://schemas.microsoft.com/office/powerpoint/2010/main" val="376381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1800493"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阅读</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B76FA8F1-92E4-BF9E-C6DB-B58BFB202E19}"/>
              </a:ext>
            </a:extLst>
          </p:cNvPr>
          <p:cNvPicPr>
            <a:picLocks noChangeAspect="1"/>
          </p:cNvPicPr>
          <p:nvPr/>
        </p:nvPicPr>
        <p:blipFill>
          <a:blip r:embed="rId7"/>
          <a:stretch>
            <a:fillRect/>
          </a:stretch>
        </p:blipFill>
        <p:spPr>
          <a:xfrm>
            <a:off x="-473963" y="0"/>
            <a:ext cx="14014865" cy="11386457"/>
          </a:xfrm>
          <a:prstGeom prst="rect">
            <a:avLst/>
          </a:prstGeom>
        </p:spPr>
      </p:pic>
      <p:sp>
        <p:nvSpPr>
          <p:cNvPr id="2" name="矩形 1">
            <a:extLst>
              <a:ext uri="{FF2B5EF4-FFF2-40B4-BE49-F238E27FC236}">
                <a16:creationId xmlns:a16="http://schemas.microsoft.com/office/drawing/2014/main" id="{6AAC38E0-9E57-57AE-2F39-B226286F9D7C}"/>
              </a:ext>
            </a:extLst>
          </p:cNvPr>
          <p:cNvSpPr/>
          <p:nvPr/>
        </p:nvSpPr>
        <p:spPr>
          <a:xfrm>
            <a:off x="7280932" y="675409"/>
            <a:ext cx="2389909" cy="301336"/>
          </a:xfrm>
          <a:prstGeom prst="rect">
            <a:avLst/>
          </a:prstGeom>
          <a:noFill/>
          <a:ln w="57150">
            <a:solidFill>
              <a:srgbClr val="A80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E505514D-F521-EA34-C0DB-F4507305CE30}"/>
              </a:ext>
            </a:extLst>
          </p:cNvPr>
          <p:cNvSpPr/>
          <p:nvPr/>
        </p:nvSpPr>
        <p:spPr>
          <a:xfrm>
            <a:off x="79663" y="1317625"/>
            <a:ext cx="2881746" cy="283049"/>
          </a:xfrm>
          <a:prstGeom prst="rect">
            <a:avLst/>
          </a:prstGeom>
          <a:noFill/>
          <a:ln w="57150">
            <a:solidFill>
              <a:srgbClr val="A80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DF95DD8B-8649-B215-0888-859DDA8376F7}"/>
              </a:ext>
            </a:extLst>
          </p:cNvPr>
          <p:cNvSpPr/>
          <p:nvPr/>
        </p:nvSpPr>
        <p:spPr>
          <a:xfrm>
            <a:off x="4444201" y="1034576"/>
            <a:ext cx="908887" cy="283049"/>
          </a:xfrm>
          <a:prstGeom prst="rect">
            <a:avLst/>
          </a:prstGeom>
          <a:noFill/>
          <a:ln w="57150">
            <a:solidFill>
              <a:srgbClr val="A80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F57C150A-961E-B971-51C7-D69998EB90D0}"/>
              </a:ext>
            </a:extLst>
          </p:cNvPr>
          <p:cNvSpPr/>
          <p:nvPr/>
        </p:nvSpPr>
        <p:spPr>
          <a:xfrm>
            <a:off x="7502606" y="2528153"/>
            <a:ext cx="1797038" cy="301336"/>
          </a:xfrm>
          <a:prstGeom prst="rect">
            <a:avLst/>
          </a:prstGeom>
          <a:noFill/>
          <a:ln w="57150">
            <a:solidFill>
              <a:srgbClr val="A80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a:extLst>
              <a:ext uri="{FF2B5EF4-FFF2-40B4-BE49-F238E27FC236}">
                <a16:creationId xmlns:a16="http://schemas.microsoft.com/office/drawing/2014/main" id="{A72CBA82-6A1E-7F42-4097-6E96A29A64C7}"/>
              </a:ext>
            </a:extLst>
          </p:cNvPr>
          <p:cNvSpPr/>
          <p:nvPr/>
        </p:nvSpPr>
        <p:spPr>
          <a:xfrm>
            <a:off x="906779" y="4113172"/>
            <a:ext cx="1628603" cy="283049"/>
          </a:xfrm>
          <a:prstGeom prst="rect">
            <a:avLst/>
          </a:prstGeom>
          <a:noFill/>
          <a:ln w="57150">
            <a:solidFill>
              <a:srgbClr val="A80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a16="http://schemas.microsoft.com/office/drawing/2014/main" id="{855E6350-D164-1901-921B-8E16834659B9}"/>
              </a:ext>
            </a:extLst>
          </p:cNvPr>
          <p:cNvSpPr/>
          <p:nvPr/>
        </p:nvSpPr>
        <p:spPr>
          <a:xfrm>
            <a:off x="10212189" y="4351971"/>
            <a:ext cx="1370211" cy="283049"/>
          </a:xfrm>
          <a:prstGeom prst="rect">
            <a:avLst/>
          </a:prstGeom>
          <a:noFill/>
          <a:ln w="57150">
            <a:solidFill>
              <a:srgbClr val="A80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6A8F3CF5-95DF-7AD5-B82A-764C3AF913BF}"/>
              </a:ext>
            </a:extLst>
          </p:cNvPr>
          <p:cNvSpPr/>
          <p:nvPr/>
        </p:nvSpPr>
        <p:spPr>
          <a:xfrm>
            <a:off x="511475" y="5196090"/>
            <a:ext cx="1370211" cy="283049"/>
          </a:xfrm>
          <a:prstGeom prst="rect">
            <a:avLst/>
          </a:prstGeom>
          <a:noFill/>
          <a:ln w="57150">
            <a:solidFill>
              <a:srgbClr val="A80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1"/>
    </p:custDataLst>
    <p:extLst>
      <p:ext uri="{BB962C8B-B14F-4D97-AF65-F5344CB8AC3E}">
        <p14:creationId xmlns:p14="http://schemas.microsoft.com/office/powerpoint/2010/main" val="15689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1800493"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翻译</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E66B2EDC-1EF4-9040-E515-3B4159A6B796}"/>
              </a:ext>
            </a:extLst>
          </p:cNvPr>
          <p:cNvSpPr txBox="1"/>
          <p:nvPr/>
        </p:nvSpPr>
        <p:spPr>
          <a:xfrm>
            <a:off x="1074395" y="1763547"/>
            <a:ext cx="4865434" cy="2753318"/>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词汇量要保证</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标画</a:t>
            </a:r>
            <a:r>
              <a:rPr kumimoji="1" lang="zh-CN" altLang="en-US" sz="4000" dirty="0">
                <a:solidFill>
                  <a:srgbClr val="A80404"/>
                </a:solidFill>
                <a:latin typeface="STZhongsong" panose="02010600040101010101" pitchFamily="2" charset="-122"/>
                <a:ea typeface="STZhongsong" panose="02010600040101010101" pitchFamily="2" charset="-122"/>
              </a:rPr>
              <a:t>分析句子成分</a:t>
            </a:r>
            <a:endParaRPr kumimoji="1" lang="en-US" altLang="zh-CN" sz="4000" dirty="0">
              <a:solidFill>
                <a:srgbClr val="A80404"/>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整合句子</a:t>
            </a:r>
            <a:endParaRPr kumimoji="1" lang="en-US" altLang="zh-CN" sz="4000" dirty="0">
              <a:solidFill>
                <a:schemeClr val="bg1"/>
              </a:solidFill>
              <a:latin typeface="STZhongsong" panose="02010600040101010101" pitchFamily="2" charset="-122"/>
              <a:ea typeface="STZhongsong" panose="02010600040101010101" pitchFamily="2" charset="-122"/>
            </a:endParaRPr>
          </a:p>
        </p:txBody>
      </p:sp>
      <p:sp>
        <p:nvSpPr>
          <p:cNvPr id="3" name="文本框 2">
            <a:extLst>
              <a:ext uri="{FF2B5EF4-FFF2-40B4-BE49-F238E27FC236}">
                <a16:creationId xmlns:a16="http://schemas.microsoft.com/office/drawing/2014/main" id="{27746C37-35E2-69B6-8388-B91546C49A70}"/>
              </a:ext>
            </a:extLst>
          </p:cNvPr>
          <p:cNvSpPr txBox="1"/>
          <p:nvPr/>
        </p:nvSpPr>
        <p:spPr>
          <a:xfrm>
            <a:off x="5787736" y="1600674"/>
            <a:ext cx="5718464" cy="4708981"/>
          </a:xfrm>
          <a:prstGeom prst="rect">
            <a:avLst/>
          </a:prstGeom>
          <a:noFill/>
        </p:spPr>
        <p:txBody>
          <a:bodyPr wrap="square" rtlCol="0">
            <a:spAutoFit/>
          </a:bodyPr>
          <a:lstStyle/>
          <a:p>
            <a:pPr algn="just"/>
            <a:r>
              <a:rPr lang="en-US" altLang="zh-CN" sz="2000" kern="100" dirty="0">
                <a:solidFill>
                  <a:schemeClr val="bg1"/>
                </a:solidFill>
                <a:effectLst/>
                <a:latin typeface="Times New Roman" panose="02020603050405020304" pitchFamily="18" charset="0"/>
                <a:ea typeface="宋体" panose="02010600030101010101" pitchFamily="2" charset="-122"/>
              </a:rPr>
              <a:t>Why is so much bad science published? A recent paper, titled “The Natural Selection of Bad Science”, published on the Royal Society’s open science website, attempts to answer this intriguing and important question. It says that the problem is not merely that people do bad science, but that our current system of career advancement positively encourages it. What is important is not truth, but publication, which has become almost an end in itself. There has been a kind of inflationary process at work: (47) </a:t>
            </a:r>
            <a:r>
              <a:rPr lang="en-US" altLang="zh-CN" sz="2000" u="sng" kern="100" dirty="0">
                <a:solidFill>
                  <a:schemeClr val="bg1"/>
                </a:solidFill>
                <a:effectLst/>
                <a:latin typeface="Times New Roman" panose="02020603050405020304" pitchFamily="18" charset="0"/>
                <a:ea typeface="宋体" panose="02010600030101010101" pitchFamily="2" charset="-122"/>
              </a:rPr>
              <a:t>nowadays anyone applying for a research post has to have published twice the number of papers that would have been required for the same post only 10 years ago.</a:t>
            </a:r>
            <a:r>
              <a:rPr lang="en-US" altLang="zh-CN" sz="2000" kern="100" dirty="0">
                <a:solidFill>
                  <a:schemeClr val="bg1"/>
                </a:solidFill>
                <a:effectLst/>
                <a:latin typeface="Times New Roman" panose="02020603050405020304" pitchFamily="18" charset="0"/>
                <a:ea typeface="宋体" panose="02010600030101010101" pitchFamily="2" charset="-122"/>
              </a:rPr>
              <a:t> Never mind the quality, then, count the number.</a:t>
            </a:r>
            <a:endParaRPr lang="zh-CN" altLang="zh-CN" sz="2000" kern="100" dirty="0">
              <a:solidFill>
                <a:schemeClr val="bg1"/>
              </a:solidFill>
              <a:effectLst/>
              <a:latin typeface="Times New Roman" panose="02020603050405020304" pitchFamily="18" charset="0"/>
              <a:ea typeface="宋体" panose="02010600030101010101" pitchFamily="2" charset="-122"/>
            </a:endParaRPr>
          </a:p>
          <a:p>
            <a:pPr algn="just"/>
            <a:endParaRPr kumimoji="1" lang="zh-CN" altLang="en-US" sz="2000" dirty="0">
              <a:solidFill>
                <a:schemeClr val="bg1"/>
              </a:solidFill>
            </a:endParaRPr>
          </a:p>
        </p:txBody>
      </p:sp>
      <p:sp>
        <p:nvSpPr>
          <p:cNvPr id="5" name="矩形 4">
            <a:extLst>
              <a:ext uri="{FF2B5EF4-FFF2-40B4-BE49-F238E27FC236}">
                <a16:creationId xmlns:a16="http://schemas.microsoft.com/office/drawing/2014/main" id="{72A08663-0667-5228-013D-0D53A6B55CCB}"/>
              </a:ext>
            </a:extLst>
          </p:cNvPr>
          <p:cNvSpPr/>
          <p:nvPr/>
        </p:nvSpPr>
        <p:spPr>
          <a:xfrm>
            <a:off x="5801591" y="4721303"/>
            <a:ext cx="862446" cy="252480"/>
          </a:xfrm>
          <a:prstGeom prst="rect">
            <a:avLst/>
          </a:pr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160F3EDF-FFCA-17CB-CB24-F32B20974DEA}"/>
              </a:ext>
            </a:extLst>
          </p:cNvPr>
          <p:cNvSpPr/>
          <p:nvPr/>
        </p:nvSpPr>
        <p:spPr>
          <a:xfrm>
            <a:off x="10051806" y="4721303"/>
            <a:ext cx="1325571" cy="252480"/>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80AFE7B5-DEE2-96E3-3BBA-5067782C9BFE}"/>
              </a:ext>
            </a:extLst>
          </p:cNvPr>
          <p:cNvSpPr/>
          <p:nvPr/>
        </p:nvSpPr>
        <p:spPr>
          <a:xfrm>
            <a:off x="5801592" y="5029202"/>
            <a:ext cx="1084118" cy="228124"/>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FA3E89A0-17F5-8EA9-2EB3-114E5767708E}"/>
              </a:ext>
            </a:extLst>
          </p:cNvPr>
          <p:cNvSpPr/>
          <p:nvPr/>
        </p:nvSpPr>
        <p:spPr>
          <a:xfrm>
            <a:off x="6899566" y="5029202"/>
            <a:ext cx="2798616" cy="228124"/>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a:extLst>
              <a:ext uri="{FF2B5EF4-FFF2-40B4-BE49-F238E27FC236}">
                <a16:creationId xmlns:a16="http://schemas.microsoft.com/office/drawing/2014/main" id="{AB345F30-C273-17B3-C9E2-4B97295D29D8}"/>
              </a:ext>
            </a:extLst>
          </p:cNvPr>
          <p:cNvSpPr/>
          <p:nvPr/>
        </p:nvSpPr>
        <p:spPr>
          <a:xfrm>
            <a:off x="9745231" y="5035039"/>
            <a:ext cx="479424" cy="252480"/>
          </a:xfrm>
          <a:prstGeom prst="rect">
            <a:avLst/>
          </a:prstGeom>
          <a:solidFill>
            <a:srgbClr val="7030A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C425D7EC-271E-243E-BE3C-062EA908ED24}"/>
              </a:ext>
            </a:extLst>
          </p:cNvPr>
          <p:cNvSpPr txBox="1"/>
          <p:nvPr/>
        </p:nvSpPr>
        <p:spPr>
          <a:xfrm>
            <a:off x="872291" y="5029202"/>
            <a:ext cx="4801314" cy="830997"/>
          </a:xfrm>
          <a:prstGeom prst="rect">
            <a:avLst/>
          </a:prstGeom>
          <a:noFill/>
        </p:spPr>
        <p:txBody>
          <a:bodyPr wrap="none" rtlCol="0">
            <a:spAutoFit/>
          </a:bodyPr>
          <a:lstStyle/>
          <a:p>
            <a:pPr algn="ctr"/>
            <a:r>
              <a:rPr kumimoji="1" lang="zh-CN" altLang="en-US" sz="2400" dirty="0">
                <a:solidFill>
                  <a:schemeClr val="bg1"/>
                </a:solidFill>
                <a:latin typeface="STZhongsong" panose="02010600040101010101" pitchFamily="2" charset="-122"/>
                <a:ea typeface="STZhongsong" panose="02010600040101010101" pitchFamily="2" charset="-122"/>
              </a:rPr>
              <a:t>（可以先复习一下语法）</a:t>
            </a:r>
            <a:endParaRPr kumimoji="1" lang="en-US" altLang="zh-CN" sz="2400"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sz="2400" dirty="0">
                <a:solidFill>
                  <a:schemeClr val="tx2">
                    <a:lumMod val="10000"/>
                  </a:schemeClr>
                </a:solidFill>
                <a:latin typeface="STZhongsong" panose="02010600040101010101" pitchFamily="2" charset="-122"/>
                <a:ea typeface="STZhongsong" panose="02010600040101010101" pitchFamily="2" charset="-122"/>
              </a:rPr>
              <a:t>“环球学习中心杨总”有相关视频</a:t>
            </a:r>
            <a:endParaRPr kumimoji="1" lang="en-US" altLang="zh-CN" sz="2400" dirty="0">
              <a:solidFill>
                <a:schemeClr val="bg1"/>
              </a:solidFill>
              <a:latin typeface="STZhongsong" panose="02010600040101010101" pitchFamily="2" charset="-122"/>
              <a:ea typeface="STZhongsong" panose="02010600040101010101" pitchFamily="2" charset="-122"/>
            </a:endParaRPr>
          </a:p>
        </p:txBody>
      </p:sp>
    </p:spTree>
    <p:custDataLst>
      <p:tags r:id="rId1"/>
    </p:custDataLst>
    <p:extLst>
      <p:ext uri="{BB962C8B-B14F-4D97-AF65-F5344CB8AC3E}">
        <p14:creationId xmlns:p14="http://schemas.microsoft.com/office/powerpoint/2010/main" val="27016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pic>
        <p:nvPicPr>
          <p:cNvPr id="5" name="图形 8">
            <a:extLst>
              <a:ext uri="{FF2B5EF4-FFF2-40B4-BE49-F238E27FC236}">
                <a16:creationId xmlns:a16="http://schemas.microsoft.com/office/drawing/2014/main" id="{D7184BAA-AE00-A080-954A-0211AAFD88CB}"/>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30F97A14-0CE0-84E6-9E0D-D080F383AC2F}"/>
              </a:ext>
            </a:extLst>
          </p:cNvPr>
          <p:cNvPicPr>
            <a:picLocks noChangeAspect="1"/>
          </p:cNvPicPr>
          <p:nvPr/>
        </p:nvPicPr>
        <p:blipFill>
          <a:blip r:embed="rId7"/>
          <a:stretch>
            <a:fillRect/>
          </a:stretch>
        </p:blipFill>
        <p:spPr>
          <a:xfrm>
            <a:off x="682656" y="650946"/>
            <a:ext cx="10899744" cy="5556107"/>
          </a:xfrm>
          <a:prstGeom prst="rect">
            <a:avLst/>
          </a:prstGeom>
        </p:spPr>
      </p:pic>
      <p:sp>
        <p:nvSpPr>
          <p:cNvPr id="2" name="矩形 1">
            <a:extLst>
              <a:ext uri="{FF2B5EF4-FFF2-40B4-BE49-F238E27FC236}">
                <a16:creationId xmlns:a16="http://schemas.microsoft.com/office/drawing/2014/main" id="{BFC275D3-99D8-DEAD-D478-B0071CADD705}"/>
              </a:ext>
            </a:extLst>
          </p:cNvPr>
          <p:cNvSpPr/>
          <p:nvPr/>
        </p:nvSpPr>
        <p:spPr>
          <a:xfrm>
            <a:off x="5129561" y="4583151"/>
            <a:ext cx="2007219" cy="1338147"/>
          </a:xfrm>
          <a:prstGeom prst="rect">
            <a:avLst/>
          </a:prstGeom>
          <a:noFill/>
          <a:ln w="57150">
            <a:solidFill>
              <a:srgbClr val="FFC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Tree>
    <p:custDataLst>
      <p:tags r:id="rId1"/>
    </p:custDataLst>
    <p:extLst>
      <p:ext uri="{BB962C8B-B14F-4D97-AF65-F5344CB8AC3E}">
        <p14:creationId xmlns:p14="http://schemas.microsoft.com/office/powerpoint/2010/main" val="1531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2608406"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小作文</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E66B2EDC-1EF4-9040-E515-3B4159A6B796}"/>
              </a:ext>
            </a:extLst>
          </p:cNvPr>
          <p:cNvSpPr txBox="1"/>
          <p:nvPr/>
        </p:nvSpPr>
        <p:spPr>
          <a:xfrm>
            <a:off x="1074394" y="1690251"/>
            <a:ext cx="9801423" cy="5338641"/>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一般思路</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类型</a:t>
            </a:r>
            <a:endParaRPr kumimoji="1" lang="en-US" altLang="zh-CN" sz="3200" dirty="0">
              <a:solidFill>
                <a:schemeClr val="bg1"/>
              </a:solidFill>
              <a:latin typeface="STZhongsong" panose="02010600040101010101" pitchFamily="2" charset="-122"/>
              <a:ea typeface="STZhongsong" panose="02010600040101010101" pitchFamily="2" charset="-122"/>
            </a:endParaRPr>
          </a:p>
          <a:p>
            <a:pPr marL="1485900" lvl="2" indent="-571500">
              <a:lnSpc>
                <a:spcPct val="150000"/>
              </a:lnSpc>
              <a:buFont typeface="Arial" panose="020B0604020202020204" pitchFamily="34" charset="0"/>
              <a:buChar char="•"/>
            </a:pPr>
            <a:r>
              <a:rPr kumimoji="1" lang="zh-CN" altLang="en-US" sz="2800" dirty="0">
                <a:solidFill>
                  <a:schemeClr val="bg1"/>
                </a:solidFill>
                <a:latin typeface="STZhongsong" panose="02010600040101010101" pitchFamily="2" charset="-122"/>
                <a:ea typeface="STZhongsong" panose="02010600040101010101" pitchFamily="2" charset="-122"/>
              </a:rPr>
              <a:t>请求信、建议信、邀请信、通知、推荐信、欢迎信、道歉信、备忘录</a:t>
            </a:r>
            <a:r>
              <a:rPr kumimoji="1" lang="en-US" altLang="zh-CN" sz="2800" dirty="0">
                <a:solidFill>
                  <a:schemeClr val="bg1"/>
                </a:solidFill>
                <a:latin typeface="STZhongsong" panose="02010600040101010101" pitchFamily="2" charset="-122"/>
                <a:ea typeface="STZhongsong" panose="02010600040101010101" pitchFamily="2" charset="-122"/>
              </a:rPr>
              <a:t>……</a:t>
            </a:r>
          </a:p>
          <a:p>
            <a:pPr marL="1028700" lvl="1" indent="-571500">
              <a:lnSpc>
                <a:spcPct val="150000"/>
              </a:lnSpc>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首尾一般是套路句</a:t>
            </a:r>
            <a:endParaRPr kumimoji="1" lang="en-US" altLang="zh-CN" sz="32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中间给出理由</a:t>
            </a:r>
            <a:r>
              <a:rPr kumimoji="1" lang="en-US" altLang="zh-CN" sz="3200" dirty="0">
                <a:solidFill>
                  <a:schemeClr val="bg1"/>
                </a:solidFill>
                <a:latin typeface="STZhongsong" panose="02010600040101010101" pitchFamily="2" charset="-122"/>
                <a:ea typeface="STZhongsong" panose="02010600040101010101" pitchFamily="2" charset="-122"/>
              </a:rPr>
              <a:t>/</a:t>
            </a:r>
            <a:r>
              <a:rPr kumimoji="1" lang="zh-CN" altLang="en-US" sz="3200" dirty="0">
                <a:solidFill>
                  <a:schemeClr val="bg1"/>
                </a:solidFill>
                <a:latin typeface="STZhongsong" panose="02010600040101010101" pitchFamily="2" charset="-122"/>
                <a:ea typeface="STZhongsong" panose="02010600040101010101" pitchFamily="2" charset="-122"/>
              </a:rPr>
              <a:t>建议</a:t>
            </a:r>
            <a:endParaRPr kumimoji="1" lang="en-US" altLang="zh-CN" sz="32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endParaRPr kumimoji="1" lang="en-US" altLang="zh-CN" sz="4000" dirty="0">
              <a:solidFill>
                <a:schemeClr val="bg1"/>
              </a:solidFill>
              <a:latin typeface="STZhongsong" panose="02010600040101010101" pitchFamily="2" charset="-122"/>
              <a:ea typeface="STZhongsong" panose="02010600040101010101" pitchFamily="2" charset="-122"/>
            </a:endParaRPr>
          </a:p>
        </p:txBody>
      </p:sp>
    </p:spTree>
    <p:custDataLst>
      <p:tags r:id="rId1"/>
    </p:custDataLst>
    <p:extLst>
      <p:ext uri="{BB962C8B-B14F-4D97-AF65-F5344CB8AC3E}">
        <p14:creationId xmlns:p14="http://schemas.microsoft.com/office/powerpoint/2010/main" val="273002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2608406"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小作文</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E66B2EDC-1EF4-9040-E515-3B4159A6B796}"/>
              </a:ext>
            </a:extLst>
          </p:cNvPr>
          <p:cNvSpPr txBox="1"/>
          <p:nvPr/>
        </p:nvSpPr>
        <p:spPr>
          <a:xfrm>
            <a:off x="1074395" y="1690251"/>
            <a:ext cx="5021605" cy="3236784"/>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kumimoji="1" lang="en-US" altLang="zh-CN" sz="4000" dirty="0">
                <a:solidFill>
                  <a:schemeClr val="bg1"/>
                </a:solidFill>
                <a:latin typeface="STZhongsong" panose="02010600040101010101" pitchFamily="2" charset="-122"/>
                <a:ea typeface="STZhongsong" panose="02010600040101010101" pitchFamily="2" charset="-122"/>
              </a:rPr>
              <a:t>5</a:t>
            </a:r>
            <a:r>
              <a:rPr kumimoji="1" lang="zh-CN" altLang="en-US" sz="4000" dirty="0">
                <a:solidFill>
                  <a:schemeClr val="bg1"/>
                </a:solidFill>
                <a:latin typeface="STZhongsong" panose="02010600040101010101" pitchFamily="2" charset="-122"/>
                <a:ea typeface="STZhongsong" panose="02010600040101010101" pitchFamily="2" charset="-122"/>
              </a:rPr>
              <a:t>步审题法</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需不需要自我介绍？</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1485900" lvl="2" indent="-571500">
              <a:lnSpc>
                <a:spcPct val="150000"/>
              </a:lnSpc>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朋友？招聘</a:t>
            </a:r>
            <a:r>
              <a:rPr kumimoji="1" lang="en-US" altLang="zh-CN" sz="3200" dirty="0">
                <a:solidFill>
                  <a:schemeClr val="bg1"/>
                </a:solidFill>
                <a:latin typeface="STZhongsong" panose="02010600040101010101" pitchFamily="2" charset="-122"/>
                <a:ea typeface="STZhongsong" panose="02010600040101010101" pitchFamily="2" charset="-122"/>
              </a:rPr>
              <a:t>/</a:t>
            </a:r>
            <a:r>
              <a:rPr kumimoji="1" lang="zh-CN" altLang="en-US" sz="3200" dirty="0">
                <a:solidFill>
                  <a:schemeClr val="bg1"/>
                </a:solidFill>
                <a:latin typeface="STZhongsong" panose="02010600040101010101" pitchFamily="2" charset="-122"/>
                <a:ea typeface="STZhongsong" panose="02010600040101010101" pitchFamily="2" charset="-122"/>
              </a:rPr>
              <a:t>通知？</a:t>
            </a:r>
            <a:endParaRPr kumimoji="1" lang="en-US" altLang="zh-CN" sz="3200" dirty="0">
              <a:solidFill>
                <a:schemeClr val="bg1"/>
              </a:solidFill>
              <a:latin typeface="STZhongsong" panose="02010600040101010101" pitchFamily="2" charset="-122"/>
              <a:ea typeface="STZhongsong" panose="02010600040101010101" pitchFamily="2" charset="-122"/>
            </a:endParaRPr>
          </a:p>
          <a:p>
            <a:pPr marL="1485900" lvl="2" indent="-571500">
              <a:lnSpc>
                <a:spcPct val="150000"/>
              </a:lnSpc>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陌生人？告示？</a:t>
            </a:r>
            <a:endParaRPr kumimoji="1" lang="en-US" altLang="zh-CN" sz="3200" dirty="0">
              <a:solidFill>
                <a:schemeClr val="bg1"/>
              </a:solidFill>
              <a:latin typeface="STZhongsong" panose="02010600040101010101" pitchFamily="2" charset="-122"/>
              <a:ea typeface="STZhongsong" panose="02010600040101010101" pitchFamily="2" charset="-122"/>
            </a:endParaRPr>
          </a:p>
        </p:txBody>
      </p:sp>
      <p:sp>
        <p:nvSpPr>
          <p:cNvPr id="5" name="文本框 4">
            <a:extLst>
              <a:ext uri="{FF2B5EF4-FFF2-40B4-BE49-F238E27FC236}">
                <a16:creationId xmlns:a16="http://schemas.microsoft.com/office/drawing/2014/main" id="{0757A045-F934-8430-ADFE-AA2565974148}"/>
              </a:ext>
            </a:extLst>
          </p:cNvPr>
          <p:cNvSpPr txBox="1"/>
          <p:nvPr/>
        </p:nvSpPr>
        <p:spPr>
          <a:xfrm>
            <a:off x="6096000" y="3682362"/>
            <a:ext cx="2646878" cy="461665"/>
          </a:xfrm>
          <a:prstGeom prst="rect">
            <a:avLst/>
          </a:prstGeom>
          <a:noFill/>
        </p:spPr>
        <p:txBody>
          <a:bodyPr wrap="none" rtlCol="0">
            <a:spAutoFit/>
          </a:bodyPr>
          <a:lstStyle/>
          <a:p>
            <a:r>
              <a:rPr kumimoji="1" lang="zh-CN" altLang="en-US" sz="2400" dirty="0">
                <a:solidFill>
                  <a:srgbClr val="A80404"/>
                </a:solidFill>
                <a:latin typeface="STZhongsong" panose="02010600040101010101" pitchFamily="2" charset="-122"/>
                <a:ea typeface="STZhongsong" panose="02010600040101010101" pitchFamily="2" charset="-122"/>
              </a:rPr>
              <a:t>我们组织正在</a:t>
            </a:r>
            <a:r>
              <a:rPr kumimoji="1" lang="en-US" altLang="zh-CN" sz="2400" dirty="0">
                <a:solidFill>
                  <a:srgbClr val="A80404"/>
                </a:solidFill>
                <a:latin typeface="STZhongsong" panose="02010600040101010101" pitchFamily="2" charset="-122"/>
                <a:ea typeface="STZhongsong" panose="02010600040101010101" pitchFamily="2" charset="-122"/>
              </a:rPr>
              <a:t>……</a:t>
            </a:r>
            <a:endParaRPr kumimoji="1" lang="zh-CN" altLang="en-US" sz="2400" dirty="0">
              <a:solidFill>
                <a:srgbClr val="A80404"/>
              </a:solidFill>
              <a:latin typeface="STZhongsong" panose="02010600040101010101" pitchFamily="2" charset="-122"/>
              <a:ea typeface="STZhongsong" panose="02010600040101010101" pitchFamily="2" charset="-122"/>
            </a:endParaRPr>
          </a:p>
        </p:txBody>
      </p:sp>
      <p:sp>
        <p:nvSpPr>
          <p:cNvPr id="6" name="文本框 5">
            <a:extLst>
              <a:ext uri="{FF2B5EF4-FFF2-40B4-BE49-F238E27FC236}">
                <a16:creationId xmlns:a16="http://schemas.microsoft.com/office/drawing/2014/main" id="{758FA2A0-FDB1-6576-D57B-A6DC356BA968}"/>
              </a:ext>
            </a:extLst>
          </p:cNvPr>
          <p:cNvSpPr txBox="1"/>
          <p:nvPr/>
        </p:nvSpPr>
        <p:spPr>
          <a:xfrm>
            <a:off x="5417127" y="4373465"/>
            <a:ext cx="2339102" cy="461665"/>
          </a:xfrm>
          <a:prstGeom prst="rect">
            <a:avLst/>
          </a:prstGeom>
          <a:noFill/>
        </p:spPr>
        <p:txBody>
          <a:bodyPr wrap="none" rtlCol="0">
            <a:spAutoFit/>
          </a:bodyPr>
          <a:lstStyle/>
          <a:p>
            <a:r>
              <a:rPr kumimoji="1" lang="zh-CN" altLang="en-US" sz="2400" dirty="0">
                <a:solidFill>
                  <a:srgbClr val="A80404"/>
                </a:solidFill>
                <a:latin typeface="STZhongsong" panose="02010600040101010101" pitchFamily="2" charset="-122"/>
                <a:ea typeface="STZhongsong" panose="02010600040101010101" pitchFamily="2" charset="-122"/>
              </a:rPr>
              <a:t>我代表组织</a:t>
            </a:r>
            <a:r>
              <a:rPr kumimoji="1" lang="en-US" altLang="zh-CN" sz="2400" dirty="0">
                <a:solidFill>
                  <a:srgbClr val="A80404"/>
                </a:solidFill>
                <a:latin typeface="STZhongsong" panose="02010600040101010101" pitchFamily="2" charset="-122"/>
                <a:ea typeface="STZhongsong" panose="02010600040101010101" pitchFamily="2" charset="-122"/>
              </a:rPr>
              <a:t>……</a:t>
            </a:r>
            <a:endParaRPr kumimoji="1" lang="zh-CN" altLang="en-US" sz="2400" dirty="0">
              <a:solidFill>
                <a:srgbClr val="A80404"/>
              </a:solidFill>
              <a:latin typeface="STZhongsong" panose="02010600040101010101" pitchFamily="2" charset="-122"/>
              <a:ea typeface="STZhongsong" panose="02010600040101010101" pitchFamily="2" charset="-122"/>
            </a:endParaRPr>
          </a:p>
        </p:txBody>
      </p:sp>
      <p:sp>
        <p:nvSpPr>
          <p:cNvPr id="7" name="文本框 6">
            <a:extLst>
              <a:ext uri="{FF2B5EF4-FFF2-40B4-BE49-F238E27FC236}">
                <a16:creationId xmlns:a16="http://schemas.microsoft.com/office/drawing/2014/main" id="{B6CD6B58-A7FA-CA5F-263A-553DEA2CD2E2}"/>
              </a:ext>
            </a:extLst>
          </p:cNvPr>
          <p:cNvSpPr txBox="1"/>
          <p:nvPr/>
        </p:nvSpPr>
        <p:spPr>
          <a:xfrm>
            <a:off x="6293810" y="2855663"/>
            <a:ext cx="1125629" cy="523220"/>
          </a:xfrm>
          <a:prstGeom prst="rect">
            <a:avLst/>
          </a:prstGeom>
          <a:noFill/>
        </p:spPr>
        <p:txBody>
          <a:bodyPr wrap="none" rtlCol="0">
            <a:spAutoFit/>
          </a:bodyPr>
          <a:lstStyle/>
          <a:p>
            <a:r>
              <a:rPr kumimoji="1" lang="en-US" altLang="zh-CN" sz="2800" dirty="0">
                <a:solidFill>
                  <a:srgbClr val="A80404"/>
                </a:solidFill>
                <a:latin typeface="STZhongsong" panose="02010600040101010101" pitchFamily="2" charset="-122"/>
                <a:ea typeface="STZhongsong" panose="02010600040101010101" pitchFamily="2" charset="-122"/>
              </a:rPr>
              <a:t>1</a:t>
            </a:r>
            <a:r>
              <a:rPr kumimoji="1" lang="zh-CN" altLang="en-US" sz="2800" dirty="0">
                <a:solidFill>
                  <a:srgbClr val="A80404"/>
                </a:solidFill>
                <a:latin typeface="STZhongsong" panose="02010600040101010101" pitchFamily="2" charset="-122"/>
                <a:ea typeface="STZhongsong" panose="02010600040101010101" pitchFamily="2" charset="-122"/>
              </a:rPr>
              <a:t>句话</a:t>
            </a:r>
          </a:p>
        </p:txBody>
      </p:sp>
      <p:sp>
        <p:nvSpPr>
          <p:cNvPr id="8" name="文本框 7">
            <a:extLst>
              <a:ext uri="{FF2B5EF4-FFF2-40B4-BE49-F238E27FC236}">
                <a16:creationId xmlns:a16="http://schemas.microsoft.com/office/drawing/2014/main" id="{2ECBC3A9-AEEB-622F-FF0C-A6F2C6600B3B}"/>
              </a:ext>
            </a:extLst>
          </p:cNvPr>
          <p:cNvSpPr txBox="1"/>
          <p:nvPr/>
        </p:nvSpPr>
        <p:spPr>
          <a:xfrm>
            <a:off x="3896061" y="952965"/>
            <a:ext cx="3453189" cy="523220"/>
          </a:xfrm>
          <a:prstGeom prst="rect">
            <a:avLst/>
          </a:prstGeom>
          <a:noFill/>
        </p:spPr>
        <p:txBody>
          <a:bodyPr wrap="none" rtlCol="0">
            <a:spAutoFit/>
          </a:bodyPr>
          <a:lstStyle/>
          <a:p>
            <a:r>
              <a:rPr kumimoji="1" lang="en-US" altLang="zh-CN" sz="2800" dirty="0">
                <a:solidFill>
                  <a:srgbClr val="A80404"/>
                </a:solidFill>
                <a:latin typeface="STZhongsong" panose="02010600040101010101" pitchFamily="2" charset="-122"/>
                <a:ea typeface="STZhongsong" panose="02010600040101010101" pitchFamily="2" charset="-122"/>
              </a:rPr>
              <a:t>100</a:t>
            </a:r>
            <a:r>
              <a:rPr kumimoji="1" lang="zh-CN" altLang="en-US" sz="2800" dirty="0">
                <a:solidFill>
                  <a:srgbClr val="A80404"/>
                </a:solidFill>
                <a:latin typeface="STZhongsong" panose="02010600040101010101" pitchFamily="2" charset="-122"/>
                <a:ea typeface="STZhongsong" panose="02010600040101010101" pitchFamily="2" charset="-122"/>
              </a:rPr>
              <a:t>词，大概</a:t>
            </a:r>
            <a:r>
              <a:rPr kumimoji="1" lang="en-US" altLang="zh-CN" sz="2800" dirty="0">
                <a:solidFill>
                  <a:srgbClr val="A80404"/>
                </a:solidFill>
                <a:latin typeface="STZhongsong" panose="02010600040101010101" pitchFamily="2" charset="-122"/>
                <a:ea typeface="STZhongsong" panose="02010600040101010101" pitchFamily="2" charset="-122"/>
              </a:rPr>
              <a:t>10</a:t>
            </a:r>
            <a:r>
              <a:rPr kumimoji="1" lang="zh-CN" altLang="en-US" sz="2800" dirty="0">
                <a:solidFill>
                  <a:srgbClr val="A80404"/>
                </a:solidFill>
                <a:latin typeface="STZhongsong" panose="02010600040101010101" pitchFamily="2" charset="-122"/>
                <a:ea typeface="STZhongsong" panose="02010600040101010101" pitchFamily="2" charset="-122"/>
              </a:rPr>
              <a:t>句话</a:t>
            </a:r>
          </a:p>
        </p:txBody>
      </p:sp>
    </p:spTree>
    <p:custDataLst>
      <p:tags r:id="rId1"/>
    </p:custDataLst>
    <p:extLst>
      <p:ext uri="{BB962C8B-B14F-4D97-AF65-F5344CB8AC3E}">
        <p14:creationId xmlns:p14="http://schemas.microsoft.com/office/powerpoint/2010/main" val="189183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2608406"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小作文</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E66B2EDC-1EF4-9040-E515-3B4159A6B796}"/>
              </a:ext>
            </a:extLst>
          </p:cNvPr>
          <p:cNvSpPr txBox="1"/>
          <p:nvPr/>
        </p:nvSpPr>
        <p:spPr>
          <a:xfrm>
            <a:off x="1074395" y="1690251"/>
            <a:ext cx="12225969" cy="4078681"/>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kumimoji="1" lang="en-US" altLang="zh-CN" sz="4000" dirty="0">
                <a:solidFill>
                  <a:schemeClr val="bg1"/>
                </a:solidFill>
                <a:latin typeface="STZhongsong" panose="02010600040101010101" pitchFamily="2" charset="-122"/>
                <a:ea typeface="STZhongsong" panose="02010600040101010101" pitchFamily="2" charset="-122"/>
              </a:rPr>
              <a:t>5</a:t>
            </a:r>
            <a:r>
              <a:rPr kumimoji="1" lang="zh-CN" altLang="en-US" sz="4000" dirty="0">
                <a:solidFill>
                  <a:schemeClr val="bg1"/>
                </a:solidFill>
                <a:latin typeface="STZhongsong" panose="02010600040101010101" pitchFamily="2" charset="-122"/>
                <a:ea typeface="STZhongsong" panose="02010600040101010101" pitchFamily="2" charset="-122"/>
              </a:rPr>
              <a:t>步审题法</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自我介绍</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改写题目背景</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交代来意</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1485900" lvl="2" indent="-571500">
              <a:lnSpc>
                <a:spcPct val="150000"/>
              </a:lnSpc>
              <a:buFont typeface="Arial" panose="020B0604020202020204" pitchFamily="34" charset="0"/>
              <a:buChar char="•"/>
            </a:pPr>
            <a:r>
              <a:rPr kumimoji="1" lang="en-US" altLang="zh-CN" sz="2800" dirty="0">
                <a:solidFill>
                  <a:schemeClr val="bg1"/>
                </a:solidFill>
                <a:latin typeface="STZhongsong" panose="02010600040101010101" pitchFamily="2" charset="-122"/>
                <a:ea typeface="STZhongsong" panose="02010600040101010101" pitchFamily="2" charset="-122"/>
              </a:rPr>
              <a:t>I’m writing to tell you/invite you/offer you	……</a:t>
            </a:r>
          </a:p>
        </p:txBody>
      </p:sp>
      <p:sp>
        <p:nvSpPr>
          <p:cNvPr id="3" name="文本框 2">
            <a:extLst>
              <a:ext uri="{FF2B5EF4-FFF2-40B4-BE49-F238E27FC236}">
                <a16:creationId xmlns:a16="http://schemas.microsoft.com/office/drawing/2014/main" id="{47C6F28E-8CA4-59C1-99B8-9F5C89E4CF2B}"/>
              </a:ext>
            </a:extLst>
          </p:cNvPr>
          <p:cNvSpPr txBox="1"/>
          <p:nvPr/>
        </p:nvSpPr>
        <p:spPr>
          <a:xfrm>
            <a:off x="4284901" y="2833706"/>
            <a:ext cx="1125629" cy="523220"/>
          </a:xfrm>
          <a:prstGeom prst="rect">
            <a:avLst/>
          </a:prstGeom>
          <a:noFill/>
        </p:spPr>
        <p:txBody>
          <a:bodyPr wrap="none" rtlCol="0">
            <a:spAutoFit/>
          </a:bodyPr>
          <a:lstStyle/>
          <a:p>
            <a:r>
              <a:rPr kumimoji="1" lang="en-US" altLang="zh-CN" sz="2800" dirty="0">
                <a:solidFill>
                  <a:srgbClr val="A80404"/>
                </a:solidFill>
                <a:latin typeface="STZhongsong" panose="02010600040101010101" pitchFamily="2" charset="-122"/>
                <a:ea typeface="STZhongsong" panose="02010600040101010101" pitchFamily="2" charset="-122"/>
              </a:rPr>
              <a:t>1</a:t>
            </a:r>
            <a:r>
              <a:rPr kumimoji="1" lang="zh-CN" altLang="en-US" sz="2800" dirty="0">
                <a:solidFill>
                  <a:srgbClr val="A80404"/>
                </a:solidFill>
                <a:latin typeface="STZhongsong" panose="02010600040101010101" pitchFamily="2" charset="-122"/>
                <a:ea typeface="STZhongsong" panose="02010600040101010101" pitchFamily="2" charset="-122"/>
              </a:rPr>
              <a:t>句话</a:t>
            </a:r>
          </a:p>
        </p:txBody>
      </p:sp>
      <p:sp>
        <p:nvSpPr>
          <p:cNvPr id="7" name="文本框 6">
            <a:extLst>
              <a:ext uri="{FF2B5EF4-FFF2-40B4-BE49-F238E27FC236}">
                <a16:creationId xmlns:a16="http://schemas.microsoft.com/office/drawing/2014/main" id="{522577C1-7A45-9CED-2CC7-4F9F5888A455}"/>
              </a:ext>
            </a:extLst>
          </p:cNvPr>
          <p:cNvSpPr txBox="1"/>
          <p:nvPr/>
        </p:nvSpPr>
        <p:spPr>
          <a:xfrm>
            <a:off x="5120020" y="3673839"/>
            <a:ext cx="1125629" cy="523220"/>
          </a:xfrm>
          <a:prstGeom prst="rect">
            <a:avLst/>
          </a:prstGeom>
          <a:noFill/>
        </p:spPr>
        <p:txBody>
          <a:bodyPr wrap="none" rtlCol="0">
            <a:spAutoFit/>
          </a:bodyPr>
          <a:lstStyle/>
          <a:p>
            <a:r>
              <a:rPr kumimoji="1" lang="en-US" altLang="zh-CN" sz="2800" dirty="0">
                <a:solidFill>
                  <a:srgbClr val="A80404"/>
                </a:solidFill>
                <a:latin typeface="STZhongsong" panose="02010600040101010101" pitchFamily="2" charset="-122"/>
                <a:ea typeface="STZhongsong" panose="02010600040101010101" pitchFamily="2" charset="-122"/>
              </a:rPr>
              <a:t>1</a:t>
            </a:r>
            <a:r>
              <a:rPr kumimoji="1" lang="zh-CN" altLang="en-US" sz="2800" dirty="0">
                <a:solidFill>
                  <a:srgbClr val="A80404"/>
                </a:solidFill>
                <a:latin typeface="STZhongsong" panose="02010600040101010101" pitchFamily="2" charset="-122"/>
                <a:ea typeface="STZhongsong" panose="02010600040101010101" pitchFamily="2" charset="-122"/>
              </a:rPr>
              <a:t>句话</a:t>
            </a:r>
          </a:p>
        </p:txBody>
      </p:sp>
      <p:sp>
        <p:nvSpPr>
          <p:cNvPr id="8" name="文本框 7">
            <a:extLst>
              <a:ext uri="{FF2B5EF4-FFF2-40B4-BE49-F238E27FC236}">
                <a16:creationId xmlns:a16="http://schemas.microsoft.com/office/drawing/2014/main" id="{2B1BC48E-9E5B-D0BE-9977-8766DBCD0EFB}"/>
              </a:ext>
            </a:extLst>
          </p:cNvPr>
          <p:cNvSpPr txBox="1"/>
          <p:nvPr/>
        </p:nvSpPr>
        <p:spPr>
          <a:xfrm>
            <a:off x="4284901" y="4500381"/>
            <a:ext cx="1125629" cy="523220"/>
          </a:xfrm>
          <a:prstGeom prst="rect">
            <a:avLst/>
          </a:prstGeom>
          <a:noFill/>
        </p:spPr>
        <p:txBody>
          <a:bodyPr wrap="none" rtlCol="0">
            <a:spAutoFit/>
          </a:bodyPr>
          <a:lstStyle/>
          <a:p>
            <a:r>
              <a:rPr kumimoji="1" lang="en-US" altLang="zh-CN" sz="2800" dirty="0">
                <a:solidFill>
                  <a:srgbClr val="A80404"/>
                </a:solidFill>
                <a:latin typeface="STZhongsong" panose="02010600040101010101" pitchFamily="2" charset="-122"/>
                <a:ea typeface="STZhongsong" panose="02010600040101010101" pitchFamily="2" charset="-122"/>
              </a:rPr>
              <a:t>1</a:t>
            </a:r>
            <a:r>
              <a:rPr kumimoji="1" lang="zh-CN" altLang="en-US" sz="2800" dirty="0">
                <a:solidFill>
                  <a:srgbClr val="A80404"/>
                </a:solidFill>
                <a:latin typeface="STZhongsong" panose="02010600040101010101" pitchFamily="2" charset="-122"/>
                <a:ea typeface="STZhongsong" panose="02010600040101010101" pitchFamily="2" charset="-122"/>
              </a:rPr>
              <a:t>句话</a:t>
            </a:r>
          </a:p>
        </p:txBody>
      </p:sp>
      <p:sp>
        <p:nvSpPr>
          <p:cNvPr id="10" name="文本框 9">
            <a:extLst>
              <a:ext uri="{FF2B5EF4-FFF2-40B4-BE49-F238E27FC236}">
                <a16:creationId xmlns:a16="http://schemas.microsoft.com/office/drawing/2014/main" id="{7ECDBB89-518A-E3BF-0686-61D75BFA5FCD}"/>
              </a:ext>
            </a:extLst>
          </p:cNvPr>
          <p:cNvSpPr txBox="1"/>
          <p:nvPr/>
        </p:nvSpPr>
        <p:spPr>
          <a:xfrm>
            <a:off x="3896061" y="952965"/>
            <a:ext cx="3453189" cy="523220"/>
          </a:xfrm>
          <a:prstGeom prst="rect">
            <a:avLst/>
          </a:prstGeom>
          <a:noFill/>
        </p:spPr>
        <p:txBody>
          <a:bodyPr wrap="none" rtlCol="0">
            <a:spAutoFit/>
          </a:bodyPr>
          <a:lstStyle/>
          <a:p>
            <a:r>
              <a:rPr kumimoji="1" lang="en-US" altLang="zh-CN" sz="2800" dirty="0">
                <a:solidFill>
                  <a:srgbClr val="A80404"/>
                </a:solidFill>
                <a:latin typeface="STZhongsong" panose="02010600040101010101" pitchFamily="2" charset="-122"/>
                <a:ea typeface="STZhongsong" panose="02010600040101010101" pitchFamily="2" charset="-122"/>
              </a:rPr>
              <a:t>100</a:t>
            </a:r>
            <a:r>
              <a:rPr kumimoji="1" lang="zh-CN" altLang="en-US" sz="2800" dirty="0">
                <a:solidFill>
                  <a:srgbClr val="A80404"/>
                </a:solidFill>
                <a:latin typeface="STZhongsong" panose="02010600040101010101" pitchFamily="2" charset="-122"/>
                <a:ea typeface="STZhongsong" panose="02010600040101010101" pitchFamily="2" charset="-122"/>
              </a:rPr>
              <a:t>词，大概</a:t>
            </a:r>
            <a:r>
              <a:rPr kumimoji="1" lang="en-US" altLang="zh-CN" sz="2800" dirty="0">
                <a:solidFill>
                  <a:srgbClr val="A80404"/>
                </a:solidFill>
                <a:latin typeface="STZhongsong" panose="02010600040101010101" pitchFamily="2" charset="-122"/>
                <a:ea typeface="STZhongsong" panose="02010600040101010101" pitchFamily="2" charset="-122"/>
              </a:rPr>
              <a:t>10</a:t>
            </a:r>
            <a:r>
              <a:rPr kumimoji="1" lang="zh-CN" altLang="en-US" sz="2800" dirty="0">
                <a:solidFill>
                  <a:srgbClr val="A80404"/>
                </a:solidFill>
                <a:latin typeface="STZhongsong" panose="02010600040101010101" pitchFamily="2" charset="-122"/>
                <a:ea typeface="STZhongsong" panose="02010600040101010101" pitchFamily="2" charset="-122"/>
              </a:rPr>
              <a:t>句话</a:t>
            </a:r>
          </a:p>
        </p:txBody>
      </p:sp>
    </p:spTree>
    <p:custDataLst>
      <p:tags r:id="rId1"/>
    </p:custDataLst>
    <p:extLst>
      <p:ext uri="{BB962C8B-B14F-4D97-AF65-F5344CB8AC3E}">
        <p14:creationId xmlns:p14="http://schemas.microsoft.com/office/powerpoint/2010/main" val="2623683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2608406"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小作文</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E66B2EDC-1EF4-9040-E515-3B4159A6B796}"/>
              </a:ext>
            </a:extLst>
          </p:cNvPr>
          <p:cNvSpPr txBox="1"/>
          <p:nvPr/>
        </p:nvSpPr>
        <p:spPr>
          <a:xfrm>
            <a:off x="1074395" y="1534610"/>
            <a:ext cx="12225969" cy="5371342"/>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kumimoji="1" lang="en-US" altLang="zh-CN" sz="4000" dirty="0">
                <a:solidFill>
                  <a:schemeClr val="bg1"/>
                </a:solidFill>
                <a:latin typeface="STZhongsong" panose="02010600040101010101" pitchFamily="2" charset="-122"/>
                <a:ea typeface="STZhongsong" panose="02010600040101010101" pitchFamily="2" charset="-122"/>
              </a:rPr>
              <a:t>5</a:t>
            </a:r>
            <a:r>
              <a:rPr kumimoji="1" lang="zh-CN" altLang="en-US" sz="4000" dirty="0">
                <a:solidFill>
                  <a:schemeClr val="bg1"/>
                </a:solidFill>
                <a:latin typeface="STZhongsong" panose="02010600040101010101" pitchFamily="2" charset="-122"/>
                <a:ea typeface="STZhongsong" panose="02010600040101010101" pitchFamily="2" charset="-122"/>
              </a:rPr>
              <a:t>步审题法</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第一段</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回答问题</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规定动作（符合交际规则的套路）</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1485900" lvl="2" indent="-571500">
              <a:lnSpc>
                <a:spcPct val="150000"/>
              </a:lnSpc>
              <a:buFont typeface="Arial" panose="020B0604020202020204" pitchFamily="34" charset="0"/>
              <a:buChar char="•"/>
            </a:pPr>
            <a:r>
              <a:rPr kumimoji="1" lang="zh-CN" altLang="en-US" sz="2800" dirty="0">
                <a:solidFill>
                  <a:schemeClr val="bg1"/>
                </a:solidFill>
                <a:latin typeface="STZhongsong" panose="02010600040101010101" pitchFamily="2" charset="-122"/>
                <a:ea typeface="STZhongsong" panose="02010600040101010101" pitchFamily="2" charset="-122"/>
              </a:rPr>
              <a:t>挖掘背景信息：</a:t>
            </a:r>
            <a:endParaRPr kumimoji="1" lang="en-US" altLang="zh-CN" sz="2800" dirty="0">
              <a:solidFill>
                <a:schemeClr val="bg1"/>
              </a:solidFill>
              <a:latin typeface="STZhongsong" panose="02010600040101010101" pitchFamily="2" charset="-122"/>
              <a:ea typeface="STZhongsong" panose="02010600040101010101" pitchFamily="2" charset="-122"/>
            </a:endParaRPr>
          </a:p>
          <a:p>
            <a:pPr marL="1943100" lvl="3" indent="-571500">
              <a:lnSpc>
                <a:spcPct val="150000"/>
              </a:lnSpc>
              <a:buFont typeface="Arial" panose="020B0604020202020204" pitchFamily="34" charset="0"/>
              <a:buChar char="•"/>
            </a:pPr>
            <a:endParaRPr kumimoji="1" lang="en-US" altLang="zh-CN" sz="2800" dirty="0">
              <a:solidFill>
                <a:schemeClr val="bg1"/>
              </a:solidFill>
              <a:latin typeface="STZhongsong" panose="02010600040101010101" pitchFamily="2" charset="-122"/>
              <a:ea typeface="STZhongsong" panose="02010600040101010101" pitchFamily="2" charset="-122"/>
            </a:endParaRPr>
          </a:p>
          <a:p>
            <a:pPr marL="1943100" lvl="3" indent="-571500">
              <a:lnSpc>
                <a:spcPct val="150000"/>
              </a:lnSpc>
              <a:buFont typeface="Arial" panose="020B0604020202020204" pitchFamily="34" charset="0"/>
              <a:buChar char="•"/>
            </a:pPr>
            <a:r>
              <a:rPr kumimoji="1" lang="zh-CN" altLang="en-US" sz="2800" dirty="0">
                <a:solidFill>
                  <a:schemeClr val="bg1"/>
                </a:solidFill>
                <a:latin typeface="STZhongsong" panose="02010600040101010101" pitchFamily="2" charset="-122"/>
                <a:ea typeface="STZhongsong" panose="02010600040101010101" pitchFamily="2" charset="-122"/>
              </a:rPr>
              <a:t>建议：祝贺</a:t>
            </a:r>
            <a:r>
              <a:rPr kumimoji="1" lang="en-US" altLang="zh-CN" sz="2800" dirty="0">
                <a:solidFill>
                  <a:schemeClr val="bg1"/>
                </a:solidFill>
                <a:latin typeface="STZhongsong" panose="02010600040101010101" pitchFamily="2" charset="-122"/>
                <a:ea typeface="STZhongsong" panose="02010600040101010101" pitchFamily="2" charset="-122"/>
              </a:rPr>
              <a:t>/</a:t>
            </a:r>
            <a:r>
              <a:rPr kumimoji="1" lang="zh-CN" altLang="en-US" sz="2800" dirty="0">
                <a:solidFill>
                  <a:schemeClr val="bg1"/>
                </a:solidFill>
                <a:latin typeface="STZhongsong" panose="02010600040101010101" pitchFamily="2" charset="-122"/>
                <a:ea typeface="STZhongsong" panose="02010600040101010101" pitchFamily="2" charset="-122"/>
              </a:rPr>
              <a:t>祝福</a:t>
            </a:r>
            <a:endParaRPr kumimoji="1" lang="en-US" altLang="zh-CN" sz="2800" dirty="0">
              <a:solidFill>
                <a:schemeClr val="bg1"/>
              </a:solidFill>
              <a:latin typeface="STZhongsong" panose="02010600040101010101" pitchFamily="2" charset="-122"/>
              <a:ea typeface="STZhongsong" panose="02010600040101010101" pitchFamily="2" charset="-122"/>
            </a:endParaRPr>
          </a:p>
        </p:txBody>
      </p:sp>
      <p:sp>
        <p:nvSpPr>
          <p:cNvPr id="3" name="文本框 2">
            <a:extLst>
              <a:ext uri="{FF2B5EF4-FFF2-40B4-BE49-F238E27FC236}">
                <a16:creationId xmlns:a16="http://schemas.microsoft.com/office/drawing/2014/main" id="{47C6F28E-8CA4-59C1-99B8-9F5C89E4CF2B}"/>
              </a:ext>
            </a:extLst>
          </p:cNvPr>
          <p:cNvSpPr txBox="1"/>
          <p:nvPr/>
        </p:nvSpPr>
        <p:spPr>
          <a:xfrm>
            <a:off x="4269951" y="3513893"/>
            <a:ext cx="1125629" cy="523220"/>
          </a:xfrm>
          <a:prstGeom prst="rect">
            <a:avLst/>
          </a:prstGeom>
          <a:noFill/>
        </p:spPr>
        <p:txBody>
          <a:bodyPr wrap="none" rtlCol="0">
            <a:spAutoFit/>
          </a:bodyPr>
          <a:lstStyle/>
          <a:p>
            <a:r>
              <a:rPr kumimoji="1" lang="en-US" altLang="zh-CN" sz="2800" dirty="0">
                <a:solidFill>
                  <a:srgbClr val="A80404"/>
                </a:solidFill>
                <a:latin typeface="STZhongsong" panose="02010600040101010101" pitchFamily="2" charset="-122"/>
                <a:ea typeface="STZhongsong" panose="02010600040101010101" pitchFamily="2" charset="-122"/>
              </a:rPr>
              <a:t>3</a:t>
            </a:r>
            <a:r>
              <a:rPr kumimoji="1" lang="zh-CN" altLang="en-US" sz="2800" dirty="0">
                <a:solidFill>
                  <a:srgbClr val="A80404"/>
                </a:solidFill>
                <a:latin typeface="STZhongsong" panose="02010600040101010101" pitchFamily="2" charset="-122"/>
                <a:ea typeface="STZhongsong" panose="02010600040101010101" pitchFamily="2" charset="-122"/>
              </a:rPr>
              <a:t>句话</a:t>
            </a:r>
          </a:p>
        </p:txBody>
      </p:sp>
      <p:sp>
        <p:nvSpPr>
          <p:cNvPr id="7" name="文本框 6">
            <a:extLst>
              <a:ext uri="{FF2B5EF4-FFF2-40B4-BE49-F238E27FC236}">
                <a16:creationId xmlns:a16="http://schemas.microsoft.com/office/drawing/2014/main" id="{522577C1-7A45-9CED-2CC7-4F9F5888A455}"/>
              </a:ext>
            </a:extLst>
          </p:cNvPr>
          <p:cNvSpPr txBox="1"/>
          <p:nvPr/>
        </p:nvSpPr>
        <p:spPr>
          <a:xfrm>
            <a:off x="8846893" y="4326974"/>
            <a:ext cx="1492716" cy="523220"/>
          </a:xfrm>
          <a:prstGeom prst="rect">
            <a:avLst/>
          </a:prstGeom>
          <a:noFill/>
        </p:spPr>
        <p:txBody>
          <a:bodyPr wrap="none" rtlCol="0">
            <a:spAutoFit/>
          </a:bodyPr>
          <a:lstStyle/>
          <a:p>
            <a:r>
              <a:rPr kumimoji="1" lang="en-US" altLang="zh-CN" sz="2800" dirty="0">
                <a:solidFill>
                  <a:srgbClr val="A80404"/>
                </a:solidFill>
                <a:latin typeface="STZhongsong" panose="02010600040101010101" pitchFamily="2" charset="-122"/>
                <a:ea typeface="STZhongsong" panose="02010600040101010101" pitchFamily="2" charset="-122"/>
              </a:rPr>
              <a:t>2-3</a:t>
            </a:r>
            <a:r>
              <a:rPr kumimoji="1" lang="zh-CN" altLang="en-US" sz="2800" dirty="0">
                <a:solidFill>
                  <a:srgbClr val="A80404"/>
                </a:solidFill>
                <a:latin typeface="STZhongsong" panose="02010600040101010101" pitchFamily="2" charset="-122"/>
                <a:ea typeface="STZhongsong" panose="02010600040101010101" pitchFamily="2" charset="-122"/>
              </a:rPr>
              <a:t>句话</a:t>
            </a:r>
          </a:p>
        </p:txBody>
      </p:sp>
      <p:sp>
        <p:nvSpPr>
          <p:cNvPr id="5" name="文本框 4">
            <a:extLst>
              <a:ext uri="{FF2B5EF4-FFF2-40B4-BE49-F238E27FC236}">
                <a16:creationId xmlns:a16="http://schemas.microsoft.com/office/drawing/2014/main" id="{FBC8F7DE-30F0-7961-B532-ADF94E737B49}"/>
              </a:ext>
            </a:extLst>
          </p:cNvPr>
          <p:cNvSpPr txBox="1"/>
          <p:nvPr/>
        </p:nvSpPr>
        <p:spPr>
          <a:xfrm>
            <a:off x="3868169" y="2684275"/>
            <a:ext cx="1125629" cy="523220"/>
          </a:xfrm>
          <a:prstGeom prst="rect">
            <a:avLst/>
          </a:prstGeom>
          <a:noFill/>
        </p:spPr>
        <p:txBody>
          <a:bodyPr wrap="none" rtlCol="0">
            <a:spAutoFit/>
          </a:bodyPr>
          <a:lstStyle/>
          <a:p>
            <a:r>
              <a:rPr kumimoji="1" lang="en-US" altLang="zh-CN" sz="2800" dirty="0">
                <a:solidFill>
                  <a:srgbClr val="A80404"/>
                </a:solidFill>
                <a:latin typeface="STZhongsong" panose="02010600040101010101" pitchFamily="2" charset="-122"/>
                <a:ea typeface="STZhongsong" panose="02010600040101010101" pitchFamily="2" charset="-122"/>
              </a:rPr>
              <a:t>3</a:t>
            </a:r>
            <a:r>
              <a:rPr kumimoji="1" lang="zh-CN" altLang="en-US" sz="2800" dirty="0">
                <a:solidFill>
                  <a:srgbClr val="A80404"/>
                </a:solidFill>
                <a:latin typeface="STZhongsong" panose="02010600040101010101" pitchFamily="2" charset="-122"/>
                <a:ea typeface="STZhongsong" panose="02010600040101010101" pitchFamily="2" charset="-122"/>
              </a:rPr>
              <a:t>句话</a:t>
            </a:r>
          </a:p>
        </p:txBody>
      </p:sp>
      <p:sp>
        <p:nvSpPr>
          <p:cNvPr id="6" name="文本框 5">
            <a:extLst>
              <a:ext uri="{FF2B5EF4-FFF2-40B4-BE49-F238E27FC236}">
                <a16:creationId xmlns:a16="http://schemas.microsoft.com/office/drawing/2014/main" id="{C74553E0-7F72-E2BA-8C3A-51CDBF1E5A99}"/>
              </a:ext>
            </a:extLst>
          </p:cNvPr>
          <p:cNvSpPr txBox="1"/>
          <p:nvPr/>
        </p:nvSpPr>
        <p:spPr>
          <a:xfrm>
            <a:off x="3896061" y="952965"/>
            <a:ext cx="3453189" cy="523220"/>
          </a:xfrm>
          <a:prstGeom prst="rect">
            <a:avLst/>
          </a:prstGeom>
          <a:noFill/>
        </p:spPr>
        <p:txBody>
          <a:bodyPr wrap="none" rtlCol="0">
            <a:spAutoFit/>
          </a:bodyPr>
          <a:lstStyle/>
          <a:p>
            <a:r>
              <a:rPr kumimoji="1" lang="en-US" altLang="zh-CN" sz="2800" dirty="0">
                <a:solidFill>
                  <a:srgbClr val="A80404"/>
                </a:solidFill>
                <a:latin typeface="STZhongsong" panose="02010600040101010101" pitchFamily="2" charset="-122"/>
                <a:ea typeface="STZhongsong" panose="02010600040101010101" pitchFamily="2" charset="-122"/>
              </a:rPr>
              <a:t>100</a:t>
            </a:r>
            <a:r>
              <a:rPr kumimoji="1" lang="zh-CN" altLang="en-US" sz="2800" dirty="0">
                <a:solidFill>
                  <a:srgbClr val="A80404"/>
                </a:solidFill>
                <a:latin typeface="STZhongsong" panose="02010600040101010101" pitchFamily="2" charset="-122"/>
                <a:ea typeface="STZhongsong" panose="02010600040101010101" pitchFamily="2" charset="-122"/>
              </a:rPr>
              <a:t>词，大概</a:t>
            </a:r>
            <a:r>
              <a:rPr kumimoji="1" lang="en-US" altLang="zh-CN" sz="2800" dirty="0">
                <a:solidFill>
                  <a:srgbClr val="A80404"/>
                </a:solidFill>
                <a:latin typeface="STZhongsong" panose="02010600040101010101" pitchFamily="2" charset="-122"/>
                <a:ea typeface="STZhongsong" panose="02010600040101010101" pitchFamily="2" charset="-122"/>
              </a:rPr>
              <a:t>10</a:t>
            </a:r>
            <a:r>
              <a:rPr kumimoji="1" lang="zh-CN" altLang="en-US" sz="2800" dirty="0">
                <a:solidFill>
                  <a:srgbClr val="A80404"/>
                </a:solidFill>
                <a:latin typeface="STZhongsong" panose="02010600040101010101" pitchFamily="2" charset="-122"/>
                <a:ea typeface="STZhongsong" panose="02010600040101010101" pitchFamily="2" charset="-122"/>
              </a:rPr>
              <a:t>句话</a:t>
            </a:r>
          </a:p>
        </p:txBody>
      </p:sp>
      <p:pic>
        <p:nvPicPr>
          <p:cNvPr id="10" name="图片 9">
            <a:extLst>
              <a:ext uri="{FF2B5EF4-FFF2-40B4-BE49-F238E27FC236}">
                <a16:creationId xmlns:a16="http://schemas.microsoft.com/office/drawing/2014/main" id="{9E04829B-062A-6DE3-8768-6B830D06F14A}"/>
              </a:ext>
            </a:extLst>
          </p:cNvPr>
          <p:cNvPicPr>
            <a:picLocks noChangeAspect="1"/>
          </p:cNvPicPr>
          <p:nvPr/>
        </p:nvPicPr>
        <p:blipFill>
          <a:blip r:embed="rId7"/>
          <a:stretch>
            <a:fillRect/>
          </a:stretch>
        </p:blipFill>
        <p:spPr>
          <a:xfrm>
            <a:off x="2305098" y="5634707"/>
            <a:ext cx="6912857" cy="691285"/>
          </a:xfrm>
          <a:prstGeom prst="rect">
            <a:avLst/>
          </a:prstGeom>
        </p:spPr>
      </p:pic>
    </p:spTree>
    <p:custDataLst>
      <p:tags r:id="rId1"/>
    </p:custDataLst>
    <p:extLst>
      <p:ext uri="{BB962C8B-B14F-4D97-AF65-F5344CB8AC3E}">
        <p14:creationId xmlns:p14="http://schemas.microsoft.com/office/powerpoint/2010/main" val="34242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2608406"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大作文</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E66B2EDC-1EF4-9040-E515-3B4159A6B796}"/>
              </a:ext>
            </a:extLst>
          </p:cNvPr>
          <p:cNvSpPr txBox="1"/>
          <p:nvPr/>
        </p:nvSpPr>
        <p:spPr>
          <a:xfrm>
            <a:off x="1167149" y="3907050"/>
            <a:ext cx="12225969" cy="2221121"/>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有效的思维套路 </a:t>
            </a:r>
            <a:r>
              <a:rPr kumimoji="1" lang="en-US" altLang="zh-CN" sz="3200" dirty="0">
                <a:solidFill>
                  <a:schemeClr val="bg1"/>
                </a:solidFill>
                <a:latin typeface="STZhongsong" panose="02010600040101010101" pitchFamily="2" charset="-122"/>
                <a:ea typeface="STZhongsong" panose="02010600040101010101" pitchFamily="2" charset="-122"/>
              </a:rPr>
              <a:t>vs </a:t>
            </a:r>
            <a:r>
              <a:rPr kumimoji="1" lang="zh-CN" altLang="en-US" sz="3200" dirty="0">
                <a:solidFill>
                  <a:schemeClr val="bg1"/>
                </a:solidFill>
                <a:latin typeface="STZhongsong" panose="02010600040101010101" pitchFamily="2" charset="-122"/>
                <a:ea typeface="STZhongsong" panose="02010600040101010101" pitchFamily="2" charset="-122"/>
              </a:rPr>
              <a:t>模版套不明白</a:t>
            </a:r>
            <a:endParaRPr kumimoji="1" lang="en-US" altLang="zh-CN" sz="32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丰富的语法结构</a:t>
            </a:r>
            <a:r>
              <a:rPr kumimoji="1" lang="en-US" altLang="zh-CN" sz="3200" dirty="0">
                <a:solidFill>
                  <a:schemeClr val="bg1"/>
                </a:solidFill>
                <a:latin typeface="STZhongsong" panose="02010600040101010101" pitchFamily="2" charset="-122"/>
                <a:ea typeface="STZhongsong" panose="02010600040101010101" pitchFamily="2" charset="-122"/>
              </a:rPr>
              <a:t>/</a:t>
            </a:r>
            <a:r>
              <a:rPr kumimoji="1" lang="zh-CN" altLang="en-US" sz="3200" dirty="0">
                <a:solidFill>
                  <a:schemeClr val="bg1"/>
                </a:solidFill>
                <a:latin typeface="STZhongsong" panose="02010600040101010101" pitchFamily="2" charset="-122"/>
                <a:ea typeface="STZhongsong" panose="02010600040101010101" pitchFamily="2" charset="-122"/>
              </a:rPr>
              <a:t>词汇 </a:t>
            </a:r>
            <a:r>
              <a:rPr kumimoji="1" lang="en-US" altLang="zh-CN" sz="3200" dirty="0">
                <a:solidFill>
                  <a:schemeClr val="bg1"/>
                </a:solidFill>
                <a:latin typeface="STZhongsong" panose="02010600040101010101" pitchFamily="2" charset="-122"/>
                <a:ea typeface="STZhongsong" panose="02010600040101010101" pitchFamily="2" charset="-122"/>
              </a:rPr>
              <a:t>vs</a:t>
            </a:r>
            <a:r>
              <a:rPr kumimoji="1" lang="zh-CN" altLang="en-US" sz="3200" dirty="0">
                <a:solidFill>
                  <a:schemeClr val="bg1"/>
                </a:solidFill>
                <a:latin typeface="STZhongsong" panose="02010600040101010101" pitchFamily="2" charset="-122"/>
                <a:ea typeface="STZhongsong" panose="02010600040101010101" pitchFamily="2" charset="-122"/>
              </a:rPr>
              <a:t> 句式单调</a:t>
            </a:r>
            <a:endParaRPr kumimoji="1" lang="en-US" altLang="zh-CN" sz="32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文字连贯、层次清晰 </a:t>
            </a:r>
            <a:r>
              <a:rPr kumimoji="1" lang="en-US" altLang="zh-CN" sz="3200" dirty="0">
                <a:solidFill>
                  <a:schemeClr val="bg1"/>
                </a:solidFill>
                <a:latin typeface="STZhongsong" panose="02010600040101010101" pitchFamily="2" charset="-122"/>
                <a:ea typeface="STZhongsong" panose="02010600040101010101" pitchFamily="2" charset="-122"/>
              </a:rPr>
              <a:t>vs</a:t>
            </a:r>
            <a:r>
              <a:rPr kumimoji="1" lang="zh-CN" altLang="en-US" sz="3200" dirty="0">
                <a:solidFill>
                  <a:schemeClr val="bg1"/>
                </a:solidFill>
                <a:latin typeface="STZhongsong" panose="02010600040101010101" pitchFamily="2" charset="-122"/>
                <a:ea typeface="STZhongsong" panose="02010600040101010101" pitchFamily="2" charset="-122"/>
              </a:rPr>
              <a:t> 逻辑混乱，内容不衔接</a:t>
            </a:r>
            <a:endParaRPr kumimoji="1" lang="en-US" altLang="zh-CN" sz="3200" dirty="0">
              <a:solidFill>
                <a:schemeClr val="bg1"/>
              </a:solidFill>
              <a:latin typeface="STZhongsong" panose="02010600040101010101" pitchFamily="2" charset="-122"/>
              <a:ea typeface="STZhongsong" panose="02010600040101010101" pitchFamily="2" charset="-122"/>
            </a:endParaRPr>
          </a:p>
        </p:txBody>
      </p:sp>
      <p:pic>
        <p:nvPicPr>
          <p:cNvPr id="6" name="图片 5">
            <a:extLst>
              <a:ext uri="{FF2B5EF4-FFF2-40B4-BE49-F238E27FC236}">
                <a16:creationId xmlns:a16="http://schemas.microsoft.com/office/drawing/2014/main" id="{D28C049D-514E-5FEC-9CEA-387F85D71311}"/>
              </a:ext>
            </a:extLst>
          </p:cNvPr>
          <p:cNvPicPr>
            <a:picLocks noChangeAspect="1"/>
          </p:cNvPicPr>
          <p:nvPr/>
        </p:nvPicPr>
        <p:blipFill rotWithShape="1">
          <a:blip r:embed="rId7"/>
          <a:srcRect t="34236"/>
          <a:stretch/>
        </p:blipFill>
        <p:spPr>
          <a:xfrm>
            <a:off x="1167149" y="1946088"/>
            <a:ext cx="6874741" cy="1960962"/>
          </a:xfrm>
          <a:prstGeom prst="rect">
            <a:avLst/>
          </a:prstGeom>
        </p:spPr>
      </p:pic>
      <p:sp>
        <p:nvSpPr>
          <p:cNvPr id="10" name="文本框 9">
            <a:extLst>
              <a:ext uri="{FF2B5EF4-FFF2-40B4-BE49-F238E27FC236}">
                <a16:creationId xmlns:a16="http://schemas.microsoft.com/office/drawing/2014/main" id="{F86DBAE2-1D2C-E7AE-F595-F732342DFDFB}"/>
              </a:ext>
            </a:extLst>
          </p:cNvPr>
          <p:cNvSpPr txBox="1"/>
          <p:nvPr/>
        </p:nvSpPr>
        <p:spPr>
          <a:xfrm>
            <a:off x="4593024" y="708121"/>
            <a:ext cx="3262432" cy="830997"/>
          </a:xfrm>
          <a:prstGeom prst="rect">
            <a:avLst/>
          </a:prstGeom>
          <a:noFill/>
        </p:spPr>
        <p:txBody>
          <a:bodyPr wrap="none" rtlCol="0">
            <a:spAutoFit/>
          </a:bodyPr>
          <a:lstStyle/>
          <a:p>
            <a:r>
              <a:rPr kumimoji="1" lang="zh-CN" altLang="en-US" sz="4800" dirty="0">
                <a:solidFill>
                  <a:srgbClr val="A80404"/>
                </a:solidFill>
                <a:latin typeface="STZhongsong" panose="02010600040101010101" pitchFamily="2" charset="-122"/>
                <a:ea typeface="STZhongsong" panose="02010600040101010101" pitchFamily="2" charset="-122"/>
              </a:rPr>
              <a:t>内容、形式</a:t>
            </a:r>
          </a:p>
        </p:txBody>
      </p:sp>
    </p:spTree>
    <p:custDataLst>
      <p:tags r:id="rId1"/>
    </p:custDataLst>
    <p:extLst>
      <p:ext uri="{BB962C8B-B14F-4D97-AF65-F5344CB8AC3E}">
        <p14:creationId xmlns:p14="http://schemas.microsoft.com/office/powerpoint/2010/main" val="294760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2608406"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大作文</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EA769170-72EA-8343-8C8F-35681E01C8B6}"/>
              </a:ext>
            </a:extLst>
          </p:cNvPr>
          <p:cNvSpPr txBox="1"/>
          <p:nvPr/>
        </p:nvSpPr>
        <p:spPr>
          <a:xfrm>
            <a:off x="1074395" y="1690251"/>
            <a:ext cx="12225969" cy="4333879"/>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内容</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写什么？</a:t>
            </a:r>
            <a:r>
              <a:rPr kumimoji="1" lang="en-US" altLang="zh-CN" sz="3600" dirty="0">
                <a:solidFill>
                  <a:schemeClr val="bg1"/>
                </a:solidFill>
                <a:latin typeface="STZhongsong" panose="02010600040101010101" pitchFamily="2" charset="-122"/>
                <a:ea typeface="STZhongsong" panose="02010600040101010101" pitchFamily="2" charset="-122"/>
              </a:rPr>
              <a:t>——</a:t>
            </a:r>
            <a:r>
              <a:rPr kumimoji="1" lang="zh-CN" altLang="en-US" sz="3600" dirty="0">
                <a:solidFill>
                  <a:schemeClr val="bg1"/>
                </a:solidFill>
                <a:latin typeface="STZhongsong" panose="02010600040101010101" pitchFamily="2" charset="-122"/>
                <a:ea typeface="STZhongsong" panose="02010600040101010101" pitchFamily="2" charset="-122"/>
              </a:rPr>
              <a:t>挖掘角度</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怎么写？</a:t>
            </a:r>
            <a:r>
              <a:rPr kumimoji="1" lang="en-US" altLang="zh-CN" sz="3600" dirty="0">
                <a:solidFill>
                  <a:schemeClr val="bg1"/>
                </a:solidFill>
                <a:latin typeface="STZhongsong" panose="02010600040101010101" pitchFamily="2" charset="-122"/>
                <a:ea typeface="STZhongsong" panose="02010600040101010101" pitchFamily="2" charset="-122"/>
              </a:rPr>
              <a:t>——</a:t>
            </a:r>
            <a:r>
              <a:rPr kumimoji="1" lang="zh-CN" altLang="en-US" sz="3600" dirty="0">
                <a:solidFill>
                  <a:schemeClr val="bg1"/>
                </a:solidFill>
                <a:latin typeface="STZhongsong" panose="02010600040101010101" pitchFamily="2" charset="-122"/>
                <a:ea typeface="STZhongsong" panose="02010600040101010101" pitchFamily="2" charset="-122"/>
              </a:rPr>
              <a:t>以思路引导</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形式</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提供多种句式，灵活填空增改</a:t>
            </a:r>
            <a:endParaRPr kumimoji="1" lang="en-US" altLang="zh-CN" sz="3600" dirty="0">
              <a:solidFill>
                <a:schemeClr val="bg1"/>
              </a:solidFill>
              <a:latin typeface="STZhongsong" panose="02010600040101010101" pitchFamily="2" charset="-122"/>
              <a:ea typeface="STZhongsong" panose="02010600040101010101" pitchFamily="2" charset="-122"/>
            </a:endParaRPr>
          </a:p>
        </p:txBody>
      </p:sp>
    </p:spTree>
    <p:custDataLst>
      <p:tags r:id="rId1"/>
    </p:custDataLst>
    <p:extLst>
      <p:ext uri="{BB962C8B-B14F-4D97-AF65-F5344CB8AC3E}">
        <p14:creationId xmlns:p14="http://schemas.microsoft.com/office/powerpoint/2010/main" val="161459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7455887"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大作文</a:t>
            </a:r>
            <a:r>
              <a:rPr kumimoji="1" lang="zh-TW" altLang="en-US" sz="6000" spc="300" dirty="0">
                <a:solidFill>
                  <a:srgbClr val="A80404"/>
                </a:solidFill>
                <a:latin typeface="STZhongsong" panose="02010600040101010101" pitchFamily="2" charset="-122"/>
                <a:ea typeface="STZhongsong" panose="02010600040101010101" pitchFamily="2" charset="-122"/>
              </a:rPr>
              <a:t>内容</a:t>
            </a:r>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写什么</a:t>
            </a:r>
            <a:r>
              <a:rPr kumimoji="1" lang="zh-CN" altLang="en-US" sz="6000" spc="300" dirty="0">
                <a:solidFill>
                  <a:schemeClr val="tx2">
                    <a:lumMod val="10000"/>
                  </a:schemeClr>
                </a:solidFill>
                <a:latin typeface="STZhongsong" panose="02010600040101010101" pitchFamily="2" charset="-122"/>
                <a:ea typeface="STZhongsong" panose="02010600040101010101" pitchFamily="2" charset="-122"/>
              </a:rPr>
              <a:t>？</a:t>
            </a: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89C35136-71A3-6613-2D6B-31A9F94BC478}"/>
              </a:ext>
            </a:extLst>
          </p:cNvPr>
          <p:cNvSpPr txBox="1"/>
          <p:nvPr/>
        </p:nvSpPr>
        <p:spPr>
          <a:xfrm>
            <a:off x="1000895" y="1766874"/>
            <a:ext cx="5147563" cy="707886"/>
          </a:xfrm>
          <a:prstGeom prst="rect">
            <a:avLst/>
          </a:prstGeom>
          <a:noFill/>
        </p:spPr>
        <p:txBody>
          <a:bodyPr wrap="none" rtlCol="0">
            <a:spAutoFit/>
          </a:bodyPr>
          <a:lstStyle/>
          <a:p>
            <a:r>
              <a:rPr kumimoji="1" lang="zh-TW" altLang="en-US" sz="4000" spc="300" dirty="0">
                <a:solidFill>
                  <a:schemeClr val="tx2">
                    <a:lumMod val="10000"/>
                  </a:schemeClr>
                </a:solidFill>
                <a:latin typeface="STZhongsong" panose="02010600040101010101" pitchFamily="2" charset="-122"/>
                <a:ea typeface="STZhongsong" panose="02010600040101010101" pitchFamily="2" charset="-122"/>
              </a:rPr>
              <a:t>以英语一图画题举例</a:t>
            </a:r>
            <a:endParaRPr kumimoji="1" lang="zh-CN" altLang="en-US" sz="4000" spc="300" dirty="0">
              <a:solidFill>
                <a:schemeClr val="tx2">
                  <a:lumMod val="10000"/>
                </a:schemeClr>
              </a:solidFill>
              <a:latin typeface="STZhongsong" panose="02010600040101010101" pitchFamily="2" charset="-122"/>
              <a:ea typeface="STZhongsong" panose="02010600040101010101" pitchFamily="2" charset="-122"/>
            </a:endParaRPr>
          </a:p>
        </p:txBody>
      </p:sp>
      <p:sp>
        <p:nvSpPr>
          <p:cNvPr id="2" name="文本框 1">
            <a:extLst>
              <a:ext uri="{FF2B5EF4-FFF2-40B4-BE49-F238E27FC236}">
                <a16:creationId xmlns:a16="http://schemas.microsoft.com/office/drawing/2014/main" id="{CD6A1F1B-1967-508E-2D3A-6E6A35A770EE}"/>
              </a:ext>
            </a:extLst>
          </p:cNvPr>
          <p:cNvSpPr txBox="1"/>
          <p:nvPr/>
        </p:nvSpPr>
        <p:spPr>
          <a:xfrm>
            <a:off x="1000895" y="4450618"/>
            <a:ext cx="12225969" cy="1482457"/>
          </a:xfrm>
          <a:prstGeom prst="rect">
            <a:avLst/>
          </a:prstGeom>
          <a:noFill/>
        </p:spPr>
        <p:txBody>
          <a:bodyPr wrap="square" rtlCol="0">
            <a:spAutoFit/>
          </a:bodyPr>
          <a:lstStyle/>
          <a:p>
            <a:pPr>
              <a:lnSpc>
                <a:spcPct val="150000"/>
              </a:lnSpc>
            </a:pPr>
            <a:r>
              <a:rPr kumimoji="1" lang="en-US" altLang="zh-CN" sz="3200" dirty="0">
                <a:solidFill>
                  <a:schemeClr val="bg1"/>
                </a:solidFill>
                <a:latin typeface="STZhongsong" panose="02010600040101010101" pitchFamily="2" charset="-122"/>
                <a:ea typeface="STZhongsong" panose="02010600040101010101" pitchFamily="2" charset="-122"/>
              </a:rPr>
              <a:t>1</a:t>
            </a:r>
            <a:r>
              <a:rPr kumimoji="1" lang="zh-CN" altLang="en-US" sz="3200" dirty="0">
                <a:solidFill>
                  <a:schemeClr val="bg1"/>
                </a:solidFill>
                <a:latin typeface="STZhongsong" panose="02010600040101010101" pitchFamily="2" charset="-122"/>
                <a:ea typeface="STZhongsong" panose="02010600040101010101" pitchFamily="2" charset="-122"/>
              </a:rPr>
              <a:t>）描述什么？     </a:t>
            </a:r>
            <a:r>
              <a:rPr kumimoji="1" lang="en-US" altLang="zh-CN" sz="3200" dirty="0">
                <a:solidFill>
                  <a:schemeClr val="bg1"/>
                </a:solidFill>
                <a:latin typeface="STZhongsong" panose="02010600040101010101" pitchFamily="2" charset="-122"/>
                <a:ea typeface="STZhongsong" panose="02010600040101010101" pitchFamily="2" charset="-122"/>
              </a:rPr>
              <a:t>2</a:t>
            </a:r>
            <a:r>
              <a:rPr kumimoji="1" lang="zh-CN" altLang="en-US" sz="3200" dirty="0">
                <a:solidFill>
                  <a:schemeClr val="bg1"/>
                </a:solidFill>
                <a:latin typeface="STZhongsong" panose="02010600040101010101" pitchFamily="2" charset="-122"/>
                <a:ea typeface="STZhongsong" panose="02010600040101010101" pitchFamily="2" charset="-122"/>
              </a:rPr>
              <a:t>）解释意义</a:t>
            </a:r>
            <a:endParaRPr kumimoji="1" lang="en-US" altLang="zh-CN" sz="3200" dirty="0">
              <a:solidFill>
                <a:schemeClr val="bg1"/>
              </a:solidFill>
              <a:latin typeface="STZhongsong" panose="02010600040101010101" pitchFamily="2" charset="-122"/>
              <a:ea typeface="STZhongsong" panose="02010600040101010101" pitchFamily="2" charset="-122"/>
            </a:endParaRPr>
          </a:p>
          <a:p>
            <a:pPr>
              <a:lnSpc>
                <a:spcPct val="150000"/>
              </a:lnSpc>
            </a:pPr>
            <a:r>
              <a:rPr kumimoji="1" lang="en-US" altLang="zh-CN" sz="3200" dirty="0">
                <a:solidFill>
                  <a:schemeClr val="bg1"/>
                </a:solidFill>
                <a:latin typeface="STZhongsong" panose="02010600040101010101" pitchFamily="2" charset="-122"/>
                <a:ea typeface="STZhongsong" panose="02010600040101010101" pitchFamily="2" charset="-122"/>
              </a:rPr>
              <a:t>3</a:t>
            </a:r>
            <a:r>
              <a:rPr kumimoji="1" lang="zh-CN" altLang="en-US" sz="3200" dirty="0">
                <a:solidFill>
                  <a:schemeClr val="bg1"/>
                </a:solidFill>
                <a:latin typeface="STZhongsong" panose="02010600040101010101" pitchFamily="2" charset="-122"/>
                <a:ea typeface="STZhongsong" panose="02010600040101010101" pitchFamily="2" charset="-122"/>
              </a:rPr>
              <a:t>）评论什么？</a:t>
            </a:r>
            <a:endParaRPr kumimoji="1" lang="en-US" altLang="zh-CN" sz="3200" dirty="0">
              <a:solidFill>
                <a:schemeClr val="bg1"/>
              </a:solidFill>
              <a:latin typeface="STZhongsong" panose="02010600040101010101" pitchFamily="2" charset="-122"/>
              <a:ea typeface="STZhongsong" panose="02010600040101010101" pitchFamily="2" charset="-122"/>
            </a:endParaRPr>
          </a:p>
        </p:txBody>
      </p:sp>
      <p:pic>
        <p:nvPicPr>
          <p:cNvPr id="6" name="图片 5">
            <a:extLst>
              <a:ext uri="{FF2B5EF4-FFF2-40B4-BE49-F238E27FC236}">
                <a16:creationId xmlns:a16="http://schemas.microsoft.com/office/drawing/2014/main" id="{55115C41-508B-126C-3749-50BA10770EB0}"/>
              </a:ext>
            </a:extLst>
          </p:cNvPr>
          <p:cNvPicPr>
            <a:picLocks noChangeAspect="1"/>
          </p:cNvPicPr>
          <p:nvPr/>
        </p:nvPicPr>
        <p:blipFill>
          <a:blip r:embed="rId7"/>
          <a:stretch>
            <a:fillRect/>
          </a:stretch>
        </p:blipFill>
        <p:spPr>
          <a:xfrm>
            <a:off x="1000895" y="2483554"/>
            <a:ext cx="7503258" cy="1967070"/>
          </a:xfrm>
          <a:prstGeom prst="rect">
            <a:avLst/>
          </a:prstGeom>
        </p:spPr>
      </p:pic>
    </p:spTree>
    <p:custDataLst>
      <p:tags r:id="rId1"/>
    </p:custDataLst>
    <p:extLst>
      <p:ext uri="{BB962C8B-B14F-4D97-AF65-F5344CB8AC3E}">
        <p14:creationId xmlns:p14="http://schemas.microsoft.com/office/powerpoint/2010/main" val="312545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7455887"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大作文</a:t>
            </a:r>
            <a:r>
              <a:rPr kumimoji="1" lang="zh-TW" altLang="en-US" sz="6000" spc="300" dirty="0">
                <a:solidFill>
                  <a:srgbClr val="A80404"/>
                </a:solidFill>
                <a:latin typeface="STZhongsong" panose="02010600040101010101" pitchFamily="2" charset="-122"/>
                <a:ea typeface="STZhongsong" panose="02010600040101010101" pitchFamily="2" charset="-122"/>
              </a:rPr>
              <a:t>内容</a:t>
            </a:r>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写什么</a:t>
            </a:r>
            <a:r>
              <a:rPr kumimoji="1" lang="zh-CN" altLang="en-US" sz="6000" spc="300" dirty="0">
                <a:solidFill>
                  <a:schemeClr val="tx2">
                    <a:lumMod val="10000"/>
                  </a:schemeClr>
                </a:solidFill>
                <a:latin typeface="STZhongsong" panose="02010600040101010101" pitchFamily="2" charset="-122"/>
                <a:ea typeface="STZhongsong" panose="02010600040101010101" pitchFamily="2" charset="-122"/>
              </a:rPr>
              <a:t>？</a:t>
            </a: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89C35136-71A3-6613-2D6B-31A9F94BC478}"/>
              </a:ext>
            </a:extLst>
          </p:cNvPr>
          <p:cNvSpPr txBox="1"/>
          <p:nvPr/>
        </p:nvSpPr>
        <p:spPr>
          <a:xfrm>
            <a:off x="1000895" y="1766874"/>
            <a:ext cx="5147563" cy="707886"/>
          </a:xfrm>
          <a:prstGeom prst="rect">
            <a:avLst/>
          </a:prstGeom>
          <a:noFill/>
        </p:spPr>
        <p:txBody>
          <a:bodyPr wrap="none" rtlCol="0">
            <a:spAutoFit/>
          </a:bodyPr>
          <a:lstStyle/>
          <a:p>
            <a:r>
              <a:rPr kumimoji="1" lang="zh-TW" altLang="en-US" sz="4000" spc="300" dirty="0">
                <a:solidFill>
                  <a:schemeClr val="tx2">
                    <a:lumMod val="10000"/>
                  </a:schemeClr>
                </a:solidFill>
                <a:latin typeface="STZhongsong" panose="02010600040101010101" pitchFamily="2" charset="-122"/>
                <a:ea typeface="STZhongsong" panose="02010600040101010101" pitchFamily="2" charset="-122"/>
              </a:rPr>
              <a:t>以英语一图画题举例</a:t>
            </a:r>
            <a:endParaRPr kumimoji="1" lang="zh-CN" altLang="en-US" sz="4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7" name="图片 6">
            <a:extLst>
              <a:ext uri="{FF2B5EF4-FFF2-40B4-BE49-F238E27FC236}">
                <a16:creationId xmlns:a16="http://schemas.microsoft.com/office/drawing/2014/main" id="{31148F9A-0D52-2F36-F14D-AC07491D6831}"/>
              </a:ext>
            </a:extLst>
          </p:cNvPr>
          <p:cNvPicPr>
            <a:picLocks noChangeAspect="1"/>
          </p:cNvPicPr>
          <p:nvPr/>
        </p:nvPicPr>
        <p:blipFill>
          <a:blip r:embed="rId7"/>
          <a:stretch>
            <a:fillRect/>
          </a:stretch>
        </p:blipFill>
        <p:spPr>
          <a:xfrm>
            <a:off x="1000895" y="2483554"/>
            <a:ext cx="7503258" cy="1967070"/>
          </a:xfrm>
          <a:prstGeom prst="rect">
            <a:avLst/>
          </a:prstGeom>
        </p:spPr>
      </p:pic>
      <p:sp>
        <p:nvSpPr>
          <p:cNvPr id="2" name="文本框 1">
            <a:extLst>
              <a:ext uri="{FF2B5EF4-FFF2-40B4-BE49-F238E27FC236}">
                <a16:creationId xmlns:a16="http://schemas.microsoft.com/office/drawing/2014/main" id="{CD6A1F1B-1967-508E-2D3A-6E6A35A770EE}"/>
              </a:ext>
            </a:extLst>
          </p:cNvPr>
          <p:cNvSpPr txBox="1"/>
          <p:nvPr/>
        </p:nvSpPr>
        <p:spPr>
          <a:xfrm>
            <a:off x="1000895" y="4450624"/>
            <a:ext cx="12225969" cy="743793"/>
          </a:xfrm>
          <a:prstGeom prst="rect">
            <a:avLst/>
          </a:prstGeom>
          <a:noFill/>
        </p:spPr>
        <p:txBody>
          <a:bodyPr wrap="square" rtlCol="0">
            <a:spAutoFit/>
          </a:bodyPr>
          <a:lstStyle/>
          <a:p>
            <a:pPr>
              <a:lnSpc>
                <a:spcPct val="150000"/>
              </a:lnSpc>
            </a:pPr>
            <a:r>
              <a:rPr kumimoji="1" lang="en-US" altLang="zh-CN" sz="3200" dirty="0">
                <a:solidFill>
                  <a:schemeClr val="bg1"/>
                </a:solidFill>
                <a:latin typeface="STZhongsong" panose="02010600040101010101" pitchFamily="2" charset="-122"/>
                <a:ea typeface="STZhongsong" panose="02010600040101010101" pitchFamily="2" charset="-122"/>
              </a:rPr>
              <a:t>1</a:t>
            </a:r>
            <a:r>
              <a:rPr kumimoji="1" lang="zh-CN" altLang="en-US" sz="3200" dirty="0">
                <a:solidFill>
                  <a:schemeClr val="bg1"/>
                </a:solidFill>
                <a:latin typeface="STZhongsong" panose="02010600040101010101" pitchFamily="2" charset="-122"/>
                <a:ea typeface="STZhongsong" panose="02010600040101010101" pitchFamily="2" charset="-122"/>
              </a:rPr>
              <a:t>）描述什么？</a:t>
            </a:r>
            <a:endParaRPr kumimoji="1" lang="en-US" altLang="zh-CN" sz="3200" dirty="0">
              <a:solidFill>
                <a:schemeClr val="bg1"/>
              </a:solidFill>
              <a:latin typeface="STZhongsong" panose="02010600040101010101" pitchFamily="2" charset="-122"/>
              <a:ea typeface="STZhongsong" panose="02010600040101010101" pitchFamily="2" charset="-122"/>
            </a:endParaRPr>
          </a:p>
        </p:txBody>
      </p:sp>
      <p:sp>
        <p:nvSpPr>
          <p:cNvPr id="3" name="文本框 2">
            <a:extLst>
              <a:ext uri="{FF2B5EF4-FFF2-40B4-BE49-F238E27FC236}">
                <a16:creationId xmlns:a16="http://schemas.microsoft.com/office/drawing/2014/main" id="{72FEDD6B-CFBA-E8E5-E287-1069320C390A}"/>
              </a:ext>
            </a:extLst>
          </p:cNvPr>
          <p:cNvSpPr txBox="1"/>
          <p:nvPr/>
        </p:nvSpPr>
        <p:spPr>
          <a:xfrm>
            <a:off x="4239491" y="4622412"/>
            <a:ext cx="4698722" cy="2369880"/>
          </a:xfrm>
          <a:prstGeom prst="rect">
            <a:avLst/>
          </a:prstGeom>
          <a:noFill/>
        </p:spPr>
        <p:txBody>
          <a:bodyPr wrap="none" rtlCol="0">
            <a:spAutoFit/>
          </a:bodyPr>
          <a:lstStyle/>
          <a:p>
            <a:r>
              <a:rPr kumimoji="1" lang="zh-CN" altLang="en-US" sz="3200" dirty="0">
                <a:solidFill>
                  <a:schemeClr val="bg1"/>
                </a:solidFill>
                <a:latin typeface="STZhongsong" panose="02010600040101010101" pitchFamily="2" charset="-122"/>
                <a:ea typeface="STZhongsong" panose="02010600040101010101" pitchFamily="2" charset="-122"/>
              </a:rPr>
              <a:t>联想语文中的描写手法：</a:t>
            </a:r>
            <a:endParaRPr kumimoji="1" lang="en-US" altLang="zh-CN" sz="3200" dirty="0">
              <a:solidFill>
                <a:schemeClr val="bg1"/>
              </a:solidFill>
              <a:latin typeface="STZhongsong" panose="02010600040101010101" pitchFamily="2" charset="-122"/>
              <a:ea typeface="STZhongsong" panose="02010600040101010101" pitchFamily="2" charset="-122"/>
            </a:endParaRPr>
          </a:p>
          <a:p>
            <a:pPr marL="457200" indent="-457200">
              <a:buFont typeface="Arial" panose="020B0604020202020204" pitchFamily="34" charset="0"/>
              <a:buChar char="•"/>
            </a:pPr>
            <a:r>
              <a:rPr kumimoji="1" lang="zh-CN" altLang="en-US" sz="2800" dirty="0">
                <a:solidFill>
                  <a:schemeClr val="bg1"/>
                </a:solidFill>
                <a:latin typeface="STZhongsong" panose="02010600040101010101" pitchFamily="2" charset="-122"/>
                <a:ea typeface="STZhongsong" panose="02010600040101010101" pitchFamily="2" charset="-122"/>
              </a:rPr>
              <a:t>外语</a:t>
            </a:r>
            <a:r>
              <a:rPr kumimoji="1" lang="zh-CN" altLang="en-US" sz="2800" dirty="0">
                <a:solidFill>
                  <a:srgbClr val="A80404"/>
                </a:solidFill>
                <a:latin typeface="STZhongsong" panose="02010600040101010101" pitchFamily="2" charset="-122"/>
                <a:ea typeface="STZhongsong" panose="02010600040101010101" pitchFamily="2" charset="-122"/>
              </a:rPr>
              <a:t>动</a:t>
            </a:r>
            <a:r>
              <a:rPr kumimoji="1" lang="zh-CN" altLang="en-US" sz="2800" dirty="0">
                <a:solidFill>
                  <a:schemeClr val="bg1"/>
                </a:solidFill>
                <a:latin typeface="STZhongsong" panose="02010600040101010101" pitchFamily="2" charset="-122"/>
                <a:ea typeface="STZhongsong" panose="02010600040101010101" pitchFamily="2" charset="-122"/>
              </a:rPr>
              <a:t>心</a:t>
            </a:r>
            <a:r>
              <a:rPr kumimoji="1" lang="zh-CN" altLang="en-US" sz="2800" dirty="0">
                <a:solidFill>
                  <a:srgbClr val="A80404"/>
                </a:solidFill>
                <a:latin typeface="STZhongsong" panose="02010600040101010101" pitchFamily="2" charset="-122"/>
                <a:ea typeface="STZhongsong" panose="02010600040101010101" pitchFamily="2" charset="-122"/>
              </a:rPr>
              <a:t>神</a:t>
            </a:r>
            <a:endParaRPr kumimoji="1" lang="en-US" altLang="zh-CN" sz="2800" dirty="0">
              <a:solidFill>
                <a:srgbClr val="A80404"/>
              </a:solidFill>
              <a:latin typeface="STZhongsong" panose="02010600040101010101" pitchFamily="2" charset="-122"/>
              <a:ea typeface="STZhongsong" panose="02010600040101010101" pitchFamily="2" charset="-122"/>
            </a:endParaRPr>
          </a:p>
          <a:p>
            <a:pPr marL="457200" indent="-457200">
              <a:buFont typeface="Arial" panose="020B0604020202020204" pitchFamily="34" charset="0"/>
              <a:buChar char="•"/>
            </a:pPr>
            <a:r>
              <a:rPr kumimoji="1" lang="zh-CN" altLang="en-US" sz="2800" dirty="0">
                <a:solidFill>
                  <a:schemeClr val="bg1"/>
                </a:solidFill>
                <a:latin typeface="STZhongsong" panose="02010600040101010101" pitchFamily="2" charset="-122"/>
                <a:ea typeface="STZhongsong" panose="02010600040101010101" pitchFamily="2" charset="-122"/>
              </a:rPr>
              <a:t>环境描写（陈设）</a:t>
            </a:r>
            <a:endParaRPr kumimoji="1" lang="en-US" altLang="zh-CN" sz="2800" dirty="0">
              <a:solidFill>
                <a:schemeClr val="bg1"/>
              </a:solidFill>
              <a:latin typeface="STZhongsong" panose="02010600040101010101" pitchFamily="2" charset="-122"/>
              <a:ea typeface="STZhongsong" panose="02010600040101010101" pitchFamily="2" charset="-122"/>
            </a:endParaRPr>
          </a:p>
          <a:p>
            <a:pPr marL="457200" indent="-457200">
              <a:buFont typeface="Arial" panose="020B0604020202020204" pitchFamily="34" charset="0"/>
              <a:buChar char="•"/>
            </a:pPr>
            <a:r>
              <a:rPr kumimoji="1" lang="zh-CN" altLang="en-US" sz="2800" dirty="0">
                <a:solidFill>
                  <a:schemeClr val="bg1"/>
                </a:solidFill>
                <a:latin typeface="STZhongsong" panose="02010600040101010101" pitchFamily="2" charset="-122"/>
                <a:ea typeface="STZhongsong" panose="02010600040101010101" pitchFamily="2" charset="-122"/>
              </a:rPr>
              <a:t>物品：象征意义</a:t>
            </a:r>
            <a:endParaRPr kumimoji="1" lang="en-US" altLang="zh-CN" sz="2800" dirty="0">
              <a:solidFill>
                <a:schemeClr val="bg1"/>
              </a:solidFill>
              <a:latin typeface="STZhongsong" panose="02010600040101010101" pitchFamily="2" charset="-122"/>
              <a:ea typeface="STZhongsong" panose="02010600040101010101" pitchFamily="2" charset="-122"/>
            </a:endParaRPr>
          </a:p>
          <a:p>
            <a:endParaRPr kumimoji="1" lang="zh-CN" altLang="en-US" sz="3200" dirty="0">
              <a:solidFill>
                <a:schemeClr val="tx2">
                  <a:lumMod val="10000"/>
                </a:schemeClr>
              </a:solidFill>
            </a:endParaRPr>
          </a:p>
        </p:txBody>
      </p:sp>
      <p:sp>
        <p:nvSpPr>
          <p:cNvPr id="6" name="文本框 5">
            <a:extLst>
              <a:ext uri="{FF2B5EF4-FFF2-40B4-BE49-F238E27FC236}">
                <a16:creationId xmlns:a16="http://schemas.microsoft.com/office/drawing/2014/main" id="{13CF591D-53D1-E2D3-EEB9-B6850A42543A}"/>
              </a:ext>
            </a:extLst>
          </p:cNvPr>
          <p:cNvSpPr txBox="1"/>
          <p:nvPr/>
        </p:nvSpPr>
        <p:spPr>
          <a:xfrm>
            <a:off x="1501938" y="5261800"/>
            <a:ext cx="2236510" cy="584775"/>
          </a:xfrm>
          <a:prstGeom prst="rect">
            <a:avLst/>
          </a:prstGeom>
          <a:noFill/>
        </p:spPr>
        <p:txBody>
          <a:bodyPr wrap="none" rtlCol="0">
            <a:spAutoFit/>
          </a:bodyPr>
          <a:lstStyle/>
          <a:p>
            <a:r>
              <a:rPr kumimoji="1" lang="zh-CN" altLang="en-US" sz="3200" dirty="0">
                <a:solidFill>
                  <a:schemeClr val="tx2">
                    <a:lumMod val="10000"/>
                  </a:schemeClr>
                </a:solidFill>
                <a:latin typeface="STZhongsong" panose="02010600040101010101" pitchFamily="2" charset="-122"/>
                <a:ea typeface="STZhongsong" panose="02010600040101010101" pitchFamily="2" charset="-122"/>
              </a:rPr>
              <a:t>角度和思路</a:t>
            </a:r>
          </a:p>
        </p:txBody>
      </p:sp>
    </p:spTree>
    <p:custDataLst>
      <p:tags r:id="rId1"/>
    </p:custDataLst>
    <p:extLst>
      <p:ext uri="{BB962C8B-B14F-4D97-AF65-F5344CB8AC3E}">
        <p14:creationId xmlns:p14="http://schemas.microsoft.com/office/powerpoint/2010/main" val="27157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CN" altLang="en-US" sz="6000" spc="300" dirty="0">
                <a:solidFill>
                  <a:schemeClr val="tx2">
                    <a:lumMod val="10000"/>
                  </a:schemeClr>
                </a:solidFill>
                <a:latin typeface="STZhongsong" panose="02010600040101010101" pitchFamily="2" charset="-122"/>
                <a:ea typeface="STZhongsong" panose="02010600040101010101" pitchFamily="2" charset="-122"/>
              </a:rPr>
              <a:t>怎么写？</a:t>
            </a: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8B388A54-A550-B733-4D55-4037876C1859}"/>
              </a:ext>
            </a:extLst>
          </p:cNvPr>
          <p:cNvSpPr txBox="1"/>
          <p:nvPr/>
        </p:nvSpPr>
        <p:spPr>
          <a:xfrm>
            <a:off x="1074395" y="1690251"/>
            <a:ext cx="12225969" cy="4714111"/>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提供句式</a:t>
            </a:r>
            <a:endParaRPr kumimoji="1" lang="en-US" altLang="zh-CN" sz="4000" dirty="0">
              <a:solidFill>
                <a:schemeClr val="bg1"/>
              </a:solidFill>
              <a:latin typeface="STZhongsong" panose="02010600040101010101" pitchFamily="2" charset="-122"/>
              <a:ea typeface="STZhongsong" panose="02010600040101010101" pitchFamily="2" charset="-122"/>
            </a:endParaRPr>
          </a:p>
          <a:p>
            <a:pPr>
              <a:lnSpc>
                <a:spcPct val="150000"/>
              </a:lnSpc>
            </a:pPr>
            <a:endParaRPr kumimoji="1" lang="en-US" altLang="zh-CN" sz="2400" dirty="0">
              <a:solidFill>
                <a:schemeClr val="bg1"/>
              </a:solidFill>
              <a:latin typeface="STZhongsong" panose="02010600040101010101" pitchFamily="2" charset="-122"/>
              <a:ea typeface="STZhongsong" panose="02010600040101010101" pitchFamily="2" charset="-122"/>
            </a:endParaRPr>
          </a:p>
          <a:p>
            <a:pPr>
              <a:lnSpc>
                <a:spcPct val="150000"/>
              </a:lnSpc>
            </a:pPr>
            <a:endParaRPr kumimoji="1" lang="en-US" altLang="zh-CN" sz="36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灵活处理</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提供词汇</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动词</a:t>
            </a:r>
            <a:endParaRPr kumimoji="1" lang="en-US" altLang="zh-CN" sz="3200" dirty="0">
              <a:solidFill>
                <a:schemeClr val="bg1"/>
              </a:solidFill>
              <a:latin typeface="STZhongsong" panose="02010600040101010101" pitchFamily="2" charset="-122"/>
              <a:ea typeface="STZhongsong" panose="02010600040101010101" pitchFamily="2" charset="-122"/>
            </a:endParaRPr>
          </a:p>
        </p:txBody>
      </p:sp>
      <p:pic>
        <p:nvPicPr>
          <p:cNvPr id="5" name="图片 4">
            <a:extLst>
              <a:ext uri="{FF2B5EF4-FFF2-40B4-BE49-F238E27FC236}">
                <a16:creationId xmlns:a16="http://schemas.microsoft.com/office/drawing/2014/main" id="{84326742-202F-FC66-5EBA-B1B71E91E2C5}"/>
              </a:ext>
            </a:extLst>
          </p:cNvPr>
          <p:cNvPicPr>
            <a:picLocks noChangeAspect="1"/>
          </p:cNvPicPr>
          <p:nvPr/>
        </p:nvPicPr>
        <p:blipFill>
          <a:blip r:embed="rId7"/>
          <a:stretch>
            <a:fillRect/>
          </a:stretch>
        </p:blipFill>
        <p:spPr>
          <a:xfrm>
            <a:off x="1621931" y="2612177"/>
            <a:ext cx="7829641" cy="1578226"/>
          </a:xfrm>
          <a:prstGeom prst="rect">
            <a:avLst/>
          </a:prstGeom>
        </p:spPr>
      </p:pic>
    </p:spTree>
    <p:custDataLst>
      <p:tags r:id="rId1"/>
    </p:custDataLst>
    <p:extLst>
      <p:ext uri="{BB962C8B-B14F-4D97-AF65-F5344CB8AC3E}">
        <p14:creationId xmlns:p14="http://schemas.microsoft.com/office/powerpoint/2010/main" val="652782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CN" altLang="en-US" sz="6000" spc="300" dirty="0">
                <a:solidFill>
                  <a:schemeClr val="tx2">
                    <a:lumMod val="10000"/>
                  </a:schemeClr>
                </a:solidFill>
                <a:latin typeface="STZhongsong" panose="02010600040101010101" pitchFamily="2" charset="-122"/>
                <a:ea typeface="STZhongsong" panose="02010600040101010101" pitchFamily="2" charset="-122"/>
              </a:rPr>
              <a:t>怎么写？</a:t>
            </a: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id="{1A391C43-92C0-3FF1-085E-50E51C107629}"/>
              </a:ext>
            </a:extLst>
          </p:cNvPr>
          <p:cNvPicPr>
            <a:picLocks noChangeAspect="1"/>
          </p:cNvPicPr>
          <p:nvPr/>
        </p:nvPicPr>
        <p:blipFill>
          <a:blip r:embed="rId7"/>
          <a:stretch>
            <a:fillRect/>
          </a:stretch>
        </p:blipFill>
        <p:spPr>
          <a:xfrm>
            <a:off x="267284" y="2006791"/>
            <a:ext cx="11657432" cy="4266198"/>
          </a:xfrm>
          <a:prstGeom prst="rect">
            <a:avLst/>
          </a:prstGeom>
        </p:spPr>
      </p:pic>
    </p:spTree>
    <p:custDataLst>
      <p:tags r:id="rId1"/>
    </p:custDataLst>
    <p:extLst>
      <p:ext uri="{BB962C8B-B14F-4D97-AF65-F5344CB8AC3E}">
        <p14:creationId xmlns:p14="http://schemas.microsoft.com/office/powerpoint/2010/main" val="283035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A7B822B-2051-2C32-46F3-2B166CDC9620}"/>
              </a:ext>
            </a:extLst>
          </p:cNvPr>
          <p:cNvSpPr txBox="1"/>
          <p:nvPr/>
        </p:nvSpPr>
        <p:spPr>
          <a:xfrm>
            <a:off x="3389278" y="553323"/>
            <a:ext cx="2262158" cy="923330"/>
          </a:xfrm>
          <a:prstGeom prst="rect">
            <a:avLst/>
          </a:prstGeom>
          <a:noFill/>
        </p:spPr>
        <p:txBody>
          <a:bodyPr wrap="none" rtlCol="0">
            <a:spAutoFit/>
          </a:bodyPr>
          <a:lstStyle/>
          <a:p>
            <a:r>
              <a:rPr kumimoji="1" lang="zh-CN" altLang="en-US" sz="5400" dirty="0">
                <a:solidFill>
                  <a:schemeClr val="tx2">
                    <a:lumMod val="10000"/>
                  </a:schemeClr>
                </a:solidFill>
                <a:latin typeface="STZhongsong" panose="02010600040101010101" pitchFamily="2" charset="-122"/>
                <a:ea typeface="STZhongsong" panose="02010600040101010101" pitchFamily="2" charset="-122"/>
              </a:rPr>
              <a:t>英语一</a:t>
            </a:r>
          </a:p>
        </p:txBody>
      </p:sp>
      <p:sp>
        <p:nvSpPr>
          <p:cNvPr id="8" name="文本框 7">
            <a:extLst>
              <a:ext uri="{FF2B5EF4-FFF2-40B4-BE49-F238E27FC236}">
                <a16:creationId xmlns:a16="http://schemas.microsoft.com/office/drawing/2014/main" id="{F7D0A59E-01B7-0204-88DA-C9A55FF0DAA7}"/>
              </a:ext>
            </a:extLst>
          </p:cNvPr>
          <p:cNvSpPr txBox="1"/>
          <p:nvPr/>
        </p:nvSpPr>
        <p:spPr>
          <a:xfrm>
            <a:off x="7782857" y="553323"/>
            <a:ext cx="2262158" cy="923330"/>
          </a:xfrm>
          <a:prstGeom prst="rect">
            <a:avLst/>
          </a:prstGeom>
          <a:noFill/>
        </p:spPr>
        <p:txBody>
          <a:bodyPr wrap="none" rtlCol="0">
            <a:spAutoFit/>
          </a:bodyPr>
          <a:lstStyle/>
          <a:p>
            <a:r>
              <a:rPr kumimoji="1" lang="zh-CN" altLang="en-US" sz="5400" dirty="0">
                <a:solidFill>
                  <a:schemeClr val="tx2">
                    <a:lumMod val="10000"/>
                  </a:schemeClr>
                </a:solidFill>
                <a:latin typeface="STZhongsong" panose="02010600040101010101" pitchFamily="2" charset="-122"/>
                <a:ea typeface="STZhongsong" panose="02010600040101010101" pitchFamily="2" charset="-122"/>
              </a:rPr>
              <a:t>英语二</a:t>
            </a:r>
          </a:p>
        </p:txBody>
      </p:sp>
      <p:sp>
        <p:nvSpPr>
          <p:cNvPr id="9" name="文本框 8">
            <a:extLst>
              <a:ext uri="{FF2B5EF4-FFF2-40B4-BE49-F238E27FC236}">
                <a16:creationId xmlns:a16="http://schemas.microsoft.com/office/drawing/2014/main" id="{2B48BB0E-38F5-9262-6A5A-3DEDE1A4B9BD}"/>
              </a:ext>
            </a:extLst>
          </p:cNvPr>
          <p:cNvSpPr txBox="1"/>
          <p:nvPr/>
        </p:nvSpPr>
        <p:spPr>
          <a:xfrm>
            <a:off x="1005708" y="1525742"/>
            <a:ext cx="1313180" cy="769441"/>
          </a:xfrm>
          <a:prstGeom prst="rect">
            <a:avLst/>
          </a:prstGeom>
          <a:noFill/>
        </p:spPr>
        <p:txBody>
          <a:bodyPr wrap="none" rtlCol="0">
            <a:spAutoFit/>
          </a:bodyPr>
          <a:lstStyle/>
          <a:p>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完形</a:t>
            </a:r>
          </a:p>
        </p:txBody>
      </p:sp>
      <p:sp>
        <p:nvSpPr>
          <p:cNvPr id="10" name="文本框 9">
            <a:extLst>
              <a:ext uri="{FF2B5EF4-FFF2-40B4-BE49-F238E27FC236}">
                <a16:creationId xmlns:a16="http://schemas.microsoft.com/office/drawing/2014/main" id="{32AC9427-19AF-FBF5-1ABB-86F23E47470D}"/>
              </a:ext>
            </a:extLst>
          </p:cNvPr>
          <p:cNvSpPr txBox="1"/>
          <p:nvPr/>
        </p:nvSpPr>
        <p:spPr>
          <a:xfrm>
            <a:off x="1005708" y="2410459"/>
            <a:ext cx="1313180" cy="769441"/>
          </a:xfrm>
          <a:prstGeom prst="rect">
            <a:avLst/>
          </a:prstGeom>
          <a:noFill/>
        </p:spPr>
        <p:txBody>
          <a:bodyPr wrap="none" rtlCol="0">
            <a:spAutoFit/>
          </a:bodyPr>
          <a:lstStyle/>
          <a:p>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阅读</a:t>
            </a:r>
          </a:p>
        </p:txBody>
      </p:sp>
      <p:sp>
        <p:nvSpPr>
          <p:cNvPr id="11" name="文本框 10">
            <a:extLst>
              <a:ext uri="{FF2B5EF4-FFF2-40B4-BE49-F238E27FC236}">
                <a16:creationId xmlns:a16="http://schemas.microsoft.com/office/drawing/2014/main" id="{D00F50F3-9846-64E7-F188-0C998D26D102}"/>
              </a:ext>
            </a:extLst>
          </p:cNvPr>
          <p:cNvSpPr txBox="1"/>
          <p:nvPr/>
        </p:nvSpPr>
        <p:spPr>
          <a:xfrm>
            <a:off x="1005708" y="3295177"/>
            <a:ext cx="1877437" cy="769441"/>
          </a:xfrm>
          <a:prstGeom prst="rect">
            <a:avLst/>
          </a:prstGeom>
          <a:noFill/>
        </p:spPr>
        <p:txBody>
          <a:bodyPr wrap="none" rtlCol="0">
            <a:spAutoFit/>
          </a:bodyPr>
          <a:lstStyle/>
          <a:p>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新题型</a:t>
            </a:r>
          </a:p>
        </p:txBody>
      </p:sp>
      <p:sp>
        <p:nvSpPr>
          <p:cNvPr id="12" name="文本框 11">
            <a:extLst>
              <a:ext uri="{FF2B5EF4-FFF2-40B4-BE49-F238E27FC236}">
                <a16:creationId xmlns:a16="http://schemas.microsoft.com/office/drawing/2014/main" id="{ED22BAEB-492C-1978-2096-92A21393E72D}"/>
              </a:ext>
            </a:extLst>
          </p:cNvPr>
          <p:cNvSpPr txBox="1"/>
          <p:nvPr/>
        </p:nvSpPr>
        <p:spPr>
          <a:xfrm>
            <a:off x="1005708" y="4179894"/>
            <a:ext cx="1313180" cy="769441"/>
          </a:xfrm>
          <a:prstGeom prst="rect">
            <a:avLst/>
          </a:prstGeom>
          <a:noFill/>
        </p:spPr>
        <p:txBody>
          <a:bodyPr wrap="none" rtlCol="0">
            <a:spAutoFit/>
          </a:bodyPr>
          <a:lstStyle/>
          <a:p>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翻译</a:t>
            </a:r>
          </a:p>
        </p:txBody>
      </p:sp>
      <p:sp>
        <p:nvSpPr>
          <p:cNvPr id="13" name="文本框 12">
            <a:extLst>
              <a:ext uri="{FF2B5EF4-FFF2-40B4-BE49-F238E27FC236}">
                <a16:creationId xmlns:a16="http://schemas.microsoft.com/office/drawing/2014/main" id="{E3AADC05-E719-CA5D-8E3A-356E6981EFE5}"/>
              </a:ext>
            </a:extLst>
          </p:cNvPr>
          <p:cNvSpPr txBox="1"/>
          <p:nvPr/>
        </p:nvSpPr>
        <p:spPr>
          <a:xfrm>
            <a:off x="1005708" y="5064612"/>
            <a:ext cx="1313180" cy="769441"/>
          </a:xfrm>
          <a:prstGeom prst="rect">
            <a:avLst/>
          </a:prstGeom>
          <a:noFill/>
        </p:spPr>
        <p:txBody>
          <a:bodyPr wrap="none" rtlCol="0">
            <a:spAutoFit/>
          </a:bodyPr>
          <a:lstStyle/>
          <a:p>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写作</a:t>
            </a:r>
          </a:p>
        </p:txBody>
      </p:sp>
      <p:cxnSp>
        <p:nvCxnSpPr>
          <p:cNvPr id="15" name="直线连接符 14">
            <a:extLst>
              <a:ext uri="{FF2B5EF4-FFF2-40B4-BE49-F238E27FC236}">
                <a16:creationId xmlns:a16="http://schemas.microsoft.com/office/drawing/2014/main" id="{22AA8515-9FE0-0AC2-8890-AB6D86639FED}"/>
              </a:ext>
            </a:extLst>
          </p:cNvPr>
          <p:cNvCxnSpPr>
            <a:cxnSpLocks/>
          </p:cNvCxnSpPr>
          <p:nvPr/>
        </p:nvCxnSpPr>
        <p:spPr>
          <a:xfrm>
            <a:off x="1121252" y="1525742"/>
            <a:ext cx="1003728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线连接符 16">
            <a:extLst>
              <a:ext uri="{FF2B5EF4-FFF2-40B4-BE49-F238E27FC236}">
                <a16:creationId xmlns:a16="http://schemas.microsoft.com/office/drawing/2014/main" id="{7C1F7423-8755-62D8-74EE-31FCA3D78D79}"/>
              </a:ext>
            </a:extLst>
          </p:cNvPr>
          <p:cNvCxnSpPr>
            <a:cxnSpLocks/>
          </p:cNvCxnSpPr>
          <p:nvPr/>
        </p:nvCxnSpPr>
        <p:spPr>
          <a:xfrm>
            <a:off x="1121252" y="2373237"/>
            <a:ext cx="1003728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9314C1C3-764A-7C14-235B-97873FFD354C}"/>
              </a:ext>
            </a:extLst>
          </p:cNvPr>
          <p:cNvCxnSpPr>
            <a:cxnSpLocks/>
          </p:cNvCxnSpPr>
          <p:nvPr/>
        </p:nvCxnSpPr>
        <p:spPr>
          <a:xfrm>
            <a:off x="1121252" y="3256147"/>
            <a:ext cx="1003728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55EEDF7E-DE18-2047-DDDC-74306D1AE563}"/>
              </a:ext>
            </a:extLst>
          </p:cNvPr>
          <p:cNvCxnSpPr>
            <a:cxnSpLocks/>
          </p:cNvCxnSpPr>
          <p:nvPr/>
        </p:nvCxnSpPr>
        <p:spPr>
          <a:xfrm>
            <a:off x="1121252" y="4170597"/>
            <a:ext cx="10037286" cy="929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2862E95B-6BEA-B7FC-85B4-6C0E20D4AF6A}"/>
              </a:ext>
            </a:extLst>
          </p:cNvPr>
          <p:cNvCxnSpPr>
            <a:cxnSpLocks/>
          </p:cNvCxnSpPr>
          <p:nvPr/>
        </p:nvCxnSpPr>
        <p:spPr>
          <a:xfrm>
            <a:off x="1121252" y="5064612"/>
            <a:ext cx="1003728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CFA12C99-CE4B-859D-88E1-DA24665DE5F6}"/>
              </a:ext>
            </a:extLst>
          </p:cNvPr>
          <p:cNvCxnSpPr>
            <a:cxnSpLocks/>
          </p:cNvCxnSpPr>
          <p:nvPr/>
        </p:nvCxnSpPr>
        <p:spPr>
          <a:xfrm>
            <a:off x="7029806" y="700082"/>
            <a:ext cx="0" cy="572897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1A993A35-20B9-58CD-6391-2EB71CCC6DCA}"/>
              </a:ext>
            </a:extLst>
          </p:cNvPr>
          <p:cNvSpPr txBox="1"/>
          <p:nvPr/>
        </p:nvSpPr>
        <p:spPr>
          <a:xfrm>
            <a:off x="3203726" y="1713342"/>
            <a:ext cx="2757486" cy="461665"/>
          </a:xfrm>
          <a:prstGeom prst="rect">
            <a:avLst/>
          </a:prstGeom>
          <a:noFill/>
        </p:spPr>
        <p:txBody>
          <a:bodyPr wrap="none" rtlCol="0">
            <a:spAutoFit/>
          </a:bodyPr>
          <a:lstStyle/>
          <a:p>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240-280</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词，</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20</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空</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2" name="文本框 31">
            <a:extLst>
              <a:ext uri="{FF2B5EF4-FFF2-40B4-BE49-F238E27FC236}">
                <a16:creationId xmlns:a16="http://schemas.microsoft.com/office/drawing/2014/main" id="{6347DF26-27DD-7931-69F2-F8F30A865542}"/>
              </a:ext>
            </a:extLst>
          </p:cNvPr>
          <p:cNvSpPr txBox="1"/>
          <p:nvPr/>
        </p:nvSpPr>
        <p:spPr>
          <a:xfrm>
            <a:off x="7945156" y="1708754"/>
            <a:ext cx="2061783" cy="461665"/>
          </a:xfrm>
          <a:prstGeom prst="rect">
            <a:avLst/>
          </a:prstGeom>
          <a:noFill/>
        </p:spPr>
        <p:txBody>
          <a:bodyPr wrap="none" rtlCol="0">
            <a:spAutoFit/>
          </a:bodyPr>
          <a:lstStyle/>
          <a:p>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350</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词，</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20</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空</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3" name="文本框 32">
            <a:extLst>
              <a:ext uri="{FF2B5EF4-FFF2-40B4-BE49-F238E27FC236}">
                <a16:creationId xmlns:a16="http://schemas.microsoft.com/office/drawing/2014/main" id="{FED3C705-A2E2-26EB-7767-7A550A2E64F6}"/>
              </a:ext>
            </a:extLst>
          </p:cNvPr>
          <p:cNvSpPr txBox="1"/>
          <p:nvPr/>
        </p:nvSpPr>
        <p:spPr>
          <a:xfrm>
            <a:off x="3143952" y="2583860"/>
            <a:ext cx="2831224" cy="461665"/>
          </a:xfrm>
          <a:prstGeom prst="rect">
            <a:avLst/>
          </a:prstGeom>
          <a:noFill/>
        </p:spPr>
        <p:txBody>
          <a:bodyPr wrap="none" rtlCol="0">
            <a:spAutoFit/>
          </a:bodyPr>
          <a:lstStyle/>
          <a:p>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科技期刊</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学术刊物</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4" name="文本框 33">
            <a:extLst>
              <a:ext uri="{FF2B5EF4-FFF2-40B4-BE49-F238E27FC236}">
                <a16:creationId xmlns:a16="http://schemas.microsoft.com/office/drawing/2014/main" id="{AA1D81D8-A4D4-97F0-3451-7DEC1A98FD99}"/>
              </a:ext>
            </a:extLst>
          </p:cNvPr>
          <p:cNvSpPr txBox="1"/>
          <p:nvPr/>
        </p:nvSpPr>
        <p:spPr>
          <a:xfrm>
            <a:off x="8206049" y="2576056"/>
            <a:ext cx="1415772" cy="461665"/>
          </a:xfrm>
          <a:prstGeom prst="rect">
            <a:avLst/>
          </a:prstGeom>
          <a:noFill/>
        </p:spPr>
        <p:txBody>
          <a:bodyPr wrap="none" rtlCol="0">
            <a:spAutoFit/>
          </a:bodyPr>
          <a:lstStyle/>
          <a:p>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通俗刊物</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6" name="文本框 35">
            <a:extLst>
              <a:ext uri="{FF2B5EF4-FFF2-40B4-BE49-F238E27FC236}">
                <a16:creationId xmlns:a16="http://schemas.microsoft.com/office/drawing/2014/main" id="{9CA483C2-0628-18C3-D74B-9D4E679BD116}"/>
              </a:ext>
            </a:extLst>
          </p:cNvPr>
          <p:cNvSpPr txBox="1"/>
          <p:nvPr/>
        </p:nvSpPr>
        <p:spPr>
          <a:xfrm>
            <a:off x="2903498" y="4415348"/>
            <a:ext cx="3483646" cy="461665"/>
          </a:xfrm>
          <a:prstGeom prst="rect">
            <a:avLst/>
          </a:prstGeom>
          <a:noFill/>
        </p:spPr>
        <p:txBody>
          <a:bodyPr wrap="none" rtlCol="0">
            <a:spAutoFit/>
          </a:bodyPr>
          <a:lstStyle/>
          <a:p>
            <a:r>
              <a:rPr lang="en-US" altLang="zh-CN" sz="2400" b="0" i="0" u="none" strike="noStrike" dirty="0">
                <a:solidFill>
                  <a:srgbClr val="A80404"/>
                </a:solidFill>
                <a:effectLst/>
                <a:latin typeface="STZhongsong" panose="02010600040101010101" pitchFamily="2" charset="-122"/>
                <a:ea typeface="STZhongsong" panose="02010600040101010101" pitchFamily="2" charset="-122"/>
              </a:rPr>
              <a:t>10</a:t>
            </a:r>
            <a:r>
              <a:rPr lang="zh-CN" altLang="en-US" sz="2400" b="0" i="0" u="none" strike="noStrike" dirty="0">
                <a:solidFill>
                  <a:srgbClr val="A80404"/>
                </a:solidFill>
                <a:effectLst/>
                <a:latin typeface="STZhongsong" panose="02010600040101010101" pitchFamily="2" charset="-122"/>
                <a:ea typeface="STZhongsong" panose="02010600040101010101" pitchFamily="2" charset="-122"/>
              </a:rPr>
              <a:t>分</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400</a:t>
            </a:r>
            <a:r>
              <a:rPr lang="zh-CN" altLang="en-US" sz="2400" dirty="0">
                <a:solidFill>
                  <a:schemeClr val="bg1"/>
                </a:solidFill>
                <a:latin typeface="STZhongsong" panose="02010600040101010101" pitchFamily="2" charset="-122"/>
                <a:ea typeface="STZhongsong" panose="02010600040101010101" pitchFamily="2" charset="-122"/>
              </a:rPr>
              <a:t>词，</a:t>
            </a:r>
            <a:r>
              <a:rPr lang="en-US" altLang="zh-CN" sz="2400" dirty="0">
                <a:solidFill>
                  <a:schemeClr val="bg1"/>
                </a:solidFill>
                <a:latin typeface="STZhongsong" panose="02010600040101010101" pitchFamily="2" charset="-122"/>
                <a:ea typeface="STZhongsong" panose="02010600040101010101" pitchFamily="2" charset="-122"/>
              </a:rPr>
              <a:t>5</a:t>
            </a:r>
            <a:r>
              <a:rPr lang="zh-CN" altLang="en-US" sz="2400" dirty="0">
                <a:solidFill>
                  <a:schemeClr val="bg1"/>
                </a:solidFill>
                <a:latin typeface="STZhongsong" panose="02010600040101010101" pitchFamily="2" charset="-122"/>
                <a:ea typeface="STZhongsong" panose="02010600040101010101" pitchFamily="2" charset="-122"/>
              </a:rPr>
              <a:t>处画线</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7" name="文本框 36">
            <a:extLst>
              <a:ext uri="{FF2B5EF4-FFF2-40B4-BE49-F238E27FC236}">
                <a16:creationId xmlns:a16="http://schemas.microsoft.com/office/drawing/2014/main" id="{A91B30F2-8BDA-BE33-E34A-AA8320CC3CF7}"/>
              </a:ext>
            </a:extLst>
          </p:cNvPr>
          <p:cNvSpPr txBox="1"/>
          <p:nvPr/>
        </p:nvSpPr>
        <p:spPr>
          <a:xfrm>
            <a:off x="7172112" y="4415347"/>
            <a:ext cx="2985113" cy="461665"/>
          </a:xfrm>
          <a:prstGeom prst="rect">
            <a:avLst/>
          </a:prstGeom>
          <a:noFill/>
        </p:spPr>
        <p:txBody>
          <a:bodyPr wrap="none" rtlCol="0">
            <a:spAutoFit/>
          </a:bodyPr>
          <a:lstStyle/>
          <a:p>
            <a:r>
              <a:rPr lang="en-US" altLang="zh-CN" sz="2400" b="0" i="0" u="none" strike="noStrike" dirty="0">
                <a:solidFill>
                  <a:srgbClr val="A80404"/>
                </a:solidFill>
                <a:effectLst/>
                <a:latin typeface="STZhongsong" panose="02010600040101010101" pitchFamily="2" charset="-122"/>
                <a:ea typeface="STZhongsong" panose="02010600040101010101" pitchFamily="2" charset="-122"/>
              </a:rPr>
              <a:t>15</a:t>
            </a:r>
            <a:r>
              <a:rPr lang="zh-CN" altLang="en-US" sz="2400" b="0" i="0" u="none" strike="noStrike" dirty="0">
                <a:solidFill>
                  <a:srgbClr val="A80404"/>
                </a:solidFill>
                <a:effectLst/>
                <a:latin typeface="STZhongsong" panose="02010600040101010101" pitchFamily="2" charset="-122"/>
                <a:ea typeface="STZhongsong" panose="02010600040101010101" pitchFamily="2" charset="-122"/>
              </a:rPr>
              <a:t>分</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150</a:t>
            </a:r>
            <a:r>
              <a:rPr lang="zh-CN" altLang="en-US" sz="2400" dirty="0">
                <a:solidFill>
                  <a:schemeClr val="bg1"/>
                </a:solidFill>
                <a:latin typeface="STZhongsong" panose="02010600040101010101" pitchFamily="2" charset="-122"/>
                <a:ea typeface="STZhongsong" panose="02010600040101010101" pitchFamily="2" charset="-122"/>
              </a:rPr>
              <a:t>词，几段</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8" name="文本框 37">
            <a:extLst>
              <a:ext uri="{FF2B5EF4-FFF2-40B4-BE49-F238E27FC236}">
                <a16:creationId xmlns:a16="http://schemas.microsoft.com/office/drawing/2014/main" id="{72A6B24A-A6EC-D0DC-128D-2616CA0ED2E7}"/>
              </a:ext>
            </a:extLst>
          </p:cNvPr>
          <p:cNvSpPr txBox="1"/>
          <p:nvPr/>
        </p:nvSpPr>
        <p:spPr>
          <a:xfrm>
            <a:off x="2497136" y="5233888"/>
            <a:ext cx="4296369" cy="1200329"/>
          </a:xfrm>
          <a:prstGeom prst="rect">
            <a:avLst/>
          </a:prstGeom>
          <a:noFill/>
        </p:spPr>
        <p:txBody>
          <a:bodyPr wrap="none" rtlCol="0">
            <a:spAutoFit/>
          </a:bodyPr>
          <a:lstStyle/>
          <a:p>
            <a:pPr algn="ct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小作文：</a:t>
            </a:r>
            <a:r>
              <a:rPr lang="en-US" altLang="zh-CN" sz="2400" b="0" i="0" u="none" strike="noStrike" dirty="0">
                <a:solidFill>
                  <a:srgbClr val="A80404"/>
                </a:solidFill>
                <a:effectLst/>
                <a:latin typeface="STZhongsong" panose="02010600040101010101" pitchFamily="2" charset="-122"/>
                <a:ea typeface="STZhongsong" panose="02010600040101010101" pitchFamily="2" charset="-122"/>
              </a:rPr>
              <a:t>10</a:t>
            </a:r>
            <a:r>
              <a:rPr lang="zh-CN" altLang="en-US" sz="2400" b="0" i="0" u="none" strike="noStrike" dirty="0">
                <a:solidFill>
                  <a:srgbClr val="A80404"/>
                </a:solidFill>
                <a:effectLst/>
                <a:latin typeface="STZhongsong" panose="02010600040101010101" pitchFamily="2" charset="-122"/>
                <a:ea typeface="STZhongsong" panose="02010600040101010101" pitchFamily="2" charset="-122"/>
              </a:rPr>
              <a:t>分</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，应用文</a:t>
            </a:r>
            <a:endParaRPr lang="en-US" altLang="zh-CN" sz="2400" b="0" i="0" u="none" strike="noStrike" dirty="0">
              <a:solidFill>
                <a:schemeClr val="bg1"/>
              </a:solidFill>
              <a:effectLst/>
              <a:latin typeface="STZhongsong" panose="02010600040101010101" pitchFamily="2" charset="-122"/>
              <a:ea typeface="STZhongsong" panose="02010600040101010101" pitchFamily="2" charset="-122"/>
            </a:endParaRPr>
          </a:p>
          <a:p>
            <a:pPr algn="ct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大作文：</a:t>
            </a:r>
            <a:endParaRPr lang="en-US" altLang="zh-CN" sz="2400" b="0" i="0" u="none" strike="noStrike" dirty="0">
              <a:solidFill>
                <a:schemeClr val="bg1"/>
              </a:solidFill>
              <a:effectLst/>
              <a:latin typeface="STZhongsong" panose="02010600040101010101" pitchFamily="2" charset="-122"/>
              <a:ea typeface="STZhongsong" panose="02010600040101010101" pitchFamily="2" charset="-122"/>
            </a:endParaRPr>
          </a:p>
          <a:p>
            <a:pPr algn="ctr"/>
            <a:r>
              <a:rPr lang="en-US" altLang="zh-CN" sz="2400" dirty="0">
                <a:solidFill>
                  <a:srgbClr val="A80404"/>
                </a:solidFill>
                <a:latin typeface="STZhongsong" panose="02010600040101010101" pitchFamily="2" charset="-122"/>
                <a:ea typeface="STZhongsong" panose="02010600040101010101" pitchFamily="2" charset="-122"/>
              </a:rPr>
              <a:t>20</a:t>
            </a:r>
            <a:r>
              <a:rPr lang="zh-CN" altLang="en-US" sz="2400" b="0" i="0" u="none" strike="noStrike" dirty="0">
                <a:solidFill>
                  <a:srgbClr val="A80404"/>
                </a:solidFill>
                <a:effectLst/>
                <a:latin typeface="STZhongsong" panose="02010600040101010101" pitchFamily="2" charset="-122"/>
                <a:ea typeface="STZhongsong" panose="02010600040101010101" pitchFamily="2" charset="-122"/>
              </a:rPr>
              <a:t>分</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a:t>
            </a:r>
            <a:r>
              <a:rPr lang="en-US" altLang="zh-CN" sz="2400" dirty="0">
                <a:solidFill>
                  <a:schemeClr val="bg1"/>
                </a:solidFill>
                <a:latin typeface="STZhongsong" panose="02010600040101010101" pitchFamily="2" charset="-122"/>
                <a:ea typeface="STZhongsong" panose="02010600040101010101" pitchFamily="2" charset="-122"/>
              </a:rPr>
              <a:t>160-200</a:t>
            </a:r>
            <a:r>
              <a:rPr lang="zh-CN" altLang="en-US" sz="2400" dirty="0">
                <a:solidFill>
                  <a:schemeClr val="bg1"/>
                </a:solidFill>
                <a:latin typeface="STZhongsong" panose="02010600040101010101" pitchFamily="2" charset="-122"/>
                <a:ea typeface="STZhongsong" panose="02010600040101010101" pitchFamily="2" charset="-122"/>
              </a:rPr>
              <a:t>词，</a:t>
            </a:r>
            <a:r>
              <a:rPr lang="zh-CN" altLang="en-US" sz="2400" dirty="0">
                <a:solidFill>
                  <a:srgbClr val="C00000"/>
                </a:solidFill>
                <a:latin typeface="STZhongsong" panose="02010600040101010101" pitchFamily="2" charset="-122"/>
                <a:ea typeface="STZhongsong" panose="02010600040101010101" pitchFamily="2" charset="-122"/>
              </a:rPr>
              <a:t>图画</a:t>
            </a:r>
            <a:r>
              <a:rPr lang="zh-CN" altLang="en-US" sz="2400" dirty="0">
                <a:solidFill>
                  <a:schemeClr val="bg1"/>
                </a:solidFill>
                <a:latin typeface="STZhongsong" panose="02010600040101010101" pitchFamily="2" charset="-122"/>
                <a:ea typeface="STZhongsong" panose="02010600040101010101" pitchFamily="2" charset="-122"/>
              </a:rPr>
              <a:t>图表</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9" name="文本框 38">
            <a:extLst>
              <a:ext uri="{FF2B5EF4-FFF2-40B4-BE49-F238E27FC236}">
                <a16:creationId xmlns:a16="http://schemas.microsoft.com/office/drawing/2014/main" id="{D4C8E9B7-4698-8FA8-0E49-19E6262F636D}"/>
              </a:ext>
            </a:extLst>
          </p:cNvPr>
          <p:cNvSpPr txBox="1"/>
          <p:nvPr/>
        </p:nvSpPr>
        <p:spPr>
          <a:xfrm>
            <a:off x="7180347" y="5228730"/>
            <a:ext cx="3600666" cy="1200329"/>
          </a:xfrm>
          <a:prstGeom prst="rect">
            <a:avLst/>
          </a:prstGeom>
          <a:noFill/>
        </p:spPr>
        <p:txBody>
          <a:bodyPr wrap="none" rtlCol="0">
            <a:spAutoFit/>
          </a:bodyPr>
          <a:lstStyle/>
          <a:p>
            <a:pPr algn="ct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小作文：</a:t>
            </a:r>
            <a:r>
              <a:rPr lang="en-US" altLang="zh-CN" sz="2400" b="0" i="0" u="none" strike="noStrike" dirty="0">
                <a:solidFill>
                  <a:srgbClr val="A80404"/>
                </a:solidFill>
                <a:effectLst/>
                <a:latin typeface="STZhongsong" panose="02010600040101010101" pitchFamily="2" charset="-122"/>
                <a:ea typeface="STZhongsong" panose="02010600040101010101" pitchFamily="2" charset="-122"/>
              </a:rPr>
              <a:t>10</a:t>
            </a:r>
            <a:r>
              <a:rPr lang="zh-CN" altLang="en-US" sz="2400" b="0" i="0" u="none" strike="noStrike" dirty="0">
                <a:solidFill>
                  <a:srgbClr val="A80404"/>
                </a:solidFill>
                <a:effectLst/>
                <a:latin typeface="STZhongsong" panose="02010600040101010101" pitchFamily="2" charset="-122"/>
                <a:ea typeface="STZhongsong" panose="02010600040101010101" pitchFamily="2" charset="-122"/>
              </a:rPr>
              <a:t>分</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，应用文</a:t>
            </a:r>
            <a:endParaRPr lang="en-US" altLang="zh-CN" sz="2400" b="0" i="0" u="none" strike="noStrike" dirty="0">
              <a:solidFill>
                <a:schemeClr val="bg1"/>
              </a:solidFill>
              <a:effectLst/>
              <a:latin typeface="STZhongsong" panose="02010600040101010101" pitchFamily="2" charset="-122"/>
              <a:ea typeface="STZhongsong" panose="02010600040101010101" pitchFamily="2" charset="-122"/>
            </a:endParaRPr>
          </a:p>
          <a:p>
            <a:pPr algn="ct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大作文：</a:t>
            </a:r>
            <a:endParaRPr lang="en-US" altLang="zh-CN" sz="2400" b="0" i="0" u="none" strike="noStrike" dirty="0">
              <a:solidFill>
                <a:schemeClr val="bg1"/>
              </a:solidFill>
              <a:effectLst/>
              <a:latin typeface="STZhongsong" panose="02010600040101010101" pitchFamily="2" charset="-122"/>
              <a:ea typeface="STZhongsong" panose="02010600040101010101" pitchFamily="2" charset="-122"/>
            </a:endParaRPr>
          </a:p>
          <a:p>
            <a:pPr algn="ctr"/>
            <a:r>
              <a:rPr lang="en-US" altLang="zh-CN" sz="2400" dirty="0">
                <a:solidFill>
                  <a:srgbClr val="A80404"/>
                </a:solidFill>
                <a:latin typeface="STZhongsong" panose="02010600040101010101" pitchFamily="2" charset="-122"/>
                <a:ea typeface="STZhongsong" panose="02010600040101010101" pitchFamily="2" charset="-122"/>
              </a:rPr>
              <a:t>15</a:t>
            </a:r>
            <a:r>
              <a:rPr lang="zh-CN" altLang="en-US" sz="2400" b="0" i="0" u="none" strike="noStrike" dirty="0">
                <a:solidFill>
                  <a:srgbClr val="A80404"/>
                </a:solidFill>
                <a:effectLst/>
                <a:latin typeface="STZhongsong" panose="02010600040101010101" pitchFamily="2" charset="-122"/>
                <a:ea typeface="STZhongsong" panose="02010600040101010101" pitchFamily="2" charset="-122"/>
              </a:rPr>
              <a:t>分</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a:t>
            </a:r>
            <a:r>
              <a:rPr lang="en-US" altLang="zh-CN" sz="2400" dirty="0">
                <a:solidFill>
                  <a:schemeClr val="bg1"/>
                </a:solidFill>
                <a:latin typeface="STZhongsong" panose="02010600040101010101" pitchFamily="2" charset="-122"/>
                <a:ea typeface="STZhongsong" panose="02010600040101010101" pitchFamily="2" charset="-122"/>
              </a:rPr>
              <a:t>150</a:t>
            </a:r>
            <a:r>
              <a:rPr lang="zh-CN" altLang="en-US" sz="2400" dirty="0">
                <a:solidFill>
                  <a:schemeClr val="bg1"/>
                </a:solidFill>
                <a:latin typeface="STZhongsong" panose="02010600040101010101" pitchFamily="2" charset="-122"/>
                <a:ea typeface="STZhongsong" panose="02010600040101010101" pitchFamily="2" charset="-122"/>
              </a:rPr>
              <a:t>词，图画</a:t>
            </a:r>
            <a:r>
              <a:rPr lang="zh-CN" altLang="en-US" sz="2400" dirty="0">
                <a:solidFill>
                  <a:srgbClr val="C00000"/>
                </a:solidFill>
                <a:latin typeface="STZhongsong" panose="02010600040101010101" pitchFamily="2" charset="-122"/>
                <a:ea typeface="STZhongsong" panose="02010600040101010101" pitchFamily="2" charset="-122"/>
              </a:rPr>
              <a:t>图表</a:t>
            </a:r>
            <a:endParaRPr kumimoji="1" lang="zh-CN" altLang="en-US" sz="2400" dirty="0">
              <a:solidFill>
                <a:srgbClr val="C00000"/>
              </a:solidFill>
              <a:latin typeface="STZhongsong" panose="02010600040101010101" pitchFamily="2" charset="-122"/>
              <a:ea typeface="STZhongsong" panose="02010600040101010101" pitchFamily="2" charset="-122"/>
            </a:endParaRPr>
          </a:p>
        </p:txBody>
      </p:sp>
      <p:sp>
        <p:nvSpPr>
          <p:cNvPr id="41" name="文本框 40">
            <a:extLst>
              <a:ext uri="{FF2B5EF4-FFF2-40B4-BE49-F238E27FC236}">
                <a16:creationId xmlns:a16="http://schemas.microsoft.com/office/drawing/2014/main" id="{BF406FDC-B233-C50F-C299-38EB5FF22F10}"/>
              </a:ext>
            </a:extLst>
          </p:cNvPr>
          <p:cNvSpPr txBox="1"/>
          <p:nvPr/>
        </p:nvSpPr>
        <p:spPr>
          <a:xfrm>
            <a:off x="2829619" y="3492758"/>
            <a:ext cx="3938899" cy="461665"/>
          </a:xfrm>
          <a:prstGeom prst="rect">
            <a:avLst/>
          </a:prstGeom>
          <a:noFill/>
        </p:spPr>
        <p:txBody>
          <a:bodyPr wrap="none" rtlCol="0">
            <a:spAutoFit/>
          </a:bodyPr>
          <a:lstStyle/>
          <a:p>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段落对应</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排序</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小标题对应</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43" name="文本框 42">
            <a:extLst>
              <a:ext uri="{FF2B5EF4-FFF2-40B4-BE49-F238E27FC236}">
                <a16:creationId xmlns:a16="http://schemas.microsoft.com/office/drawing/2014/main" id="{1DCD69BC-65BE-23AD-E13D-FBD2D6AC1A83}"/>
              </a:ext>
            </a:extLst>
          </p:cNvPr>
          <p:cNvSpPr txBox="1"/>
          <p:nvPr/>
        </p:nvSpPr>
        <p:spPr>
          <a:xfrm>
            <a:off x="7411180" y="3490505"/>
            <a:ext cx="3139001" cy="461665"/>
          </a:xfrm>
          <a:prstGeom prst="rect">
            <a:avLst/>
          </a:prstGeom>
          <a:noFill/>
        </p:spPr>
        <p:txBody>
          <a:bodyPr wrap="none" rtlCol="0">
            <a:spAutoFit/>
          </a:bodyPr>
          <a:lstStyle/>
          <a:p>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多项对应</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小标题对应</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4" name="文本框 3">
            <a:extLst>
              <a:ext uri="{FF2B5EF4-FFF2-40B4-BE49-F238E27FC236}">
                <a16:creationId xmlns:a16="http://schemas.microsoft.com/office/drawing/2014/main" id="{932D47FA-43DF-85DB-C25C-E68D7D530FBB}"/>
              </a:ext>
            </a:extLst>
          </p:cNvPr>
          <p:cNvSpPr txBox="1"/>
          <p:nvPr/>
        </p:nvSpPr>
        <p:spPr>
          <a:xfrm>
            <a:off x="8181" y="1532490"/>
            <a:ext cx="1447832" cy="769441"/>
          </a:xfrm>
          <a:prstGeom prst="rect">
            <a:avLst/>
          </a:prstGeom>
          <a:noFill/>
        </p:spPr>
        <p:txBody>
          <a:bodyPr wrap="none" rtlCol="0">
            <a:spAutoFit/>
          </a:bodyPr>
          <a:lstStyle/>
          <a:p>
            <a:r>
              <a:rPr kumimoji="1" lang="en-US" altLang="zh-CN" sz="4400" dirty="0">
                <a:solidFill>
                  <a:schemeClr val="tx2">
                    <a:lumMod val="10000"/>
                  </a:schemeClr>
                </a:solidFill>
                <a:latin typeface="STZhongsong" panose="02010600040101010101" pitchFamily="2" charset="-122"/>
                <a:ea typeface="STZhongsong" panose="02010600040101010101" pitchFamily="2" charset="-122"/>
              </a:rPr>
              <a:t>10</a:t>
            </a:r>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a:t>
            </a:r>
          </a:p>
        </p:txBody>
      </p:sp>
      <p:sp>
        <p:nvSpPr>
          <p:cNvPr id="5" name="文本框 4">
            <a:extLst>
              <a:ext uri="{FF2B5EF4-FFF2-40B4-BE49-F238E27FC236}">
                <a16:creationId xmlns:a16="http://schemas.microsoft.com/office/drawing/2014/main" id="{D143E615-7CA0-7349-2822-4E448336E823}"/>
              </a:ext>
            </a:extLst>
          </p:cNvPr>
          <p:cNvSpPr txBox="1"/>
          <p:nvPr/>
        </p:nvSpPr>
        <p:spPr>
          <a:xfrm>
            <a:off x="8181" y="2434521"/>
            <a:ext cx="1447832" cy="769441"/>
          </a:xfrm>
          <a:prstGeom prst="rect">
            <a:avLst/>
          </a:prstGeom>
          <a:noFill/>
        </p:spPr>
        <p:txBody>
          <a:bodyPr wrap="none" rtlCol="0">
            <a:spAutoFit/>
          </a:bodyPr>
          <a:lstStyle/>
          <a:p>
            <a:r>
              <a:rPr kumimoji="1" lang="en-US" altLang="zh-CN" sz="4400" dirty="0">
                <a:solidFill>
                  <a:srgbClr val="A80404"/>
                </a:solidFill>
                <a:latin typeface="STZhongsong" panose="02010600040101010101" pitchFamily="2" charset="-122"/>
                <a:ea typeface="STZhongsong" panose="02010600040101010101" pitchFamily="2" charset="-122"/>
              </a:rPr>
              <a:t>40</a:t>
            </a:r>
            <a:r>
              <a:rPr kumimoji="1" lang="zh-CN" altLang="en-US" sz="4400" dirty="0">
                <a:solidFill>
                  <a:srgbClr val="A80404"/>
                </a:solidFill>
                <a:latin typeface="STZhongsong" panose="02010600040101010101" pitchFamily="2" charset="-122"/>
                <a:ea typeface="STZhongsong" panose="02010600040101010101" pitchFamily="2" charset="-122"/>
              </a:rPr>
              <a:t>’</a:t>
            </a:r>
          </a:p>
        </p:txBody>
      </p:sp>
      <p:sp>
        <p:nvSpPr>
          <p:cNvPr id="14" name="文本框 13">
            <a:extLst>
              <a:ext uri="{FF2B5EF4-FFF2-40B4-BE49-F238E27FC236}">
                <a16:creationId xmlns:a16="http://schemas.microsoft.com/office/drawing/2014/main" id="{53745B22-0337-927C-A1D6-767D7F8E7852}"/>
              </a:ext>
            </a:extLst>
          </p:cNvPr>
          <p:cNvSpPr txBox="1"/>
          <p:nvPr/>
        </p:nvSpPr>
        <p:spPr>
          <a:xfrm>
            <a:off x="8181" y="3366483"/>
            <a:ext cx="1447832" cy="769441"/>
          </a:xfrm>
          <a:prstGeom prst="rect">
            <a:avLst/>
          </a:prstGeom>
          <a:noFill/>
        </p:spPr>
        <p:txBody>
          <a:bodyPr wrap="none" rtlCol="0">
            <a:spAutoFit/>
          </a:bodyPr>
          <a:lstStyle/>
          <a:p>
            <a:r>
              <a:rPr kumimoji="1" lang="en-US" altLang="zh-CN" sz="4400" dirty="0">
                <a:solidFill>
                  <a:schemeClr val="tx2">
                    <a:lumMod val="10000"/>
                  </a:schemeClr>
                </a:solidFill>
                <a:latin typeface="STZhongsong" panose="02010600040101010101" pitchFamily="2" charset="-122"/>
                <a:ea typeface="STZhongsong" panose="02010600040101010101" pitchFamily="2" charset="-122"/>
              </a:rPr>
              <a:t>10</a:t>
            </a:r>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a:t>
            </a:r>
          </a:p>
        </p:txBody>
      </p:sp>
      <p:sp>
        <p:nvSpPr>
          <p:cNvPr id="16" name="文本框 15">
            <a:extLst>
              <a:ext uri="{FF2B5EF4-FFF2-40B4-BE49-F238E27FC236}">
                <a16:creationId xmlns:a16="http://schemas.microsoft.com/office/drawing/2014/main" id="{0A5C65B6-F6F8-8E83-80A2-44439B2E69F9}"/>
              </a:ext>
            </a:extLst>
          </p:cNvPr>
          <p:cNvSpPr txBox="1"/>
          <p:nvPr/>
        </p:nvSpPr>
        <p:spPr>
          <a:xfrm>
            <a:off x="87058" y="55163"/>
            <a:ext cx="2236510" cy="707886"/>
          </a:xfrm>
          <a:prstGeom prst="rect">
            <a:avLst/>
          </a:prstGeom>
          <a:noFill/>
        </p:spPr>
        <p:txBody>
          <a:bodyPr wrap="none" rtlCol="0">
            <a:spAutoFit/>
          </a:bodyPr>
          <a:lstStyle/>
          <a:p>
            <a:r>
              <a:rPr kumimoji="1" lang="zh-CN" altLang="en-US" sz="2000" dirty="0">
                <a:solidFill>
                  <a:schemeClr val="tx2">
                    <a:lumMod val="10000"/>
                  </a:schemeClr>
                </a:solidFill>
                <a:latin typeface="STZhongsong" panose="02010600040101010101" pitchFamily="2" charset="-122"/>
                <a:ea typeface="STZhongsong" panose="02010600040101010101" pitchFamily="2" charset="-122"/>
              </a:rPr>
              <a:t>根据分数线要求，</a:t>
            </a:r>
            <a:endParaRPr kumimoji="1" lang="en-US" altLang="zh-CN" sz="2000" dirty="0">
              <a:solidFill>
                <a:schemeClr val="tx2">
                  <a:lumMod val="10000"/>
                </a:schemeClr>
              </a:solidFill>
              <a:latin typeface="STZhongsong" panose="02010600040101010101" pitchFamily="2" charset="-122"/>
              <a:ea typeface="STZhongsong" panose="02010600040101010101" pitchFamily="2" charset="-122"/>
            </a:endParaRPr>
          </a:p>
          <a:p>
            <a:r>
              <a:rPr kumimoji="1" lang="zh-CN" altLang="en-US" sz="2000" dirty="0">
                <a:solidFill>
                  <a:schemeClr val="tx2">
                    <a:lumMod val="10000"/>
                  </a:schemeClr>
                </a:solidFill>
                <a:latin typeface="STZhongsong" panose="02010600040101010101" pitchFamily="2" charset="-122"/>
                <a:ea typeface="STZhongsong" panose="02010600040101010101" pitchFamily="2" charset="-122"/>
              </a:rPr>
              <a:t>设置理想</a:t>
            </a:r>
            <a:r>
              <a:rPr kumimoji="1" lang="zh-CN" altLang="en-US" sz="2000" dirty="0">
                <a:solidFill>
                  <a:srgbClr val="A80404"/>
                </a:solidFill>
                <a:latin typeface="STZhongsong" panose="02010600040101010101" pitchFamily="2" charset="-122"/>
                <a:ea typeface="STZhongsong" panose="02010600040101010101" pitchFamily="2" charset="-122"/>
              </a:rPr>
              <a:t>预期分数</a:t>
            </a:r>
          </a:p>
        </p:txBody>
      </p:sp>
    </p:spTree>
    <p:custDataLst>
      <p:tags r:id="rId1"/>
    </p:custDataLst>
    <p:extLst>
      <p:ext uri="{BB962C8B-B14F-4D97-AF65-F5344CB8AC3E}">
        <p14:creationId xmlns:p14="http://schemas.microsoft.com/office/powerpoint/2010/main" val="426260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6EE52439-E8D3-9F8A-2737-D58A7079DF77}"/>
              </a:ext>
            </a:extLst>
          </p:cNvPr>
          <p:cNvPicPr>
            <a:picLocks noChangeAspect="1"/>
          </p:cNvPicPr>
          <p:nvPr/>
        </p:nvPicPr>
        <p:blipFill rotWithShape="1">
          <a:blip r:embed="rId7"/>
          <a:srcRect b="34949"/>
          <a:stretch/>
        </p:blipFill>
        <p:spPr>
          <a:xfrm>
            <a:off x="1098950" y="0"/>
            <a:ext cx="9744352" cy="6858000"/>
          </a:xfrm>
          <a:prstGeom prst="rect">
            <a:avLst/>
          </a:prstGeom>
        </p:spPr>
      </p:pic>
    </p:spTree>
    <p:custDataLst>
      <p:tags r:id="rId1"/>
    </p:custDataLst>
    <p:extLst>
      <p:ext uri="{BB962C8B-B14F-4D97-AF65-F5344CB8AC3E}">
        <p14:creationId xmlns:p14="http://schemas.microsoft.com/office/powerpoint/2010/main" val="3920189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7455887"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大作文</a:t>
            </a:r>
            <a:r>
              <a:rPr kumimoji="1" lang="zh-TW" altLang="en-US" sz="6000" spc="300" dirty="0">
                <a:solidFill>
                  <a:srgbClr val="A80404"/>
                </a:solidFill>
                <a:latin typeface="STZhongsong" panose="02010600040101010101" pitchFamily="2" charset="-122"/>
                <a:ea typeface="STZhongsong" panose="02010600040101010101" pitchFamily="2" charset="-122"/>
              </a:rPr>
              <a:t>内容</a:t>
            </a:r>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写什么</a:t>
            </a:r>
            <a:r>
              <a:rPr kumimoji="1" lang="zh-CN" altLang="en-US" sz="6000" spc="300" dirty="0">
                <a:solidFill>
                  <a:schemeClr val="tx2">
                    <a:lumMod val="10000"/>
                  </a:schemeClr>
                </a:solidFill>
                <a:latin typeface="STZhongsong" panose="02010600040101010101" pitchFamily="2" charset="-122"/>
                <a:ea typeface="STZhongsong" panose="02010600040101010101" pitchFamily="2" charset="-122"/>
              </a:rPr>
              <a:t>？</a:t>
            </a: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89C35136-71A3-6613-2D6B-31A9F94BC478}"/>
              </a:ext>
            </a:extLst>
          </p:cNvPr>
          <p:cNvSpPr txBox="1"/>
          <p:nvPr/>
        </p:nvSpPr>
        <p:spPr>
          <a:xfrm>
            <a:off x="1000895" y="1766874"/>
            <a:ext cx="5147563" cy="707886"/>
          </a:xfrm>
          <a:prstGeom prst="rect">
            <a:avLst/>
          </a:prstGeom>
          <a:noFill/>
        </p:spPr>
        <p:txBody>
          <a:bodyPr wrap="none" rtlCol="0">
            <a:spAutoFit/>
          </a:bodyPr>
          <a:lstStyle/>
          <a:p>
            <a:r>
              <a:rPr kumimoji="1" lang="zh-TW" altLang="en-US" sz="4000" spc="300" dirty="0">
                <a:solidFill>
                  <a:schemeClr val="tx2">
                    <a:lumMod val="10000"/>
                  </a:schemeClr>
                </a:solidFill>
                <a:latin typeface="STZhongsong" panose="02010600040101010101" pitchFamily="2" charset="-122"/>
                <a:ea typeface="STZhongsong" panose="02010600040101010101" pitchFamily="2" charset="-122"/>
              </a:rPr>
              <a:t>以英语一图画题举例</a:t>
            </a:r>
            <a:endParaRPr kumimoji="1" lang="zh-CN" altLang="en-US" sz="4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7" name="图片 6">
            <a:extLst>
              <a:ext uri="{FF2B5EF4-FFF2-40B4-BE49-F238E27FC236}">
                <a16:creationId xmlns:a16="http://schemas.microsoft.com/office/drawing/2014/main" id="{31148F9A-0D52-2F36-F14D-AC07491D6831}"/>
              </a:ext>
            </a:extLst>
          </p:cNvPr>
          <p:cNvPicPr>
            <a:picLocks noChangeAspect="1"/>
          </p:cNvPicPr>
          <p:nvPr/>
        </p:nvPicPr>
        <p:blipFill>
          <a:blip r:embed="rId7"/>
          <a:stretch>
            <a:fillRect/>
          </a:stretch>
        </p:blipFill>
        <p:spPr>
          <a:xfrm>
            <a:off x="1052643" y="2662642"/>
            <a:ext cx="7772400" cy="2037629"/>
          </a:xfrm>
          <a:prstGeom prst="rect">
            <a:avLst/>
          </a:prstGeom>
        </p:spPr>
      </p:pic>
      <p:sp>
        <p:nvSpPr>
          <p:cNvPr id="2" name="文本框 1">
            <a:extLst>
              <a:ext uri="{FF2B5EF4-FFF2-40B4-BE49-F238E27FC236}">
                <a16:creationId xmlns:a16="http://schemas.microsoft.com/office/drawing/2014/main" id="{CD6A1F1B-1967-508E-2D3A-6E6A35A770EE}"/>
              </a:ext>
            </a:extLst>
          </p:cNvPr>
          <p:cNvSpPr txBox="1"/>
          <p:nvPr/>
        </p:nvSpPr>
        <p:spPr>
          <a:xfrm>
            <a:off x="1000895" y="4783138"/>
            <a:ext cx="12225969" cy="743793"/>
          </a:xfrm>
          <a:prstGeom prst="rect">
            <a:avLst/>
          </a:prstGeom>
          <a:noFill/>
        </p:spPr>
        <p:txBody>
          <a:bodyPr wrap="square" rtlCol="0">
            <a:spAutoFit/>
          </a:bodyPr>
          <a:lstStyle/>
          <a:p>
            <a:pPr>
              <a:lnSpc>
                <a:spcPct val="150000"/>
              </a:lnSpc>
            </a:pPr>
            <a:r>
              <a:rPr kumimoji="1" lang="en-US" altLang="zh-CN" sz="3200" dirty="0">
                <a:solidFill>
                  <a:schemeClr val="bg1"/>
                </a:solidFill>
                <a:latin typeface="STZhongsong" panose="02010600040101010101" pitchFamily="2" charset="-122"/>
                <a:ea typeface="STZhongsong" panose="02010600040101010101" pitchFamily="2" charset="-122"/>
              </a:rPr>
              <a:t>2</a:t>
            </a:r>
            <a:r>
              <a:rPr kumimoji="1" lang="zh-CN" altLang="en-US" sz="3200" dirty="0">
                <a:solidFill>
                  <a:schemeClr val="bg1"/>
                </a:solidFill>
                <a:latin typeface="STZhongsong" panose="02010600040101010101" pitchFamily="2" charset="-122"/>
                <a:ea typeface="STZhongsong" panose="02010600040101010101" pitchFamily="2" charset="-122"/>
              </a:rPr>
              <a:t>）解释意义</a:t>
            </a:r>
            <a:endParaRPr kumimoji="1" lang="en-US" altLang="zh-CN" sz="3200" dirty="0">
              <a:solidFill>
                <a:schemeClr val="bg1"/>
              </a:solidFill>
              <a:latin typeface="STZhongsong" panose="02010600040101010101" pitchFamily="2" charset="-122"/>
              <a:ea typeface="STZhongsong" panose="02010600040101010101" pitchFamily="2" charset="-122"/>
            </a:endParaRPr>
          </a:p>
        </p:txBody>
      </p:sp>
      <p:pic>
        <p:nvPicPr>
          <p:cNvPr id="3" name="图片 2">
            <a:extLst>
              <a:ext uri="{FF2B5EF4-FFF2-40B4-BE49-F238E27FC236}">
                <a16:creationId xmlns:a16="http://schemas.microsoft.com/office/drawing/2014/main" id="{3F9C7A21-B7BF-64E8-C95E-8E42BBC8E5C8}"/>
              </a:ext>
            </a:extLst>
          </p:cNvPr>
          <p:cNvPicPr>
            <a:picLocks noChangeAspect="1"/>
          </p:cNvPicPr>
          <p:nvPr/>
        </p:nvPicPr>
        <p:blipFill>
          <a:blip r:embed="rId8"/>
          <a:stretch>
            <a:fillRect/>
          </a:stretch>
        </p:blipFill>
        <p:spPr>
          <a:xfrm>
            <a:off x="1000895" y="5762239"/>
            <a:ext cx="6311900" cy="355600"/>
          </a:xfrm>
          <a:prstGeom prst="rect">
            <a:avLst/>
          </a:prstGeom>
        </p:spPr>
      </p:pic>
      <p:sp>
        <p:nvSpPr>
          <p:cNvPr id="6" name="文本框 5">
            <a:extLst>
              <a:ext uri="{FF2B5EF4-FFF2-40B4-BE49-F238E27FC236}">
                <a16:creationId xmlns:a16="http://schemas.microsoft.com/office/drawing/2014/main" id="{7696ED95-0996-FBB4-AC1D-C9AE4E0BBC46}"/>
              </a:ext>
            </a:extLst>
          </p:cNvPr>
          <p:cNvSpPr txBox="1"/>
          <p:nvPr/>
        </p:nvSpPr>
        <p:spPr>
          <a:xfrm>
            <a:off x="3918359" y="4972882"/>
            <a:ext cx="1620957" cy="523220"/>
          </a:xfrm>
          <a:prstGeom prst="rect">
            <a:avLst/>
          </a:prstGeom>
          <a:noFill/>
        </p:spPr>
        <p:txBody>
          <a:bodyPr wrap="none" rtlCol="0">
            <a:spAutoFit/>
          </a:bodyPr>
          <a:lstStyle/>
          <a:p>
            <a:r>
              <a:rPr kumimoji="1" lang="zh-CN" altLang="en-US" sz="2800" dirty="0">
                <a:solidFill>
                  <a:srgbClr val="A80404"/>
                </a:solidFill>
                <a:latin typeface="STZhongsong" panose="02010600040101010101" pitchFamily="2" charset="-122"/>
                <a:ea typeface="STZhongsong" panose="02010600040101010101" pitchFamily="2" charset="-122"/>
              </a:rPr>
              <a:t>怎么写？</a:t>
            </a:r>
          </a:p>
        </p:txBody>
      </p:sp>
    </p:spTree>
    <p:custDataLst>
      <p:tags r:id="rId1"/>
    </p:custDataLst>
    <p:extLst>
      <p:ext uri="{BB962C8B-B14F-4D97-AF65-F5344CB8AC3E}">
        <p14:creationId xmlns:p14="http://schemas.microsoft.com/office/powerpoint/2010/main" val="15948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7455887"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大作文</a:t>
            </a:r>
            <a:r>
              <a:rPr kumimoji="1" lang="zh-TW" altLang="en-US" sz="6000" spc="300" dirty="0">
                <a:solidFill>
                  <a:srgbClr val="A80404"/>
                </a:solidFill>
                <a:latin typeface="STZhongsong" panose="02010600040101010101" pitchFamily="2" charset="-122"/>
                <a:ea typeface="STZhongsong" panose="02010600040101010101" pitchFamily="2" charset="-122"/>
              </a:rPr>
              <a:t>内容</a:t>
            </a:r>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写什么</a:t>
            </a:r>
            <a:r>
              <a:rPr kumimoji="1" lang="zh-CN" altLang="en-US" sz="6000" spc="300" dirty="0">
                <a:solidFill>
                  <a:schemeClr val="tx2">
                    <a:lumMod val="10000"/>
                  </a:schemeClr>
                </a:solidFill>
                <a:latin typeface="STZhongsong" panose="02010600040101010101" pitchFamily="2" charset="-122"/>
                <a:ea typeface="STZhongsong" panose="02010600040101010101" pitchFamily="2" charset="-122"/>
              </a:rPr>
              <a:t>？</a:t>
            </a: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89C35136-71A3-6613-2D6B-31A9F94BC478}"/>
              </a:ext>
            </a:extLst>
          </p:cNvPr>
          <p:cNvSpPr txBox="1"/>
          <p:nvPr/>
        </p:nvSpPr>
        <p:spPr>
          <a:xfrm>
            <a:off x="1000895" y="1766874"/>
            <a:ext cx="5147563" cy="707886"/>
          </a:xfrm>
          <a:prstGeom prst="rect">
            <a:avLst/>
          </a:prstGeom>
          <a:noFill/>
        </p:spPr>
        <p:txBody>
          <a:bodyPr wrap="none" rtlCol="0">
            <a:spAutoFit/>
          </a:bodyPr>
          <a:lstStyle/>
          <a:p>
            <a:r>
              <a:rPr kumimoji="1" lang="zh-TW" altLang="en-US" sz="4000" spc="300" dirty="0">
                <a:solidFill>
                  <a:schemeClr val="tx2">
                    <a:lumMod val="10000"/>
                  </a:schemeClr>
                </a:solidFill>
                <a:latin typeface="STZhongsong" panose="02010600040101010101" pitchFamily="2" charset="-122"/>
                <a:ea typeface="STZhongsong" panose="02010600040101010101" pitchFamily="2" charset="-122"/>
              </a:rPr>
              <a:t>以英语一图画题举例</a:t>
            </a:r>
            <a:endParaRPr kumimoji="1" lang="zh-CN" altLang="en-US" sz="4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7" name="图片 6">
            <a:extLst>
              <a:ext uri="{FF2B5EF4-FFF2-40B4-BE49-F238E27FC236}">
                <a16:creationId xmlns:a16="http://schemas.microsoft.com/office/drawing/2014/main" id="{31148F9A-0D52-2F36-F14D-AC07491D6831}"/>
              </a:ext>
            </a:extLst>
          </p:cNvPr>
          <p:cNvPicPr>
            <a:picLocks noChangeAspect="1"/>
          </p:cNvPicPr>
          <p:nvPr/>
        </p:nvPicPr>
        <p:blipFill>
          <a:blip r:embed="rId7"/>
          <a:stretch>
            <a:fillRect/>
          </a:stretch>
        </p:blipFill>
        <p:spPr>
          <a:xfrm>
            <a:off x="1052643" y="2662642"/>
            <a:ext cx="7772400" cy="2037629"/>
          </a:xfrm>
          <a:prstGeom prst="rect">
            <a:avLst/>
          </a:prstGeom>
        </p:spPr>
      </p:pic>
      <p:sp>
        <p:nvSpPr>
          <p:cNvPr id="2" name="文本框 1">
            <a:extLst>
              <a:ext uri="{FF2B5EF4-FFF2-40B4-BE49-F238E27FC236}">
                <a16:creationId xmlns:a16="http://schemas.microsoft.com/office/drawing/2014/main" id="{CD6A1F1B-1967-508E-2D3A-6E6A35A770EE}"/>
              </a:ext>
            </a:extLst>
          </p:cNvPr>
          <p:cNvSpPr txBox="1"/>
          <p:nvPr/>
        </p:nvSpPr>
        <p:spPr>
          <a:xfrm>
            <a:off x="1000895" y="4533749"/>
            <a:ext cx="12225969" cy="743793"/>
          </a:xfrm>
          <a:prstGeom prst="rect">
            <a:avLst/>
          </a:prstGeom>
          <a:noFill/>
        </p:spPr>
        <p:txBody>
          <a:bodyPr wrap="square" rtlCol="0">
            <a:spAutoFit/>
          </a:bodyPr>
          <a:lstStyle/>
          <a:p>
            <a:pPr>
              <a:lnSpc>
                <a:spcPct val="150000"/>
              </a:lnSpc>
            </a:pPr>
            <a:r>
              <a:rPr kumimoji="1" lang="en-US" altLang="zh-CN" sz="3200" dirty="0">
                <a:solidFill>
                  <a:schemeClr val="bg1"/>
                </a:solidFill>
                <a:latin typeface="STZhongsong" panose="02010600040101010101" pitchFamily="2" charset="-122"/>
                <a:ea typeface="STZhongsong" panose="02010600040101010101" pitchFamily="2" charset="-122"/>
              </a:rPr>
              <a:t>3</a:t>
            </a:r>
            <a:r>
              <a:rPr kumimoji="1" lang="zh-CN" altLang="en-US" sz="3200" dirty="0">
                <a:solidFill>
                  <a:schemeClr val="bg1"/>
                </a:solidFill>
                <a:latin typeface="STZhongsong" panose="02010600040101010101" pitchFamily="2" charset="-122"/>
                <a:ea typeface="STZhongsong" panose="02010600040101010101" pitchFamily="2" charset="-122"/>
              </a:rPr>
              <a:t>）评论什么？</a:t>
            </a:r>
            <a:endParaRPr kumimoji="1" lang="en-US" altLang="zh-CN" sz="3200" dirty="0">
              <a:solidFill>
                <a:schemeClr val="bg1"/>
              </a:solidFill>
              <a:latin typeface="STZhongsong" panose="02010600040101010101" pitchFamily="2" charset="-122"/>
              <a:ea typeface="STZhongsong" panose="02010600040101010101" pitchFamily="2" charset="-122"/>
            </a:endParaRPr>
          </a:p>
        </p:txBody>
      </p:sp>
      <p:sp>
        <p:nvSpPr>
          <p:cNvPr id="3" name="文本框 2">
            <a:extLst>
              <a:ext uri="{FF2B5EF4-FFF2-40B4-BE49-F238E27FC236}">
                <a16:creationId xmlns:a16="http://schemas.microsoft.com/office/drawing/2014/main" id="{7E37E3C3-5D40-F39A-8D13-2D617D7D54EC}"/>
              </a:ext>
            </a:extLst>
          </p:cNvPr>
          <p:cNvSpPr txBox="1"/>
          <p:nvPr/>
        </p:nvSpPr>
        <p:spPr>
          <a:xfrm>
            <a:off x="4126321" y="4725471"/>
            <a:ext cx="5160387" cy="1938992"/>
          </a:xfrm>
          <a:prstGeom prst="rect">
            <a:avLst/>
          </a:prstGeom>
          <a:noFill/>
        </p:spPr>
        <p:txBody>
          <a:bodyPr wrap="none" rtlCol="0">
            <a:spAutoFit/>
          </a:bodyPr>
          <a:lstStyle/>
          <a:p>
            <a:pPr marL="457200" indent="-457200">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论证</a:t>
            </a:r>
            <a:endParaRPr kumimoji="1" lang="en-US" altLang="zh-CN" sz="3200" dirty="0">
              <a:solidFill>
                <a:schemeClr val="bg1"/>
              </a:solidFill>
              <a:latin typeface="STZhongsong" panose="02010600040101010101" pitchFamily="2" charset="-122"/>
              <a:ea typeface="STZhongsong" panose="02010600040101010101" pitchFamily="2" charset="-122"/>
            </a:endParaRPr>
          </a:p>
          <a:p>
            <a:pPr marL="914400" lvl="1" indent="-457200">
              <a:buFont typeface="Arial" panose="020B0604020202020204" pitchFamily="34" charset="0"/>
              <a:buChar char="•"/>
            </a:pPr>
            <a:r>
              <a:rPr kumimoji="1" lang="zh-CN" altLang="en-US" sz="2800" dirty="0">
                <a:solidFill>
                  <a:schemeClr val="bg1"/>
                </a:solidFill>
                <a:latin typeface="STZhongsong" panose="02010600040101010101" pitchFamily="2" charset="-122"/>
                <a:ea typeface="STZhongsong" panose="02010600040101010101" pitchFamily="2" charset="-122"/>
              </a:rPr>
              <a:t>联想论证方法</a:t>
            </a:r>
            <a:endParaRPr kumimoji="1" lang="en-US" altLang="zh-CN" sz="2800" dirty="0">
              <a:solidFill>
                <a:schemeClr val="bg1"/>
              </a:solidFill>
              <a:latin typeface="STZhongsong" panose="02010600040101010101" pitchFamily="2" charset="-122"/>
              <a:ea typeface="STZhongsong" panose="02010600040101010101" pitchFamily="2" charset="-122"/>
            </a:endParaRPr>
          </a:p>
          <a:p>
            <a:pPr marL="1371600" lvl="2" indent="-457200">
              <a:buFont typeface="Arial" panose="020B0604020202020204" pitchFamily="34" charset="0"/>
              <a:buChar char="•"/>
            </a:pPr>
            <a:r>
              <a:rPr kumimoji="1" lang="zh-CN" altLang="en-US" sz="2800" dirty="0">
                <a:solidFill>
                  <a:schemeClr val="bg1"/>
                </a:solidFill>
                <a:latin typeface="STZhongsong" panose="02010600040101010101" pitchFamily="2" charset="-122"/>
                <a:ea typeface="STZhongsong" panose="02010600040101010101" pitchFamily="2" charset="-122"/>
              </a:rPr>
              <a:t>举例、对比、因果</a:t>
            </a:r>
            <a:r>
              <a:rPr kumimoji="1" lang="en-US" altLang="zh-CN" sz="2800" dirty="0">
                <a:solidFill>
                  <a:schemeClr val="bg1"/>
                </a:solidFill>
                <a:latin typeface="STZhongsong" panose="02010600040101010101" pitchFamily="2" charset="-122"/>
                <a:ea typeface="STZhongsong" panose="02010600040101010101" pitchFamily="2" charset="-122"/>
              </a:rPr>
              <a:t>……</a:t>
            </a:r>
          </a:p>
          <a:p>
            <a:pPr marL="457200" indent="-457200">
              <a:buFont typeface="Arial" panose="020B0604020202020204" pitchFamily="34" charset="0"/>
              <a:buChar char="•"/>
            </a:pPr>
            <a:r>
              <a:rPr kumimoji="1" lang="zh-CN" altLang="en-US" sz="3200" dirty="0">
                <a:solidFill>
                  <a:schemeClr val="bg1"/>
                </a:solidFill>
                <a:latin typeface="STZhongsong" panose="02010600040101010101" pitchFamily="2" charset="-122"/>
                <a:ea typeface="STZhongsong" panose="02010600040101010101" pitchFamily="2" charset="-122"/>
              </a:rPr>
              <a:t>措施</a:t>
            </a:r>
            <a:endParaRPr kumimoji="1" lang="zh-CN" altLang="en-US" sz="3200" dirty="0">
              <a:solidFill>
                <a:schemeClr val="tx2">
                  <a:lumMod val="10000"/>
                </a:schemeClr>
              </a:solidFill>
            </a:endParaRPr>
          </a:p>
        </p:txBody>
      </p:sp>
    </p:spTree>
    <p:custDataLst>
      <p:tags r:id="rId1"/>
    </p:custDataLst>
    <p:extLst>
      <p:ext uri="{BB962C8B-B14F-4D97-AF65-F5344CB8AC3E}">
        <p14:creationId xmlns:p14="http://schemas.microsoft.com/office/powerpoint/2010/main" val="6091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4224233"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怎么评论</a:t>
            </a:r>
            <a:r>
              <a:rPr kumimoji="1" lang="zh-CN" altLang="en-US" sz="6000" spc="300" dirty="0">
                <a:solidFill>
                  <a:schemeClr val="tx2">
                    <a:lumMod val="10000"/>
                  </a:schemeClr>
                </a:solidFill>
                <a:latin typeface="STZhongsong" panose="02010600040101010101" pitchFamily="2" charset="-122"/>
                <a:ea typeface="STZhongsong" panose="02010600040101010101" pitchFamily="2" charset="-122"/>
              </a:rPr>
              <a:t>？</a:t>
            </a: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F8158C50-BC54-F979-91D3-DA579A171EF7}"/>
              </a:ext>
            </a:extLst>
          </p:cNvPr>
          <p:cNvPicPr>
            <a:picLocks noChangeAspect="1"/>
          </p:cNvPicPr>
          <p:nvPr/>
        </p:nvPicPr>
        <p:blipFill rotWithShape="1">
          <a:blip r:embed="rId7"/>
          <a:srcRect t="28995"/>
          <a:stretch/>
        </p:blipFill>
        <p:spPr>
          <a:xfrm>
            <a:off x="4500513" y="2581269"/>
            <a:ext cx="7436636" cy="3708685"/>
          </a:xfrm>
          <a:prstGeom prst="rect">
            <a:avLst/>
          </a:prstGeom>
        </p:spPr>
      </p:pic>
      <p:sp>
        <p:nvSpPr>
          <p:cNvPr id="8" name="矩形 7">
            <a:extLst>
              <a:ext uri="{FF2B5EF4-FFF2-40B4-BE49-F238E27FC236}">
                <a16:creationId xmlns:a16="http://schemas.microsoft.com/office/drawing/2014/main" id="{FC069BE9-FD64-EB52-39CD-39DA0FE0DAFD}"/>
              </a:ext>
            </a:extLst>
          </p:cNvPr>
          <p:cNvSpPr/>
          <p:nvPr/>
        </p:nvSpPr>
        <p:spPr>
          <a:xfrm>
            <a:off x="4599709" y="2581270"/>
            <a:ext cx="7176655" cy="2156978"/>
          </a:xfrm>
          <a:prstGeom prst="rect">
            <a:avLst/>
          </a:prstGeom>
          <a:noFill/>
          <a:ln w="38100">
            <a:solidFill>
              <a:srgbClr val="A80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a:extLst>
              <a:ext uri="{FF2B5EF4-FFF2-40B4-BE49-F238E27FC236}">
                <a16:creationId xmlns:a16="http://schemas.microsoft.com/office/drawing/2014/main" id="{550B2EAC-B187-A69B-EAE1-829E8D4AD8F2}"/>
              </a:ext>
            </a:extLst>
          </p:cNvPr>
          <p:cNvSpPr/>
          <p:nvPr/>
        </p:nvSpPr>
        <p:spPr>
          <a:xfrm>
            <a:off x="4630503" y="4985754"/>
            <a:ext cx="7176655" cy="126697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C7891244-71C1-99E5-D88F-3813A6A63BF9}"/>
              </a:ext>
            </a:extLst>
          </p:cNvPr>
          <p:cNvSpPr txBox="1"/>
          <p:nvPr/>
        </p:nvSpPr>
        <p:spPr>
          <a:xfrm>
            <a:off x="1215124" y="2429924"/>
            <a:ext cx="2937022" cy="2308324"/>
          </a:xfrm>
          <a:prstGeom prst="rect">
            <a:avLst/>
          </a:prstGeom>
          <a:noFill/>
        </p:spPr>
        <p:txBody>
          <a:bodyPr wrap="none" rtlCol="0">
            <a:spAutoFit/>
          </a:bodyPr>
          <a:lstStyle/>
          <a:p>
            <a:r>
              <a:rPr kumimoji="1" lang="zh-CN" altLang="en-US" sz="3600" dirty="0">
                <a:solidFill>
                  <a:schemeClr val="tx2">
                    <a:lumMod val="10000"/>
                  </a:schemeClr>
                </a:solidFill>
                <a:latin typeface="STZhongsong" panose="02010600040101010101" pitchFamily="2" charset="-122"/>
                <a:ea typeface="STZhongsong" panose="02010600040101010101" pitchFamily="2" charset="-122"/>
              </a:rPr>
              <a:t>论证</a:t>
            </a:r>
            <a:endParaRPr kumimoji="1" lang="en-US" altLang="zh-CN" sz="3600" dirty="0">
              <a:solidFill>
                <a:schemeClr val="tx2">
                  <a:lumMod val="10000"/>
                </a:schemeClr>
              </a:solidFill>
              <a:latin typeface="STZhongsong" panose="02010600040101010101" pitchFamily="2" charset="-122"/>
              <a:ea typeface="STZhongsong" panose="02010600040101010101" pitchFamily="2" charset="-122"/>
            </a:endParaRPr>
          </a:p>
          <a:p>
            <a:r>
              <a:rPr kumimoji="1" lang="en-US" altLang="zh-CN" sz="3600" dirty="0">
                <a:solidFill>
                  <a:schemeClr val="tx2">
                    <a:lumMod val="10000"/>
                  </a:schemeClr>
                </a:solidFill>
                <a:latin typeface="STZhongsong" panose="02010600040101010101" pitchFamily="2" charset="-122"/>
                <a:ea typeface="STZhongsong" panose="02010600040101010101" pitchFamily="2" charset="-122"/>
              </a:rPr>
              <a:t>	5.</a:t>
            </a:r>
            <a:r>
              <a:rPr kumimoji="1" lang="zh-CN" altLang="en-US" sz="3600" dirty="0">
                <a:solidFill>
                  <a:schemeClr val="tx2">
                    <a:lumMod val="10000"/>
                  </a:schemeClr>
                </a:solidFill>
                <a:latin typeface="STZhongsong" panose="02010600040101010101" pitchFamily="2" charset="-122"/>
                <a:ea typeface="STZhongsong" panose="02010600040101010101" pitchFamily="2" charset="-122"/>
              </a:rPr>
              <a:t>举例</a:t>
            </a:r>
            <a:endParaRPr kumimoji="1" lang="en-US" altLang="zh-CN" sz="3600" dirty="0">
              <a:solidFill>
                <a:schemeClr val="tx2">
                  <a:lumMod val="10000"/>
                </a:schemeClr>
              </a:solidFill>
              <a:latin typeface="STZhongsong" panose="02010600040101010101" pitchFamily="2" charset="-122"/>
              <a:ea typeface="STZhongsong" panose="02010600040101010101" pitchFamily="2" charset="-122"/>
            </a:endParaRPr>
          </a:p>
          <a:p>
            <a:r>
              <a:rPr kumimoji="1" lang="en-US" altLang="zh-CN" sz="3600" dirty="0">
                <a:solidFill>
                  <a:schemeClr val="tx2">
                    <a:lumMod val="10000"/>
                  </a:schemeClr>
                </a:solidFill>
                <a:latin typeface="STZhongsong" panose="02010600040101010101" pitchFamily="2" charset="-122"/>
                <a:ea typeface="STZhongsong" panose="02010600040101010101" pitchFamily="2" charset="-122"/>
              </a:rPr>
              <a:t>	6.</a:t>
            </a:r>
            <a:r>
              <a:rPr kumimoji="1" lang="zh-CN" altLang="en-US" sz="3600" dirty="0">
                <a:solidFill>
                  <a:schemeClr val="tx2">
                    <a:lumMod val="10000"/>
                  </a:schemeClr>
                </a:solidFill>
                <a:latin typeface="STZhongsong" panose="02010600040101010101" pitchFamily="2" charset="-122"/>
                <a:ea typeface="STZhongsong" panose="02010600040101010101" pitchFamily="2" charset="-122"/>
              </a:rPr>
              <a:t>对比</a:t>
            </a:r>
            <a:endParaRPr kumimoji="1" lang="en-US" altLang="zh-CN" sz="3600" dirty="0">
              <a:solidFill>
                <a:schemeClr val="tx2">
                  <a:lumMod val="10000"/>
                </a:schemeClr>
              </a:solidFill>
              <a:latin typeface="STZhongsong" panose="02010600040101010101" pitchFamily="2" charset="-122"/>
              <a:ea typeface="STZhongsong" panose="02010600040101010101" pitchFamily="2" charset="-122"/>
            </a:endParaRPr>
          </a:p>
          <a:p>
            <a:r>
              <a:rPr kumimoji="1" lang="en-US" altLang="zh-CN" sz="3600" dirty="0">
                <a:solidFill>
                  <a:schemeClr val="tx2">
                    <a:lumMod val="10000"/>
                  </a:schemeClr>
                </a:solidFill>
                <a:latin typeface="STZhongsong" panose="02010600040101010101" pitchFamily="2" charset="-122"/>
                <a:ea typeface="STZhongsong" panose="02010600040101010101" pitchFamily="2" charset="-122"/>
              </a:rPr>
              <a:t>	7-8.</a:t>
            </a:r>
            <a:r>
              <a:rPr kumimoji="1" lang="zh-CN" altLang="en-US" sz="3600" dirty="0">
                <a:solidFill>
                  <a:schemeClr val="tx2">
                    <a:lumMod val="10000"/>
                  </a:schemeClr>
                </a:solidFill>
                <a:latin typeface="STZhongsong" panose="02010600040101010101" pitchFamily="2" charset="-122"/>
                <a:ea typeface="STZhongsong" panose="02010600040101010101" pitchFamily="2" charset="-122"/>
              </a:rPr>
              <a:t>因果</a:t>
            </a:r>
          </a:p>
        </p:txBody>
      </p:sp>
      <p:sp>
        <p:nvSpPr>
          <p:cNvPr id="2" name="文本框 1">
            <a:extLst>
              <a:ext uri="{FF2B5EF4-FFF2-40B4-BE49-F238E27FC236}">
                <a16:creationId xmlns:a16="http://schemas.microsoft.com/office/drawing/2014/main" id="{02D97F45-26E9-009A-DC50-369DAEFB812A}"/>
              </a:ext>
            </a:extLst>
          </p:cNvPr>
          <p:cNvSpPr txBox="1"/>
          <p:nvPr/>
        </p:nvSpPr>
        <p:spPr>
          <a:xfrm>
            <a:off x="1215124" y="4985754"/>
            <a:ext cx="1107996" cy="646331"/>
          </a:xfrm>
          <a:prstGeom prst="rect">
            <a:avLst/>
          </a:prstGeom>
          <a:noFill/>
        </p:spPr>
        <p:txBody>
          <a:bodyPr wrap="none" rtlCol="0">
            <a:spAutoFit/>
          </a:bodyPr>
          <a:lstStyle/>
          <a:p>
            <a:r>
              <a:rPr kumimoji="1" lang="zh-CN" altLang="en-US" sz="3600" dirty="0">
                <a:solidFill>
                  <a:schemeClr val="tx2">
                    <a:lumMod val="10000"/>
                  </a:schemeClr>
                </a:solidFill>
                <a:latin typeface="STZhongsong" panose="02010600040101010101" pitchFamily="2" charset="-122"/>
                <a:ea typeface="STZhongsong" panose="02010600040101010101" pitchFamily="2" charset="-122"/>
              </a:rPr>
              <a:t>措施</a:t>
            </a:r>
          </a:p>
        </p:txBody>
      </p:sp>
    </p:spTree>
    <p:custDataLst>
      <p:tags r:id="rId1"/>
    </p:custDataLst>
    <p:extLst>
      <p:ext uri="{BB962C8B-B14F-4D97-AF65-F5344CB8AC3E}">
        <p14:creationId xmlns:p14="http://schemas.microsoft.com/office/powerpoint/2010/main" val="190968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2608406"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大作文</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EA769170-72EA-8343-8C8F-35681E01C8B6}"/>
              </a:ext>
            </a:extLst>
          </p:cNvPr>
          <p:cNvSpPr txBox="1"/>
          <p:nvPr/>
        </p:nvSpPr>
        <p:spPr>
          <a:xfrm>
            <a:off x="1074395" y="1690251"/>
            <a:ext cx="12225969" cy="4333879"/>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内容</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写什么？</a:t>
            </a:r>
            <a:r>
              <a:rPr kumimoji="1" lang="en-US" altLang="zh-CN" sz="3600" dirty="0">
                <a:solidFill>
                  <a:schemeClr val="bg1"/>
                </a:solidFill>
                <a:latin typeface="STZhongsong" panose="02010600040101010101" pitchFamily="2" charset="-122"/>
                <a:ea typeface="STZhongsong" panose="02010600040101010101" pitchFamily="2" charset="-122"/>
              </a:rPr>
              <a:t>——</a:t>
            </a:r>
            <a:r>
              <a:rPr kumimoji="1" lang="zh-CN" altLang="en-US" sz="3600" dirty="0">
                <a:solidFill>
                  <a:schemeClr val="bg1"/>
                </a:solidFill>
                <a:latin typeface="STZhongsong" panose="02010600040101010101" pitchFamily="2" charset="-122"/>
                <a:ea typeface="STZhongsong" panose="02010600040101010101" pitchFamily="2" charset="-122"/>
              </a:rPr>
              <a:t>挖掘角度</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怎么写？</a:t>
            </a:r>
            <a:r>
              <a:rPr kumimoji="1" lang="en-US" altLang="zh-CN" sz="3600" dirty="0">
                <a:solidFill>
                  <a:schemeClr val="bg1"/>
                </a:solidFill>
                <a:latin typeface="STZhongsong" panose="02010600040101010101" pitchFamily="2" charset="-122"/>
                <a:ea typeface="STZhongsong" panose="02010600040101010101" pitchFamily="2" charset="-122"/>
              </a:rPr>
              <a:t>——</a:t>
            </a:r>
            <a:r>
              <a:rPr kumimoji="1" lang="zh-CN" altLang="en-US" sz="3600" dirty="0">
                <a:solidFill>
                  <a:schemeClr val="bg1"/>
                </a:solidFill>
                <a:latin typeface="STZhongsong" panose="02010600040101010101" pitchFamily="2" charset="-122"/>
                <a:ea typeface="STZhongsong" panose="02010600040101010101" pitchFamily="2" charset="-122"/>
              </a:rPr>
              <a:t>以思路引导</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000" dirty="0">
                <a:solidFill>
                  <a:schemeClr val="bg1"/>
                </a:solidFill>
                <a:latin typeface="STZhongsong" panose="02010600040101010101" pitchFamily="2" charset="-122"/>
                <a:ea typeface="STZhongsong" panose="02010600040101010101" pitchFamily="2" charset="-122"/>
              </a:rPr>
              <a:t>形式</a:t>
            </a:r>
            <a:endParaRPr kumimoji="1" lang="en-US" altLang="zh-CN" sz="4000" dirty="0">
              <a:solidFill>
                <a:schemeClr val="bg1"/>
              </a:solidFill>
              <a:latin typeface="STZhongsong" panose="02010600040101010101" pitchFamily="2" charset="-122"/>
              <a:ea typeface="STZhongsong" panose="02010600040101010101" pitchFamily="2" charset="-122"/>
            </a:endParaRPr>
          </a:p>
          <a:p>
            <a:pPr marL="1028700" lvl="1"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多种句式，灵活填空增改</a:t>
            </a:r>
            <a:endParaRPr kumimoji="1" lang="en-US" altLang="zh-CN" sz="3600" dirty="0">
              <a:solidFill>
                <a:schemeClr val="bg1"/>
              </a:solidFill>
              <a:latin typeface="STZhongsong" panose="02010600040101010101" pitchFamily="2" charset="-122"/>
              <a:ea typeface="STZhongsong" panose="02010600040101010101" pitchFamily="2" charset="-122"/>
            </a:endParaRPr>
          </a:p>
        </p:txBody>
      </p:sp>
      <p:pic>
        <p:nvPicPr>
          <p:cNvPr id="2" name="图片 1">
            <a:extLst>
              <a:ext uri="{FF2B5EF4-FFF2-40B4-BE49-F238E27FC236}">
                <a16:creationId xmlns:a16="http://schemas.microsoft.com/office/drawing/2014/main" id="{C1BE0731-36EC-6794-FC56-7E8EAEDF3BF7}"/>
              </a:ext>
            </a:extLst>
          </p:cNvPr>
          <p:cNvPicPr>
            <a:picLocks noChangeAspect="1"/>
          </p:cNvPicPr>
          <p:nvPr/>
        </p:nvPicPr>
        <p:blipFill>
          <a:blip r:embed="rId7"/>
          <a:stretch>
            <a:fillRect/>
          </a:stretch>
        </p:blipFill>
        <p:spPr>
          <a:xfrm>
            <a:off x="4364069" y="817419"/>
            <a:ext cx="7436636" cy="5223162"/>
          </a:xfrm>
          <a:prstGeom prst="rect">
            <a:avLst/>
          </a:prstGeom>
        </p:spPr>
      </p:pic>
    </p:spTree>
    <p:custDataLst>
      <p:tags r:id="rId1"/>
    </p:custDataLst>
    <p:extLst>
      <p:ext uri="{BB962C8B-B14F-4D97-AF65-F5344CB8AC3E}">
        <p14:creationId xmlns:p14="http://schemas.microsoft.com/office/powerpoint/2010/main" val="333856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1800493"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作文</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720D1E41-889D-223F-3BAA-E9E990610771}"/>
              </a:ext>
            </a:extLst>
          </p:cNvPr>
          <p:cNvSpPr txBox="1"/>
          <p:nvPr/>
        </p:nvSpPr>
        <p:spPr>
          <a:xfrm>
            <a:off x="1000895" y="2096119"/>
            <a:ext cx="12225969" cy="3318216"/>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看“</a:t>
            </a:r>
            <a:r>
              <a:rPr kumimoji="1" lang="zh-CN" altLang="en-US" sz="3600" dirty="0">
                <a:solidFill>
                  <a:srgbClr val="0070C0"/>
                </a:solidFill>
                <a:latin typeface="STZhongsong" panose="02010600040101010101" pitchFamily="2" charset="-122"/>
                <a:ea typeface="STZhongsong" panose="02010600040101010101" pitchFamily="2" charset="-122"/>
              </a:rPr>
              <a:t>环球学习中心杨总</a:t>
            </a:r>
            <a:r>
              <a:rPr kumimoji="1" lang="zh-CN" altLang="en-US" sz="3600" dirty="0">
                <a:solidFill>
                  <a:schemeClr val="bg1"/>
                </a:solidFill>
                <a:latin typeface="STZhongsong" panose="02010600040101010101" pitchFamily="2" charset="-122"/>
                <a:ea typeface="STZhongsong" panose="02010600040101010101" pitchFamily="2" charset="-122"/>
              </a:rPr>
              <a:t>”的视频，不看亏死！</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找题目练习，可以用预测卷</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在练习中找到手感，</a:t>
            </a:r>
            <a:r>
              <a:rPr kumimoji="1" lang="zh-CN" altLang="en-US" sz="3600" dirty="0">
                <a:solidFill>
                  <a:srgbClr val="A80404"/>
                </a:solidFill>
                <a:latin typeface="STZhongsong" panose="02010600040101010101" pitchFamily="2" charset="-122"/>
                <a:ea typeface="STZhongsong" panose="02010600040101010101" pitchFamily="2" charset="-122"/>
              </a:rPr>
              <a:t>灵活</a:t>
            </a:r>
            <a:r>
              <a:rPr kumimoji="1" lang="zh-CN" altLang="en-US" sz="3600" dirty="0">
                <a:solidFill>
                  <a:schemeClr val="bg1"/>
                </a:solidFill>
                <a:latin typeface="STZhongsong" panose="02010600040101010101" pitchFamily="2" charset="-122"/>
                <a:ea typeface="STZhongsong" panose="02010600040101010101" pitchFamily="2" charset="-122"/>
              </a:rPr>
              <a:t>处理各种问题</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买</a:t>
            </a:r>
            <a:r>
              <a:rPr kumimoji="1" lang="zh-CN" altLang="en-US" sz="3600" dirty="0">
                <a:solidFill>
                  <a:srgbClr val="A80404"/>
                </a:solidFill>
                <a:latin typeface="STZhongsong" panose="02010600040101010101" pitchFamily="2" charset="-122"/>
                <a:ea typeface="STZhongsong" panose="02010600040101010101" pitchFamily="2" charset="-122"/>
              </a:rPr>
              <a:t>答题卡</a:t>
            </a:r>
            <a:r>
              <a:rPr kumimoji="1" lang="zh-CN" altLang="en-US" sz="3600" dirty="0">
                <a:solidFill>
                  <a:schemeClr val="bg1"/>
                </a:solidFill>
                <a:latin typeface="STZhongsong" panose="02010600040101010101" pitchFamily="2" charset="-122"/>
                <a:ea typeface="STZhongsong" panose="02010600040101010101" pitchFamily="2" charset="-122"/>
              </a:rPr>
              <a:t>练！字迹工整清楚！</a:t>
            </a:r>
            <a:endParaRPr kumimoji="1" lang="en-US" altLang="zh-CN" sz="3600" dirty="0">
              <a:solidFill>
                <a:schemeClr val="bg1"/>
              </a:solidFill>
              <a:latin typeface="STZhongsong" panose="02010600040101010101" pitchFamily="2" charset="-122"/>
              <a:ea typeface="STZhongsong" panose="02010600040101010101" pitchFamily="2" charset="-122"/>
            </a:endParaRPr>
          </a:p>
        </p:txBody>
      </p:sp>
    </p:spTree>
    <p:custDataLst>
      <p:tags r:id="rId1"/>
    </p:custDataLst>
    <p:extLst>
      <p:ext uri="{BB962C8B-B14F-4D97-AF65-F5344CB8AC3E}">
        <p14:creationId xmlns:p14="http://schemas.microsoft.com/office/powerpoint/2010/main" val="1551444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考研英语</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720D1E41-889D-223F-3BAA-E9E990610771}"/>
              </a:ext>
            </a:extLst>
          </p:cNvPr>
          <p:cNvSpPr txBox="1"/>
          <p:nvPr/>
        </p:nvSpPr>
        <p:spPr>
          <a:xfrm>
            <a:off x="1000895" y="2096119"/>
            <a:ext cx="12225969" cy="3318216"/>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考研英语没那么难，但也没那么简单</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需要积累的时间</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需要练习的时间</a:t>
            </a:r>
            <a:endParaRPr kumimoji="1" lang="en-US" altLang="zh-CN" sz="36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3600" dirty="0">
                <a:solidFill>
                  <a:schemeClr val="bg1"/>
                </a:solidFill>
                <a:latin typeface="STZhongsong" panose="02010600040101010101" pitchFamily="2" charset="-122"/>
                <a:ea typeface="STZhongsong" panose="02010600040101010101" pitchFamily="2" charset="-122"/>
              </a:rPr>
              <a:t>需要思考的时间</a:t>
            </a:r>
            <a:endParaRPr kumimoji="1" lang="en-US" altLang="zh-CN" sz="3600" dirty="0">
              <a:solidFill>
                <a:schemeClr val="bg1"/>
              </a:solidFill>
              <a:latin typeface="STZhongsong" panose="02010600040101010101" pitchFamily="2" charset="-122"/>
              <a:ea typeface="STZhongsong" panose="02010600040101010101" pitchFamily="2" charset="-122"/>
            </a:endParaRPr>
          </a:p>
        </p:txBody>
      </p:sp>
    </p:spTree>
    <p:custDataLst>
      <p:tags r:id="rId1"/>
    </p:custDataLst>
    <p:extLst>
      <p:ext uri="{BB962C8B-B14F-4D97-AF65-F5344CB8AC3E}">
        <p14:creationId xmlns:p14="http://schemas.microsoft.com/office/powerpoint/2010/main" val="31788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E3669CB-E156-B904-8966-1FCF8BABE5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375" y="0"/>
            <a:ext cx="10529065" cy="6725152"/>
          </a:xfrm>
          <a:prstGeom prst="rect">
            <a:avLst/>
          </a:prstGeom>
        </p:spPr>
      </p:pic>
    </p:spTree>
    <p:custDataLst>
      <p:tags r:id="rId1"/>
    </p:custDataLst>
    <p:extLst>
      <p:ext uri="{BB962C8B-B14F-4D97-AF65-F5344CB8AC3E}">
        <p14:creationId xmlns:p14="http://schemas.microsoft.com/office/powerpoint/2010/main" val="1441371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029185A-A168-8B9A-0099-C97A4BAE889D}"/>
              </a:ext>
            </a:extLst>
          </p:cNvPr>
          <p:cNvPicPr>
            <a:picLocks noChangeAspect="1"/>
          </p:cNvPicPr>
          <p:nvPr/>
        </p:nvPicPr>
        <p:blipFill>
          <a:blip r:embed="rId5"/>
          <a:stretch>
            <a:fillRect/>
          </a:stretch>
        </p:blipFill>
        <p:spPr>
          <a:xfrm>
            <a:off x="1208903" y="2377603"/>
            <a:ext cx="9977432" cy="2762808"/>
          </a:xfrm>
          <a:prstGeom prst="rect">
            <a:avLst/>
          </a:prstGeom>
        </p:spPr>
      </p:pic>
      <p:pic>
        <p:nvPicPr>
          <p:cNvPr id="4" name="图片 3" descr="图片包含 游戏机&#10;&#10;描述已自动生成">
            <a:extLst>
              <a:ext uri="{FF2B5EF4-FFF2-40B4-BE49-F238E27FC236}">
                <a16:creationId xmlns:a16="http://schemas.microsoft.com/office/drawing/2014/main" id="{03918DDB-ABCB-CB80-9A0C-3B66B7A09A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54" t="14311" r="2763" b="18023"/>
          <a:stretch/>
        </p:blipFill>
        <p:spPr>
          <a:xfrm>
            <a:off x="7276576" y="1082668"/>
            <a:ext cx="3909759" cy="862940"/>
          </a:xfrm>
          <a:prstGeom prst="rect">
            <a:avLst/>
          </a:prstGeom>
        </p:spPr>
      </p:pic>
    </p:spTree>
    <p:custDataLst>
      <p:tags r:id="rId1"/>
    </p:custDataLst>
    <p:extLst>
      <p:ext uri="{BB962C8B-B14F-4D97-AF65-F5344CB8AC3E}">
        <p14:creationId xmlns:p14="http://schemas.microsoft.com/office/powerpoint/2010/main" val="3810406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47B8780-2A65-1735-7462-E591CF5EF8BA}"/>
              </a:ext>
            </a:extLst>
          </p:cNvPr>
          <p:cNvSpPr txBox="1"/>
          <p:nvPr/>
        </p:nvSpPr>
        <p:spPr>
          <a:xfrm>
            <a:off x="358685" y="395751"/>
            <a:ext cx="11046614" cy="5401479"/>
          </a:xfrm>
          <a:prstGeom prst="rect">
            <a:avLst/>
          </a:prstGeom>
          <a:noFill/>
        </p:spPr>
        <p:txBody>
          <a:bodyPr wrap="none" rtlCol="0">
            <a:spAutoFit/>
          </a:bodyPr>
          <a:lstStyle/>
          <a:p>
            <a:r>
              <a:rPr kumimoji="1" lang="zh-CN" altLang="en-US" sz="11500" spc="600" dirty="0">
                <a:solidFill>
                  <a:srgbClr val="CFC6C6"/>
                </a:solidFill>
                <a:latin typeface="HYJinLingKeJing W" pitchFamily="18" charset="-122"/>
                <a:ea typeface="HYJinLingKeJing W" pitchFamily="18" charset="-122"/>
              </a:rPr>
              <a:t>心诚则灵</a:t>
            </a:r>
            <a:endParaRPr kumimoji="1" lang="en-US" altLang="zh-CN" sz="11500" spc="600" dirty="0">
              <a:solidFill>
                <a:srgbClr val="CFC6C6"/>
              </a:solidFill>
              <a:latin typeface="HYJinLingKeJing W" pitchFamily="18" charset="-122"/>
              <a:ea typeface="HYJinLingKeJing W" pitchFamily="18" charset="-122"/>
            </a:endParaRPr>
          </a:p>
          <a:p>
            <a:endParaRPr kumimoji="1" lang="en-US" altLang="zh-CN" sz="11500" spc="600" dirty="0">
              <a:solidFill>
                <a:srgbClr val="CFC6C6"/>
              </a:solidFill>
              <a:latin typeface="HYJinLingKeJing W" pitchFamily="18" charset="-122"/>
              <a:ea typeface="HYJinLingKeJing W" pitchFamily="18" charset="-122"/>
            </a:endParaRPr>
          </a:p>
          <a:p>
            <a:r>
              <a:rPr kumimoji="1" lang="zh-CN" altLang="en-US" sz="11500" spc="600" dirty="0">
                <a:solidFill>
                  <a:srgbClr val="CFC6C6"/>
                </a:solidFill>
                <a:latin typeface="HYJinLingKeJing W" pitchFamily="18" charset="-122"/>
                <a:ea typeface="HYJinLingKeJing W" pitchFamily="18" charset="-122"/>
              </a:rPr>
              <a:t>尽人事，听天命</a:t>
            </a:r>
          </a:p>
        </p:txBody>
      </p:sp>
      <p:sp>
        <p:nvSpPr>
          <p:cNvPr id="3" name="文本框 2">
            <a:extLst>
              <a:ext uri="{FF2B5EF4-FFF2-40B4-BE49-F238E27FC236}">
                <a16:creationId xmlns:a16="http://schemas.microsoft.com/office/drawing/2014/main" id="{375C1279-6159-8F5A-E908-889CB4964DEF}"/>
              </a:ext>
            </a:extLst>
          </p:cNvPr>
          <p:cNvSpPr txBox="1"/>
          <p:nvPr>
            <p:custDataLst>
              <p:tags r:id="rId2"/>
            </p:custDataLst>
          </p:nvPr>
        </p:nvSpPr>
        <p:spPr>
          <a:xfrm>
            <a:off x="3345370" y="2246807"/>
            <a:ext cx="8059929" cy="4950598"/>
          </a:xfrm>
          <a:prstGeom prst="rect">
            <a:avLst/>
          </a:prstGeom>
          <a:noFill/>
        </p:spPr>
        <p:txBody>
          <a:bodyPr lIns="63500" tIns="25400" rIns="63500" bIns="25400">
            <a:normAutofit/>
          </a:bodyPr>
          <a:lstStyle/>
          <a:p>
            <a:pPr>
              <a:spcBef>
                <a:spcPts val="0"/>
              </a:spcBef>
              <a:spcAft>
                <a:spcPts val="0"/>
              </a:spcAft>
              <a:buSzPct val="100000"/>
            </a:pPr>
            <a:r>
              <a:rPr lang="zh-CN" altLang="en-US" sz="8800" spc="160" noProof="1">
                <a:solidFill>
                  <a:schemeClr val="bg1"/>
                </a:solidFill>
                <a:latin typeface="HYJinLingKeJing W" pitchFamily="18" charset="-122"/>
                <a:ea typeface="HYJinLingKeJing W" pitchFamily="18" charset="-122"/>
              </a:rPr>
              <a:t>    谢谢！</a:t>
            </a:r>
            <a:endParaRPr lang="en-US" altLang="zh-TW" sz="3600" spc="160" noProof="1">
              <a:solidFill>
                <a:schemeClr val="bg1"/>
              </a:solidFill>
              <a:latin typeface="HYJinLingKeJing W" pitchFamily="18" charset="-122"/>
              <a:ea typeface="HYJinLingKeJing W" pitchFamily="18" charset="-122"/>
            </a:endParaRPr>
          </a:p>
          <a:p>
            <a:pPr algn="r">
              <a:spcBef>
                <a:spcPts val="0"/>
              </a:spcBef>
              <a:spcAft>
                <a:spcPts val="0"/>
              </a:spcAft>
              <a:buSzPct val="100000"/>
            </a:pPr>
            <a:endParaRPr lang="en-US" altLang="zh-TW" sz="3600" spc="160" noProof="1">
              <a:solidFill>
                <a:schemeClr val="bg1"/>
              </a:solidFill>
              <a:latin typeface="HYJinLingKeJing W" pitchFamily="18" charset="-122"/>
              <a:ea typeface="HYJinLingKeJing W" pitchFamily="18" charset="-122"/>
            </a:endParaRPr>
          </a:p>
          <a:p>
            <a:pPr algn="r">
              <a:spcBef>
                <a:spcPts val="0"/>
              </a:spcBef>
              <a:spcAft>
                <a:spcPts val="0"/>
              </a:spcAft>
              <a:buSzPct val="100000"/>
            </a:pPr>
            <a:endParaRPr lang="en-US" altLang="zh-TW" sz="3600" spc="160" noProof="1">
              <a:solidFill>
                <a:schemeClr val="bg1"/>
              </a:solidFill>
              <a:latin typeface="HYJinLingKeJing W" pitchFamily="18" charset="-122"/>
              <a:ea typeface="HYJinLingKeJing W" pitchFamily="18" charset="-122"/>
            </a:endParaRPr>
          </a:p>
          <a:p>
            <a:pPr algn="r">
              <a:lnSpc>
                <a:spcPct val="150000"/>
              </a:lnSpc>
              <a:spcBef>
                <a:spcPts val="0"/>
              </a:spcBef>
              <a:spcAft>
                <a:spcPts val="0"/>
              </a:spcAft>
              <a:buSzPct val="100000"/>
            </a:pPr>
            <a:endParaRPr lang="en-US" altLang="zh-TW" sz="3600" spc="160" noProof="1">
              <a:solidFill>
                <a:schemeClr val="bg1"/>
              </a:solidFill>
              <a:latin typeface="HYJinLingKeJing W" pitchFamily="18" charset="-122"/>
              <a:ea typeface="HYJinLingKeJing W" pitchFamily="18" charset="-122"/>
            </a:endParaRPr>
          </a:p>
          <a:p>
            <a:pPr algn="r">
              <a:spcBef>
                <a:spcPts val="0"/>
              </a:spcBef>
              <a:spcAft>
                <a:spcPts val="0"/>
              </a:spcAft>
              <a:buSzPct val="100000"/>
            </a:pPr>
            <a:r>
              <a:rPr lang="zh-TW" altLang="en-US" sz="3600" spc="160" noProof="1">
                <a:solidFill>
                  <a:schemeClr val="bg1"/>
                </a:solidFill>
                <a:latin typeface="HYJinLingKeJing W" pitchFamily="18" charset="-122"/>
                <a:ea typeface="HYJinLingKeJing W" pitchFamily="18" charset="-122"/>
              </a:rPr>
              <a:t>秦丹妮</a:t>
            </a:r>
            <a:endParaRPr lang="en-US" altLang="zh-TW" sz="3600" spc="160" noProof="1">
              <a:solidFill>
                <a:schemeClr val="bg1"/>
              </a:solidFill>
              <a:latin typeface="HYJinLingKeJing W" pitchFamily="18" charset="-122"/>
              <a:ea typeface="HYJinLingKeJing W" pitchFamily="18" charset="-122"/>
            </a:endParaRPr>
          </a:p>
          <a:p>
            <a:pPr algn="r">
              <a:spcBef>
                <a:spcPts val="0"/>
              </a:spcBef>
              <a:spcAft>
                <a:spcPts val="0"/>
              </a:spcAft>
              <a:buSzPct val="100000"/>
            </a:pPr>
            <a:r>
              <a:rPr lang="en-US" altLang="zh-TW" sz="3600" spc="160" noProof="1">
                <a:solidFill>
                  <a:schemeClr val="bg1"/>
                </a:solidFill>
                <a:latin typeface="HYJinLingKeJing W" pitchFamily="18" charset="-122"/>
                <a:ea typeface="HYJinLingKeJing W" pitchFamily="18" charset="-122"/>
              </a:rPr>
              <a:t>202</a:t>
            </a:r>
            <a:r>
              <a:rPr lang="en-US" altLang="zh-CN" sz="3600" spc="160" noProof="1">
                <a:solidFill>
                  <a:schemeClr val="bg1"/>
                </a:solidFill>
                <a:latin typeface="HYJinLingKeJing W" pitchFamily="18" charset="-122"/>
                <a:ea typeface="HYJinLingKeJing W" pitchFamily="18" charset="-122"/>
              </a:rPr>
              <a:t>3</a:t>
            </a:r>
            <a:r>
              <a:rPr lang="zh-TW" altLang="en-US" sz="3600" spc="160" noProof="1">
                <a:solidFill>
                  <a:schemeClr val="bg1"/>
                </a:solidFill>
                <a:latin typeface="HYJinLingKeJing W" pitchFamily="18" charset="-122"/>
                <a:ea typeface="HYJinLingKeJing W" pitchFamily="18" charset="-122"/>
              </a:rPr>
              <a:t>年</a:t>
            </a:r>
            <a:r>
              <a:rPr lang="en-US" altLang="zh-CN" sz="3600" spc="160" noProof="1">
                <a:solidFill>
                  <a:schemeClr val="bg1"/>
                </a:solidFill>
                <a:latin typeface="HYJinLingKeJing W" pitchFamily="18" charset="-122"/>
                <a:ea typeface="HYJinLingKeJing W" pitchFamily="18" charset="-122"/>
              </a:rPr>
              <a:t>10</a:t>
            </a:r>
            <a:r>
              <a:rPr lang="zh-TW" altLang="en-US" sz="3600" spc="160" noProof="1">
                <a:solidFill>
                  <a:schemeClr val="bg1"/>
                </a:solidFill>
                <a:latin typeface="HYJinLingKeJing W" pitchFamily="18" charset="-122"/>
                <a:ea typeface="HYJinLingKeJing W" pitchFamily="18" charset="-122"/>
              </a:rPr>
              <a:t>月</a:t>
            </a:r>
            <a:endParaRPr lang="zh-CN" altLang="en-US" sz="3600" spc="160" noProof="1">
              <a:solidFill>
                <a:schemeClr val="bg1"/>
              </a:solidFill>
              <a:latin typeface="HYJinLingKeJing W" pitchFamily="18" charset="-122"/>
              <a:ea typeface="HYJinLingKeJing W" pitchFamily="18" charset="-122"/>
            </a:endParaRPr>
          </a:p>
        </p:txBody>
      </p:sp>
      <p:sp>
        <p:nvSpPr>
          <p:cNvPr id="5" name="文本框 4">
            <a:extLst>
              <a:ext uri="{FF2B5EF4-FFF2-40B4-BE49-F238E27FC236}">
                <a16:creationId xmlns:a16="http://schemas.microsoft.com/office/drawing/2014/main" id="{EA05890A-A0B4-86CE-6116-06703E6BDD4D}"/>
              </a:ext>
            </a:extLst>
          </p:cNvPr>
          <p:cNvSpPr txBox="1"/>
          <p:nvPr/>
        </p:nvSpPr>
        <p:spPr>
          <a:xfrm>
            <a:off x="9522205" y="3086570"/>
            <a:ext cx="1488686" cy="369332"/>
          </a:xfrm>
          <a:prstGeom prst="rect">
            <a:avLst/>
          </a:prstGeom>
          <a:noFill/>
        </p:spPr>
        <p:txBody>
          <a:bodyPr wrap="square" rtlCol="0">
            <a:spAutoFit/>
          </a:bodyPr>
          <a:lstStyle/>
          <a:p>
            <a:r>
              <a:rPr kumimoji="1" lang="zh-CN" altLang="en-US" dirty="0">
                <a:solidFill>
                  <a:schemeClr val="tx2">
                    <a:lumMod val="10000"/>
                  </a:schemeClr>
                </a:solidFill>
                <a:latin typeface="STZhongsong" panose="02010600040101010101" pitchFamily="2" charset="-122"/>
                <a:ea typeface="STZhongsong" panose="02010600040101010101" pitchFamily="2" charset="-122"/>
              </a:rPr>
              <a:t>反馈二维码</a:t>
            </a:r>
          </a:p>
        </p:txBody>
      </p:sp>
      <p:pic>
        <p:nvPicPr>
          <p:cNvPr id="2" name="图片 1">
            <a:extLst>
              <a:ext uri="{FF2B5EF4-FFF2-40B4-BE49-F238E27FC236}">
                <a16:creationId xmlns:a16="http://schemas.microsoft.com/office/drawing/2014/main" id="{EFB540DF-2987-9213-5AD5-8E4F28BF738E}"/>
              </a:ext>
            </a:extLst>
          </p:cNvPr>
          <p:cNvPicPr>
            <a:picLocks noChangeAspect="1"/>
          </p:cNvPicPr>
          <p:nvPr/>
        </p:nvPicPr>
        <p:blipFill>
          <a:blip r:embed="rId6"/>
          <a:stretch>
            <a:fillRect/>
          </a:stretch>
        </p:blipFill>
        <p:spPr>
          <a:xfrm>
            <a:off x="8929688" y="445317"/>
            <a:ext cx="2461711" cy="2498316"/>
          </a:xfrm>
          <a:prstGeom prst="rect">
            <a:avLst/>
          </a:prstGeom>
        </p:spPr>
      </p:pic>
    </p:spTree>
    <p:custDataLst>
      <p:tags r:id="rId1"/>
    </p:custDataLst>
    <p:extLst>
      <p:ext uri="{BB962C8B-B14F-4D97-AF65-F5344CB8AC3E}">
        <p14:creationId xmlns:p14="http://schemas.microsoft.com/office/powerpoint/2010/main" val="415749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应对策略</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sp>
        <p:nvSpPr>
          <p:cNvPr id="7" name="文本框 6">
            <a:extLst>
              <a:ext uri="{FF2B5EF4-FFF2-40B4-BE49-F238E27FC236}">
                <a16:creationId xmlns:a16="http://schemas.microsoft.com/office/drawing/2014/main" id="{ABC97734-AB86-45BC-C2F3-04FE7ADBEE31}"/>
              </a:ext>
            </a:extLst>
          </p:cNvPr>
          <p:cNvSpPr txBox="1"/>
          <p:nvPr/>
        </p:nvSpPr>
        <p:spPr>
          <a:xfrm>
            <a:off x="1199667" y="2277897"/>
            <a:ext cx="3531736" cy="3250249"/>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5400" dirty="0">
                <a:solidFill>
                  <a:srgbClr val="A80404"/>
                </a:solidFill>
                <a:latin typeface="STZhongsong" panose="02010600040101010101" pitchFamily="2" charset="-122"/>
                <a:ea typeface="STZhongsong" panose="02010600040101010101" pitchFamily="2" charset="-122"/>
              </a:rPr>
              <a:t>时间策略</a:t>
            </a:r>
            <a:endParaRPr kumimoji="1" lang="en-US" altLang="zh-CN" sz="5400" dirty="0">
              <a:solidFill>
                <a:srgbClr val="A80404"/>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总体规划</a:t>
            </a:r>
            <a:endParaRPr kumimoji="1" lang="en-US" altLang="zh-CN" sz="4400" dirty="0">
              <a:solidFill>
                <a:schemeClr val="tx2">
                  <a:lumMod val="10000"/>
                </a:schemeClr>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针对策略</a:t>
            </a:r>
            <a:endParaRPr kumimoji="1" lang="en-US" altLang="zh-CN" sz="44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extLst>
              <a:ext uri="{FF2B5EF4-FFF2-40B4-BE49-F238E27FC236}">
                <a16:creationId xmlns:a16="http://schemas.microsoft.com/office/drawing/2014/main" id="{81CCEA1D-FB9E-CD95-CC9D-D47AEE052465}"/>
              </a:ext>
            </a:extLst>
          </p:cNvPr>
          <p:cNvSpPr/>
          <p:nvPr/>
        </p:nvSpPr>
        <p:spPr>
          <a:xfrm>
            <a:off x="5029200" y="2321997"/>
            <a:ext cx="6386513" cy="3596889"/>
          </a:xfrm>
          <a:prstGeom prst="roundRect">
            <a:avLst/>
          </a:prstGeom>
          <a:solidFill>
            <a:srgbClr val="FFF6E8">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4400" dirty="0">
                <a:solidFill>
                  <a:schemeClr val="bg1"/>
                </a:solidFill>
                <a:latin typeface="HYJinLingKeJing W" pitchFamily="18" charset="-122"/>
                <a:ea typeface="HYJinLingKeJing W" pitchFamily="18" charset="-122"/>
              </a:rPr>
              <a:t>3</a:t>
            </a:r>
            <a:r>
              <a:rPr kumimoji="1" lang="zh-CN" altLang="en-US" sz="4400" dirty="0">
                <a:solidFill>
                  <a:schemeClr val="bg1"/>
                </a:solidFill>
                <a:latin typeface="HYJinLingKeJing W" pitchFamily="18" charset="-122"/>
                <a:ea typeface="HYJinLingKeJing W" pitchFamily="18" charset="-122"/>
              </a:rPr>
              <a:t>小时如何安排？</a:t>
            </a:r>
            <a:endParaRPr kumimoji="1" lang="en-US" altLang="zh-CN" sz="4400" dirty="0">
              <a:solidFill>
                <a:schemeClr val="bg1"/>
              </a:solidFill>
              <a:latin typeface="HYJinLingKeJing W" pitchFamily="18" charset="-122"/>
              <a:ea typeface="HYJinLingKeJing W" pitchFamily="18" charset="-122"/>
            </a:endParaRPr>
          </a:p>
          <a:p>
            <a:pPr algn="ctr">
              <a:lnSpc>
                <a:spcPct val="150000"/>
              </a:lnSpc>
            </a:pPr>
            <a:r>
              <a:rPr kumimoji="1" lang="en-US" altLang="zh-CN" sz="3200" dirty="0">
                <a:solidFill>
                  <a:schemeClr val="bg1"/>
                </a:solidFill>
                <a:latin typeface="HYJinLingKeJing W" pitchFamily="18" charset="-122"/>
                <a:ea typeface="HYJinLingKeJing W" pitchFamily="18" charset="-122"/>
              </a:rPr>
              <a:t>1.</a:t>
            </a:r>
            <a:r>
              <a:rPr kumimoji="1" lang="zh-CN" altLang="en-US" sz="3200" dirty="0">
                <a:solidFill>
                  <a:schemeClr val="bg1"/>
                </a:solidFill>
                <a:latin typeface="HYJinLingKeJing W" pitchFamily="18" charset="-122"/>
                <a:ea typeface="HYJinLingKeJing W" pitchFamily="18" charset="-122"/>
              </a:rPr>
              <a:t>从作文逆推（</a:t>
            </a:r>
            <a:r>
              <a:rPr kumimoji="1" lang="en-US" altLang="zh-CN" sz="3200" dirty="0">
                <a:solidFill>
                  <a:schemeClr val="bg1"/>
                </a:solidFill>
                <a:latin typeface="HYJinLingKeJing W" pitchFamily="18" charset="-122"/>
                <a:ea typeface="HYJinLingKeJing W" pitchFamily="18" charset="-122"/>
              </a:rPr>
              <a:t>1h</a:t>
            </a:r>
            <a:r>
              <a:rPr kumimoji="1" lang="zh-CN" altLang="en-US" sz="3200" dirty="0">
                <a:solidFill>
                  <a:schemeClr val="bg1"/>
                </a:solidFill>
                <a:latin typeface="HYJinLingKeJing W" pitchFamily="18" charset="-122"/>
                <a:ea typeface="HYJinLingKeJing W" pitchFamily="18" charset="-122"/>
              </a:rPr>
              <a:t>）</a:t>
            </a:r>
            <a:endParaRPr kumimoji="1" lang="en-US" altLang="zh-CN" sz="3200" dirty="0">
              <a:solidFill>
                <a:schemeClr val="bg1"/>
              </a:solidFill>
              <a:latin typeface="HYJinLingKeJing W" pitchFamily="18" charset="-122"/>
              <a:ea typeface="HYJinLingKeJing W" pitchFamily="18" charset="-122"/>
            </a:endParaRPr>
          </a:p>
          <a:p>
            <a:pPr algn="ctr">
              <a:lnSpc>
                <a:spcPct val="150000"/>
              </a:lnSpc>
            </a:pPr>
            <a:r>
              <a:rPr kumimoji="1" lang="en-US" altLang="zh-CN" sz="3200" dirty="0">
                <a:solidFill>
                  <a:schemeClr val="bg1"/>
                </a:solidFill>
                <a:latin typeface="HYJinLingKeJing W" pitchFamily="18" charset="-122"/>
                <a:ea typeface="HYJinLingKeJing W" pitchFamily="18" charset="-122"/>
              </a:rPr>
              <a:t>2.</a:t>
            </a:r>
            <a:r>
              <a:rPr kumimoji="1" lang="zh-CN" altLang="en-US" sz="3200" dirty="0">
                <a:solidFill>
                  <a:schemeClr val="bg1"/>
                </a:solidFill>
                <a:latin typeface="HYJinLingKeJing W" pitchFamily="18" charset="-122"/>
                <a:ea typeface="HYJinLingKeJing W" pitchFamily="18" charset="-122"/>
              </a:rPr>
              <a:t>根据做阅读的速度分配（</a:t>
            </a:r>
            <a:r>
              <a:rPr kumimoji="1" lang="en-US" altLang="zh-CN" sz="3200" dirty="0">
                <a:solidFill>
                  <a:schemeClr val="bg1"/>
                </a:solidFill>
                <a:latin typeface="HYJinLingKeJing W" pitchFamily="18" charset="-122"/>
                <a:ea typeface="HYJinLingKeJing W" pitchFamily="18" charset="-122"/>
              </a:rPr>
              <a:t>4</a:t>
            </a:r>
            <a:r>
              <a:rPr kumimoji="1" lang="zh-CN" altLang="en-US" sz="3200" dirty="0">
                <a:solidFill>
                  <a:schemeClr val="bg1"/>
                </a:solidFill>
                <a:latin typeface="HYJinLingKeJing W" pitchFamily="18" charset="-122"/>
                <a:ea typeface="HYJinLingKeJing W" pitchFamily="18" charset="-122"/>
              </a:rPr>
              <a:t>篇）</a:t>
            </a:r>
            <a:endParaRPr kumimoji="1" lang="en-US" altLang="zh-CN" sz="3200" dirty="0">
              <a:solidFill>
                <a:schemeClr val="bg1"/>
              </a:solidFill>
              <a:latin typeface="HYJinLingKeJing W" pitchFamily="18" charset="-122"/>
              <a:ea typeface="HYJinLingKeJing W" pitchFamily="18" charset="-122"/>
            </a:endParaRPr>
          </a:p>
          <a:p>
            <a:pPr algn="ctr">
              <a:lnSpc>
                <a:spcPct val="150000"/>
              </a:lnSpc>
            </a:pPr>
            <a:r>
              <a:rPr kumimoji="1" lang="en-US" altLang="zh-CN" sz="3200" dirty="0">
                <a:solidFill>
                  <a:schemeClr val="bg1"/>
                </a:solidFill>
                <a:latin typeface="HYJinLingKeJing W" pitchFamily="18" charset="-122"/>
                <a:ea typeface="HYJinLingKeJing W" pitchFamily="18" charset="-122"/>
              </a:rPr>
              <a:t>3.</a:t>
            </a:r>
            <a:r>
              <a:rPr kumimoji="1" lang="zh-CN" altLang="en-US" sz="3200" dirty="0">
                <a:solidFill>
                  <a:schemeClr val="bg1"/>
                </a:solidFill>
                <a:latin typeface="HYJinLingKeJing W" pitchFamily="18" charset="-122"/>
                <a:ea typeface="HYJinLingKeJing W" pitchFamily="18" charset="-122"/>
              </a:rPr>
              <a:t>留出填涂答题卡的时间</a:t>
            </a:r>
            <a:endParaRPr kumimoji="1" lang="en-US" altLang="zh-CN" sz="3200" dirty="0">
              <a:solidFill>
                <a:schemeClr val="bg1"/>
              </a:solidFill>
              <a:latin typeface="HYJinLingKeJing W" pitchFamily="18" charset="-122"/>
              <a:ea typeface="HYJinLingKeJing W" pitchFamily="18" charset="-122"/>
            </a:endParaRPr>
          </a:p>
        </p:txBody>
      </p:sp>
    </p:spTree>
    <p:custDataLst>
      <p:tags r:id="rId1"/>
    </p:custDataLst>
    <p:extLst>
      <p:ext uri="{BB962C8B-B14F-4D97-AF65-F5344CB8AC3E}">
        <p14:creationId xmlns:p14="http://schemas.microsoft.com/office/powerpoint/2010/main" val="315096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A7B822B-2051-2C32-46F3-2B166CDC9620}"/>
              </a:ext>
            </a:extLst>
          </p:cNvPr>
          <p:cNvSpPr txBox="1"/>
          <p:nvPr/>
        </p:nvSpPr>
        <p:spPr>
          <a:xfrm>
            <a:off x="3389278" y="553323"/>
            <a:ext cx="2262158" cy="923330"/>
          </a:xfrm>
          <a:prstGeom prst="rect">
            <a:avLst/>
          </a:prstGeom>
          <a:noFill/>
        </p:spPr>
        <p:txBody>
          <a:bodyPr wrap="none" rtlCol="0">
            <a:spAutoFit/>
          </a:bodyPr>
          <a:lstStyle/>
          <a:p>
            <a:r>
              <a:rPr kumimoji="1" lang="zh-CN" altLang="en-US" sz="5400" dirty="0">
                <a:solidFill>
                  <a:schemeClr val="tx2">
                    <a:lumMod val="10000"/>
                  </a:schemeClr>
                </a:solidFill>
                <a:latin typeface="STZhongsong" panose="02010600040101010101" pitchFamily="2" charset="-122"/>
                <a:ea typeface="STZhongsong" panose="02010600040101010101" pitchFamily="2" charset="-122"/>
              </a:rPr>
              <a:t>英语一</a:t>
            </a:r>
          </a:p>
        </p:txBody>
      </p:sp>
      <p:sp>
        <p:nvSpPr>
          <p:cNvPr id="8" name="文本框 7">
            <a:extLst>
              <a:ext uri="{FF2B5EF4-FFF2-40B4-BE49-F238E27FC236}">
                <a16:creationId xmlns:a16="http://schemas.microsoft.com/office/drawing/2014/main" id="{F7D0A59E-01B7-0204-88DA-C9A55FF0DAA7}"/>
              </a:ext>
            </a:extLst>
          </p:cNvPr>
          <p:cNvSpPr txBox="1"/>
          <p:nvPr/>
        </p:nvSpPr>
        <p:spPr>
          <a:xfrm>
            <a:off x="7782857" y="553323"/>
            <a:ext cx="2262158" cy="923330"/>
          </a:xfrm>
          <a:prstGeom prst="rect">
            <a:avLst/>
          </a:prstGeom>
          <a:noFill/>
        </p:spPr>
        <p:txBody>
          <a:bodyPr wrap="none" rtlCol="0">
            <a:spAutoFit/>
          </a:bodyPr>
          <a:lstStyle/>
          <a:p>
            <a:r>
              <a:rPr kumimoji="1" lang="zh-CN" altLang="en-US" sz="5400" dirty="0">
                <a:solidFill>
                  <a:schemeClr val="tx2">
                    <a:lumMod val="10000"/>
                  </a:schemeClr>
                </a:solidFill>
                <a:latin typeface="STZhongsong" panose="02010600040101010101" pitchFamily="2" charset="-122"/>
                <a:ea typeface="STZhongsong" panose="02010600040101010101" pitchFamily="2" charset="-122"/>
              </a:rPr>
              <a:t>英语二</a:t>
            </a:r>
          </a:p>
        </p:txBody>
      </p:sp>
      <p:sp>
        <p:nvSpPr>
          <p:cNvPr id="9" name="文本框 8">
            <a:extLst>
              <a:ext uri="{FF2B5EF4-FFF2-40B4-BE49-F238E27FC236}">
                <a16:creationId xmlns:a16="http://schemas.microsoft.com/office/drawing/2014/main" id="{2B48BB0E-38F5-9262-6A5A-3DEDE1A4B9BD}"/>
              </a:ext>
            </a:extLst>
          </p:cNvPr>
          <p:cNvSpPr txBox="1"/>
          <p:nvPr/>
        </p:nvSpPr>
        <p:spPr>
          <a:xfrm>
            <a:off x="1005708" y="1525742"/>
            <a:ext cx="1313180" cy="769441"/>
          </a:xfrm>
          <a:prstGeom prst="rect">
            <a:avLst/>
          </a:prstGeom>
          <a:noFill/>
        </p:spPr>
        <p:txBody>
          <a:bodyPr wrap="none" rtlCol="0">
            <a:spAutoFit/>
          </a:bodyPr>
          <a:lstStyle/>
          <a:p>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完形</a:t>
            </a:r>
          </a:p>
        </p:txBody>
      </p:sp>
      <p:sp>
        <p:nvSpPr>
          <p:cNvPr id="10" name="文本框 9">
            <a:extLst>
              <a:ext uri="{FF2B5EF4-FFF2-40B4-BE49-F238E27FC236}">
                <a16:creationId xmlns:a16="http://schemas.microsoft.com/office/drawing/2014/main" id="{32AC9427-19AF-FBF5-1ABB-86F23E47470D}"/>
              </a:ext>
            </a:extLst>
          </p:cNvPr>
          <p:cNvSpPr txBox="1"/>
          <p:nvPr/>
        </p:nvSpPr>
        <p:spPr>
          <a:xfrm>
            <a:off x="1005708" y="2410459"/>
            <a:ext cx="1313180" cy="769441"/>
          </a:xfrm>
          <a:prstGeom prst="rect">
            <a:avLst/>
          </a:prstGeom>
          <a:noFill/>
        </p:spPr>
        <p:txBody>
          <a:bodyPr wrap="none" rtlCol="0">
            <a:spAutoFit/>
          </a:bodyPr>
          <a:lstStyle/>
          <a:p>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阅读</a:t>
            </a:r>
          </a:p>
        </p:txBody>
      </p:sp>
      <p:sp>
        <p:nvSpPr>
          <p:cNvPr id="11" name="文本框 10">
            <a:extLst>
              <a:ext uri="{FF2B5EF4-FFF2-40B4-BE49-F238E27FC236}">
                <a16:creationId xmlns:a16="http://schemas.microsoft.com/office/drawing/2014/main" id="{D00F50F3-9846-64E7-F188-0C998D26D102}"/>
              </a:ext>
            </a:extLst>
          </p:cNvPr>
          <p:cNvSpPr txBox="1"/>
          <p:nvPr/>
        </p:nvSpPr>
        <p:spPr>
          <a:xfrm>
            <a:off x="1005708" y="3295177"/>
            <a:ext cx="1877437" cy="769441"/>
          </a:xfrm>
          <a:prstGeom prst="rect">
            <a:avLst/>
          </a:prstGeom>
          <a:noFill/>
        </p:spPr>
        <p:txBody>
          <a:bodyPr wrap="none" rtlCol="0">
            <a:spAutoFit/>
          </a:bodyPr>
          <a:lstStyle/>
          <a:p>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新题型</a:t>
            </a:r>
          </a:p>
        </p:txBody>
      </p:sp>
      <p:sp>
        <p:nvSpPr>
          <p:cNvPr id="12" name="文本框 11">
            <a:extLst>
              <a:ext uri="{FF2B5EF4-FFF2-40B4-BE49-F238E27FC236}">
                <a16:creationId xmlns:a16="http://schemas.microsoft.com/office/drawing/2014/main" id="{ED22BAEB-492C-1978-2096-92A21393E72D}"/>
              </a:ext>
            </a:extLst>
          </p:cNvPr>
          <p:cNvSpPr txBox="1"/>
          <p:nvPr/>
        </p:nvSpPr>
        <p:spPr>
          <a:xfrm>
            <a:off x="1005708" y="4179894"/>
            <a:ext cx="1313180" cy="769441"/>
          </a:xfrm>
          <a:prstGeom prst="rect">
            <a:avLst/>
          </a:prstGeom>
          <a:noFill/>
        </p:spPr>
        <p:txBody>
          <a:bodyPr wrap="none" rtlCol="0">
            <a:spAutoFit/>
          </a:bodyPr>
          <a:lstStyle/>
          <a:p>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翻译</a:t>
            </a:r>
          </a:p>
        </p:txBody>
      </p:sp>
      <p:sp>
        <p:nvSpPr>
          <p:cNvPr id="13" name="文本框 12">
            <a:extLst>
              <a:ext uri="{FF2B5EF4-FFF2-40B4-BE49-F238E27FC236}">
                <a16:creationId xmlns:a16="http://schemas.microsoft.com/office/drawing/2014/main" id="{E3AADC05-E719-CA5D-8E3A-356E6981EFE5}"/>
              </a:ext>
            </a:extLst>
          </p:cNvPr>
          <p:cNvSpPr txBox="1"/>
          <p:nvPr/>
        </p:nvSpPr>
        <p:spPr>
          <a:xfrm>
            <a:off x="1005708" y="5064612"/>
            <a:ext cx="1313180" cy="769441"/>
          </a:xfrm>
          <a:prstGeom prst="rect">
            <a:avLst/>
          </a:prstGeom>
          <a:noFill/>
        </p:spPr>
        <p:txBody>
          <a:bodyPr wrap="none" rtlCol="0">
            <a:spAutoFit/>
          </a:bodyPr>
          <a:lstStyle/>
          <a:p>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写作</a:t>
            </a:r>
          </a:p>
        </p:txBody>
      </p:sp>
      <p:cxnSp>
        <p:nvCxnSpPr>
          <p:cNvPr id="15" name="直线连接符 14">
            <a:extLst>
              <a:ext uri="{FF2B5EF4-FFF2-40B4-BE49-F238E27FC236}">
                <a16:creationId xmlns:a16="http://schemas.microsoft.com/office/drawing/2014/main" id="{22AA8515-9FE0-0AC2-8890-AB6D86639FED}"/>
              </a:ext>
            </a:extLst>
          </p:cNvPr>
          <p:cNvCxnSpPr>
            <a:cxnSpLocks/>
          </p:cNvCxnSpPr>
          <p:nvPr/>
        </p:nvCxnSpPr>
        <p:spPr>
          <a:xfrm>
            <a:off x="1121252" y="1525742"/>
            <a:ext cx="1003728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线连接符 16">
            <a:extLst>
              <a:ext uri="{FF2B5EF4-FFF2-40B4-BE49-F238E27FC236}">
                <a16:creationId xmlns:a16="http://schemas.microsoft.com/office/drawing/2014/main" id="{7C1F7423-8755-62D8-74EE-31FCA3D78D79}"/>
              </a:ext>
            </a:extLst>
          </p:cNvPr>
          <p:cNvCxnSpPr>
            <a:cxnSpLocks/>
          </p:cNvCxnSpPr>
          <p:nvPr/>
        </p:nvCxnSpPr>
        <p:spPr>
          <a:xfrm>
            <a:off x="1121252" y="2373237"/>
            <a:ext cx="1003728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9314C1C3-764A-7C14-235B-97873FFD354C}"/>
              </a:ext>
            </a:extLst>
          </p:cNvPr>
          <p:cNvCxnSpPr>
            <a:cxnSpLocks/>
          </p:cNvCxnSpPr>
          <p:nvPr/>
        </p:nvCxnSpPr>
        <p:spPr>
          <a:xfrm>
            <a:off x="1121252" y="3256147"/>
            <a:ext cx="1003728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55EEDF7E-DE18-2047-DDDC-74306D1AE563}"/>
              </a:ext>
            </a:extLst>
          </p:cNvPr>
          <p:cNvCxnSpPr>
            <a:cxnSpLocks/>
          </p:cNvCxnSpPr>
          <p:nvPr/>
        </p:nvCxnSpPr>
        <p:spPr>
          <a:xfrm>
            <a:off x="1121252" y="4170597"/>
            <a:ext cx="10037286" cy="929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2862E95B-6BEA-B7FC-85B4-6C0E20D4AF6A}"/>
              </a:ext>
            </a:extLst>
          </p:cNvPr>
          <p:cNvCxnSpPr>
            <a:cxnSpLocks/>
          </p:cNvCxnSpPr>
          <p:nvPr/>
        </p:nvCxnSpPr>
        <p:spPr>
          <a:xfrm>
            <a:off x="1121252" y="5064612"/>
            <a:ext cx="1003728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CFA12C99-CE4B-859D-88E1-DA24665DE5F6}"/>
              </a:ext>
            </a:extLst>
          </p:cNvPr>
          <p:cNvCxnSpPr>
            <a:cxnSpLocks/>
          </p:cNvCxnSpPr>
          <p:nvPr/>
        </p:nvCxnSpPr>
        <p:spPr>
          <a:xfrm>
            <a:off x="7029806" y="700082"/>
            <a:ext cx="0" cy="572897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1A993A35-20B9-58CD-6391-2EB71CCC6DCA}"/>
              </a:ext>
            </a:extLst>
          </p:cNvPr>
          <p:cNvSpPr txBox="1"/>
          <p:nvPr/>
        </p:nvSpPr>
        <p:spPr>
          <a:xfrm>
            <a:off x="3640148" y="1713342"/>
            <a:ext cx="1760418" cy="461665"/>
          </a:xfrm>
          <a:prstGeom prst="rect">
            <a:avLst/>
          </a:prstGeom>
          <a:noFill/>
        </p:spPr>
        <p:txBody>
          <a:bodyPr wrap="none" rtlCol="0">
            <a:spAutoFit/>
          </a:bodyPr>
          <a:lstStyle/>
          <a:p>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240-280</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词</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2" name="文本框 31">
            <a:extLst>
              <a:ext uri="{FF2B5EF4-FFF2-40B4-BE49-F238E27FC236}">
                <a16:creationId xmlns:a16="http://schemas.microsoft.com/office/drawing/2014/main" id="{6347DF26-27DD-7931-69F2-F8F30A865542}"/>
              </a:ext>
            </a:extLst>
          </p:cNvPr>
          <p:cNvSpPr txBox="1"/>
          <p:nvPr/>
        </p:nvSpPr>
        <p:spPr>
          <a:xfrm>
            <a:off x="8381578" y="1708754"/>
            <a:ext cx="1064715" cy="461665"/>
          </a:xfrm>
          <a:prstGeom prst="rect">
            <a:avLst/>
          </a:prstGeom>
          <a:noFill/>
        </p:spPr>
        <p:txBody>
          <a:bodyPr wrap="none" rtlCol="0">
            <a:spAutoFit/>
          </a:bodyPr>
          <a:lstStyle/>
          <a:p>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350</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词</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3" name="文本框 32">
            <a:extLst>
              <a:ext uri="{FF2B5EF4-FFF2-40B4-BE49-F238E27FC236}">
                <a16:creationId xmlns:a16="http://schemas.microsoft.com/office/drawing/2014/main" id="{FED3C705-A2E2-26EB-7767-7A550A2E64F6}"/>
              </a:ext>
            </a:extLst>
          </p:cNvPr>
          <p:cNvSpPr txBox="1"/>
          <p:nvPr/>
        </p:nvSpPr>
        <p:spPr>
          <a:xfrm>
            <a:off x="3143952" y="2583860"/>
            <a:ext cx="2831224" cy="461665"/>
          </a:xfrm>
          <a:prstGeom prst="rect">
            <a:avLst/>
          </a:prstGeom>
          <a:noFill/>
        </p:spPr>
        <p:txBody>
          <a:bodyPr wrap="none" rtlCol="0">
            <a:spAutoFit/>
          </a:bodyPr>
          <a:lstStyle/>
          <a:p>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科技期刊</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学术刊物</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4" name="文本框 33">
            <a:extLst>
              <a:ext uri="{FF2B5EF4-FFF2-40B4-BE49-F238E27FC236}">
                <a16:creationId xmlns:a16="http://schemas.microsoft.com/office/drawing/2014/main" id="{AA1D81D8-A4D4-97F0-3451-7DEC1A98FD99}"/>
              </a:ext>
            </a:extLst>
          </p:cNvPr>
          <p:cNvSpPr txBox="1"/>
          <p:nvPr/>
        </p:nvSpPr>
        <p:spPr>
          <a:xfrm>
            <a:off x="8206049" y="2576056"/>
            <a:ext cx="1415772" cy="461665"/>
          </a:xfrm>
          <a:prstGeom prst="rect">
            <a:avLst/>
          </a:prstGeom>
          <a:noFill/>
        </p:spPr>
        <p:txBody>
          <a:bodyPr wrap="none" rtlCol="0">
            <a:spAutoFit/>
          </a:bodyPr>
          <a:lstStyle/>
          <a:p>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通俗刊物</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6" name="文本框 35">
            <a:extLst>
              <a:ext uri="{FF2B5EF4-FFF2-40B4-BE49-F238E27FC236}">
                <a16:creationId xmlns:a16="http://schemas.microsoft.com/office/drawing/2014/main" id="{9CA483C2-0628-18C3-D74B-9D4E679BD116}"/>
              </a:ext>
            </a:extLst>
          </p:cNvPr>
          <p:cNvSpPr txBox="1"/>
          <p:nvPr/>
        </p:nvSpPr>
        <p:spPr>
          <a:xfrm>
            <a:off x="2903498" y="4415348"/>
            <a:ext cx="3483646" cy="461665"/>
          </a:xfrm>
          <a:prstGeom prst="rect">
            <a:avLst/>
          </a:prstGeom>
          <a:noFill/>
        </p:spPr>
        <p:txBody>
          <a:bodyPr wrap="none" rtlCol="0">
            <a:spAutoFit/>
          </a:bodyPr>
          <a:lstStyle/>
          <a:p>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10</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分，</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400</a:t>
            </a:r>
            <a:r>
              <a:rPr lang="zh-CN" altLang="en-US" sz="2400" dirty="0">
                <a:solidFill>
                  <a:schemeClr val="bg1"/>
                </a:solidFill>
                <a:latin typeface="STZhongsong" panose="02010600040101010101" pitchFamily="2" charset="-122"/>
                <a:ea typeface="STZhongsong" panose="02010600040101010101" pitchFamily="2" charset="-122"/>
              </a:rPr>
              <a:t>词，</a:t>
            </a:r>
            <a:r>
              <a:rPr lang="en-US" altLang="zh-CN" sz="2400" dirty="0">
                <a:solidFill>
                  <a:schemeClr val="bg1"/>
                </a:solidFill>
                <a:latin typeface="STZhongsong" panose="02010600040101010101" pitchFamily="2" charset="-122"/>
                <a:ea typeface="STZhongsong" panose="02010600040101010101" pitchFamily="2" charset="-122"/>
              </a:rPr>
              <a:t>5</a:t>
            </a:r>
            <a:r>
              <a:rPr lang="zh-CN" altLang="en-US" sz="2400" dirty="0">
                <a:solidFill>
                  <a:schemeClr val="bg1"/>
                </a:solidFill>
                <a:latin typeface="STZhongsong" panose="02010600040101010101" pitchFamily="2" charset="-122"/>
                <a:ea typeface="STZhongsong" panose="02010600040101010101" pitchFamily="2" charset="-122"/>
              </a:rPr>
              <a:t>处画线</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7" name="文本框 36">
            <a:extLst>
              <a:ext uri="{FF2B5EF4-FFF2-40B4-BE49-F238E27FC236}">
                <a16:creationId xmlns:a16="http://schemas.microsoft.com/office/drawing/2014/main" id="{A91B30F2-8BDA-BE33-E34A-AA8320CC3CF7}"/>
              </a:ext>
            </a:extLst>
          </p:cNvPr>
          <p:cNvSpPr txBox="1"/>
          <p:nvPr/>
        </p:nvSpPr>
        <p:spPr>
          <a:xfrm>
            <a:off x="7172112" y="4415347"/>
            <a:ext cx="2985113" cy="461665"/>
          </a:xfrm>
          <a:prstGeom prst="rect">
            <a:avLst/>
          </a:prstGeom>
          <a:noFill/>
        </p:spPr>
        <p:txBody>
          <a:bodyPr wrap="none" rtlCol="0">
            <a:spAutoFit/>
          </a:bodyPr>
          <a:lstStyle/>
          <a:p>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15</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分，</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150</a:t>
            </a:r>
            <a:r>
              <a:rPr lang="zh-CN" altLang="en-US" sz="2400" dirty="0">
                <a:solidFill>
                  <a:schemeClr val="bg1"/>
                </a:solidFill>
                <a:latin typeface="STZhongsong" panose="02010600040101010101" pitchFamily="2" charset="-122"/>
                <a:ea typeface="STZhongsong" panose="02010600040101010101" pitchFamily="2" charset="-122"/>
              </a:rPr>
              <a:t>词，几段</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8" name="文本框 37">
            <a:extLst>
              <a:ext uri="{FF2B5EF4-FFF2-40B4-BE49-F238E27FC236}">
                <a16:creationId xmlns:a16="http://schemas.microsoft.com/office/drawing/2014/main" id="{72A6B24A-A6EC-D0DC-128D-2616CA0ED2E7}"/>
              </a:ext>
            </a:extLst>
          </p:cNvPr>
          <p:cNvSpPr txBox="1"/>
          <p:nvPr/>
        </p:nvSpPr>
        <p:spPr>
          <a:xfrm>
            <a:off x="2497136" y="5233888"/>
            <a:ext cx="4296369" cy="1200329"/>
          </a:xfrm>
          <a:prstGeom prst="rect">
            <a:avLst/>
          </a:prstGeom>
          <a:noFill/>
        </p:spPr>
        <p:txBody>
          <a:bodyPr wrap="none" rtlCol="0">
            <a:spAutoFit/>
          </a:bodyPr>
          <a:lstStyle/>
          <a:p>
            <a:pPr algn="ct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小作文：应用文</a:t>
            </a:r>
            <a:endParaRPr lang="en-US" altLang="zh-CN" sz="2400" b="0" i="0" u="none" strike="noStrike" dirty="0">
              <a:solidFill>
                <a:schemeClr val="bg1"/>
              </a:solidFill>
              <a:effectLst/>
              <a:latin typeface="STZhongsong" panose="02010600040101010101" pitchFamily="2" charset="-122"/>
              <a:ea typeface="STZhongsong" panose="02010600040101010101" pitchFamily="2" charset="-122"/>
            </a:endParaRPr>
          </a:p>
          <a:p>
            <a:pPr algn="ct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大作文：</a:t>
            </a:r>
            <a:endParaRPr lang="en-US" altLang="zh-CN" sz="2400" b="0" i="0" u="none" strike="noStrike" dirty="0">
              <a:solidFill>
                <a:schemeClr val="bg1"/>
              </a:solidFill>
              <a:effectLst/>
              <a:latin typeface="STZhongsong" panose="02010600040101010101" pitchFamily="2" charset="-122"/>
              <a:ea typeface="STZhongsong" panose="02010600040101010101" pitchFamily="2" charset="-122"/>
            </a:endParaRPr>
          </a:p>
          <a:p>
            <a:pPr algn="ctr"/>
            <a:r>
              <a:rPr lang="en-US" altLang="zh-CN" sz="2400" dirty="0">
                <a:solidFill>
                  <a:schemeClr val="bg1"/>
                </a:solidFill>
                <a:latin typeface="STZhongsong" panose="02010600040101010101" pitchFamily="2" charset="-122"/>
                <a:ea typeface="STZhongsong" panose="02010600040101010101" pitchFamily="2" charset="-122"/>
              </a:rPr>
              <a:t>20</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分，</a:t>
            </a:r>
            <a:r>
              <a:rPr lang="en-US" altLang="zh-CN" sz="2400" dirty="0">
                <a:solidFill>
                  <a:schemeClr val="bg1"/>
                </a:solidFill>
                <a:latin typeface="STZhongsong" panose="02010600040101010101" pitchFamily="2" charset="-122"/>
                <a:ea typeface="STZhongsong" panose="02010600040101010101" pitchFamily="2" charset="-122"/>
              </a:rPr>
              <a:t>160-200</a:t>
            </a:r>
            <a:r>
              <a:rPr lang="zh-CN" altLang="en-US" sz="2400" dirty="0">
                <a:solidFill>
                  <a:schemeClr val="bg1"/>
                </a:solidFill>
                <a:latin typeface="STZhongsong" panose="02010600040101010101" pitchFamily="2" charset="-122"/>
                <a:ea typeface="STZhongsong" panose="02010600040101010101" pitchFamily="2" charset="-122"/>
              </a:rPr>
              <a:t>词，</a:t>
            </a:r>
            <a:r>
              <a:rPr lang="zh-CN" altLang="en-US" sz="2400" dirty="0">
                <a:solidFill>
                  <a:srgbClr val="C00000"/>
                </a:solidFill>
                <a:latin typeface="STZhongsong" panose="02010600040101010101" pitchFamily="2" charset="-122"/>
                <a:ea typeface="STZhongsong" panose="02010600040101010101" pitchFamily="2" charset="-122"/>
              </a:rPr>
              <a:t>图画</a:t>
            </a:r>
            <a:r>
              <a:rPr lang="zh-CN" altLang="en-US" sz="2400" dirty="0">
                <a:solidFill>
                  <a:schemeClr val="bg1"/>
                </a:solidFill>
                <a:latin typeface="STZhongsong" panose="02010600040101010101" pitchFamily="2" charset="-122"/>
                <a:ea typeface="STZhongsong" panose="02010600040101010101" pitchFamily="2" charset="-122"/>
              </a:rPr>
              <a:t>图表</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39" name="文本框 38">
            <a:extLst>
              <a:ext uri="{FF2B5EF4-FFF2-40B4-BE49-F238E27FC236}">
                <a16:creationId xmlns:a16="http://schemas.microsoft.com/office/drawing/2014/main" id="{D4C8E9B7-4698-8FA8-0E49-19E6262F636D}"/>
              </a:ext>
            </a:extLst>
          </p:cNvPr>
          <p:cNvSpPr txBox="1"/>
          <p:nvPr/>
        </p:nvSpPr>
        <p:spPr>
          <a:xfrm>
            <a:off x="7180347" y="5228730"/>
            <a:ext cx="3600666" cy="1200329"/>
          </a:xfrm>
          <a:prstGeom prst="rect">
            <a:avLst/>
          </a:prstGeom>
          <a:noFill/>
        </p:spPr>
        <p:txBody>
          <a:bodyPr wrap="none" rtlCol="0">
            <a:spAutoFit/>
          </a:bodyPr>
          <a:lstStyle/>
          <a:p>
            <a:pPr algn="ct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小作文：应用文</a:t>
            </a:r>
            <a:endParaRPr lang="en-US" altLang="zh-CN" sz="2400" b="0" i="0" u="none" strike="noStrike" dirty="0">
              <a:solidFill>
                <a:schemeClr val="bg1"/>
              </a:solidFill>
              <a:effectLst/>
              <a:latin typeface="STZhongsong" panose="02010600040101010101" pitchFamily="2" charset="-122"/>
              <a:ea typeface="STZhongsong" panose="02010600040101010101" pitchFamily="2" charset="-122"/>
            </a:endParaRPr>
          </a:p>
          <a:p>
            <a:pPr algn="ct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大作文：</a:t>
            </a:r>
            <a:endParaRPr lang="en-US" altLang="zh-CN" sz="2400" b="0" i="0" u="none" strike="noStrike" dirty="0">
              <a:solidFill>
                <a:schemeClr val="bg1"/>
              </a:solidFill>
              <a:effectLst/>
              <a:latin typeface="STZhongsong" panose="02010600040101010101" pitchFamily="2" charset="-122"/>
              <a:ea typeface="STZhongsong" panose="02010600040101010101" pitchFamily="2" charset="-122"/>
            </a:endParaRPr>
          </a:p>
          <a:p>
            <a:pPr algn="ctr"/>
            <a:r>
              <a:rPr lang="en-US" altLang="zh-CN" sz="2400" dirty="0">
                <a:solidFill>
                  <a:schemeClr val="bg1"/>
                </a:solidFill>
                <a:latin typeface="STZhongsong" panose="02010600040101010101" pitchFamily="2" charset="-122"/>
                <a:ea typeface="STZhongsong" panose="02010600040101010101" pitchFamily="2" charset="-122"/>
              </a:rPr>
              <a:t>15</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分，</a:t>
            </a:r>
            <a:r>
              <a:rPr lang="en-US" altLang="zh-CN" sz="2400" dirty="0">
                <a:solidFill>
                  <a:schemeClr val="bg1"/>
                </a:solidFill>
                <a:latin typeface="STZhongsong" panose="02010600040101010101" pitchFamily="2" charset="-122"/>
                <a:ea typeface="STZhongsong" panose="02010600040101010101" pitchFamily="2" charset="-122"/>
              </a:rPr>
              <a:t>150</a:t>
            </a:r>
            <a:r>
              <a:rPr lang="zh-CN" altLang="en-US" sz="2400" dirty="0">
                <a:solidFill>
                  <a:schemeClr val="bg1"/>
                </a:solidFill>
                <a:latin typeface="STZhongsong" panose="02010600040101010101" pitchFamily="2" charset="-122"/>
                <a:ea typeface="STZhongsong" panose="02010600040101010101" pitchFamily="2" charset="-122"/>
              </a:rPr>
              <a:t>词，图画</a:t>
            </a:r>
            <a:r>
              <a:rPr lang="zh-CN" altLang="en-US" sz="2400" dirty="0">
                <a:solidFill>
                  <a:srgbClr val="C00000"/>
                </a:solidFill>
                <a:latin typeface="STZhongsong" panose="02010600040101010101" pitchFamily="2" charset="-122"/>
                <a:ea typeface="STZhongsong" panose="02010600040101010101" pitchFamily="2" charset="-122"/>
              </a:rPr>
              <a:t>图表</a:t>
            </a:r>
            <a:endParaRPr kumimoji="1" lang="zh-CN" altLang="en-US" sz="2400" dirty="0">
              <a:solidFill>
                <a:srgbClr val="C00000"/>
              </a:solidFill>
              <a:latin typeface="STZhongsong" panose="02010600040101010101" pitchFamily="2" charset="-122"/>
              <a:ea typeface="STZhongsong" panose="02010600040101010101" pitchFamily="2" charset="-122"/>
            </a:endParaRPr>
          </a:p>
        </p:txBody>
      </p:sp>
      <p:sp>
        <p:nvSpPr>
          <p:cNvPr id="41" name="文本框 40">
            <a:extLst>
              <a:ext uri="{FF2B5EF4-FFF2-40B4-BE49-F238E27FC236}">
                <a16:creationId xmlns:a16="http://schemas.microsoft.com/office/drawing/2014/main" id="{BF406FDC-B233-C50F-C299-38EB5FF22F10}"/>
              </a:ext>
            </a:extLst>
          </p:cNvPr>
          <p:cNvSpPr txBox="1"/>
          <p:nvPr/>
        </p:nvSpPr>
        <p:spPr>
          <a:xfrm>
            <a:off x="2829619" y="3492758"/>
            <a:ext cx="3938899" cy="461665"/>
          </a:xfrm>
          <a:prstGeom prst="rect">
            <a:avLst/>
          </a:prstGeom>
          <a:noFill/>
        </p:spPr>
        <p:txBody>
          <a:bodyPr wrap="none" rtlCol="0">
            <a:spAutoFit/>
          </a:bodyPr>
          <a:lstStyle/>
          <a:p>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段落对应</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排序</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小标题对应</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42" name="文本框 41">
            <a:extLst>
              <a:ext uri="{FF2B5EF4-FFF2-40B4-BE49-F238E27FC236}">
                <a16:creationId xmlns:a16="http://schemas.microsoft.com/office/drawing/2014/main" id="{AFA65F99-FA4E-B035-CC7D-0492C520313A}"/>
              </a:ext>
            </a:extLst>
          </p:cNvPr>
          <p:cNvSpPr txBox="1"/>
          <p:nvPr/>
        </p:nvSpPr>
        <p:spPr>
          <a:xfrm>
            <a:off x="1005708" y="650322"/>
            <a:ext cx="2226892" cy="769441"/>
          </a:xfrm>
          <a:prstGeom prst="rect">
            <a:avLst/>
          </a:prstGeom>
          <a:noFill/>
        </p:spPr>
        <p:txBody>
          <a:bodyPr wrap="none" rtlCol="0">
            <a:spAutoFit/>
          </a:bodyPr>
          <a:lstStyle/>
          <a:p>
            <a:r>
              <a:rPr kumimoji="1" lang="en-US" altLang="zh-CN" sz="4400" dirty="0">
                <a:solidFill>
                  <a:srgbClr val="C00000"/>
                </a:solidFill>
                <a:latin typeface="STZhongsong" panose="02010600040101010101" pitchFamily="2" charset="-122"/>
                <a:ea typeface="STZhongsong" panose="02010600040101010101" pitchFamily="2" charset="-122"/>
              </a:rPr>
              <a:t>3</a:t>
            </a:r>
            <a:r>
              <a:rPr kumimoji="1" lang="zh-CN" altLang="en-US" sz="4400" dirty="0">
                <a:solidFill>
                  <a:srgbClr val="C00000"/>
                </a:solidFill>
                <a:latin typeface="STZhongsong" panose="02010600040101010101" pitchFamily="2" charset="-122"/>
                <a:ea typeface="STZhongsong" panose="02010600040101010101" pitchFamily="2" charset="-122"/>
              </a:rPr>
              <a:t>小时！</a:t>
            </a:r>
          </a:p>
        </p:txBody>
      </p:sp>
      <p:sp>
        <p:nvSpPr>
          <p:cNvPr id="43" name="文本框 42">
            <a:extLst>
              <a:ext uri="{FF2B5EF4-FFF2-40B4-BE49-F238E27FC236}">
                <a16:creationId xmlns:a16="http://schemas.microsoft.com/office/drawing/2014/main" id="{1DCD69BC-65BE-23AD-E13D-FBD2D6AC1A83}"/>
              </a:ext>
            </a:extLst>
          </p:cNvPr>
          <p:cNvSpPr txBox="1"/>
          <p:nvPr/>
        </p:nvSpPr>
        <p:spPr>
          <a:xfrm>
            <a:off x="7411180" y="3490505"/>
            <a:ext cx="3139001" cy="461665"/>
          </a:xfrm>
          <a:prstGeom prst="rect">
            <a:avLst/>
          </a:prstGeom>
          <a:noFill/>
        </p:spPr>
        <p:txBody>
          <a:bodyPr wrap="none" rtlCol="0">
            <a:spAutoFit/>
          </a:bodyPr>
          <a:lstStyle/>
          <a:p>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多项对应</a:t>
            </a:r>
            <a:r>
              <a:rPr lang="en-US" altLang="zh-CN" sz="2400" b="0" i="0" u="none" strike="noStrike" dirty="0">
                <a:solidFill>
                  <a:schemeClr val="bg1"/>
                </a:solidFill>
                <a:effectLst/>
                <a:latin typeface="STZhongsong" panose="02010600040101010101" pitchFamily="2" charset="-122"/>
                <a:ea typeface="STZhongsong" panose="02010600040101010101" pitchFamily="2" charset="-122"/>
              </a:rPr>
              <a:t>/</a:t>
            </a:r>
            <a:r>
              <a:rPr lang="zh-CN" altLang="en-US" sz="2400" b="0" i="0" u="none" strike="noStrike" dirty="0">
                <a:solidFill>
                  <a:schemeClr val="bg1"/>
                </a:solidFill>
                <a:effectLst/>
                <a:latin typeface="STZhongsong" panose="02010600040101010101" pitchFamily="2" charset="-122"/>
                <a:ea typeface="STZhongsong" panose="02010600040101010101" pitchFamily="2" charset="-122"/>
              </a:rPr>
              <a:t>小标题对应</a:t>
            </a:r>
            <a:endParaRPr kumimoji="1" lang="zh-CN" altLang="en-US" sz="2400" dirty="0">
              <a:solidFill>
                <a:schemeClr val="bg1"/>
              </a:solidFill>
              <a:latin typeface="STZhongsong" panose="02010600040101010101" pitchFamily="2" charset="-122"/>
              <a:ea typeface="STZhongsong" panose="02010600040101010101" pitchFamily="2" charset="-122"/>
            </a:endParaRPr>
          </a:p>
        </p:txBody>
      </p:sp>
      <p:sp>
        <p:nvSpPr>
          <p:cNvPr id="2" name="文本框 1">
            <a:extLst>
              <a:ext uri="{FF2B5EF4-FFF2-40B4-BE49-F238E27FC236}">
                <a16:creationId xmlns:a16="http://schemas.microsoft.com/office/drawing/2014/main" id="{30F57DBD-A50D-5AB4-2404-EBD86AE203CC}"/>
              </a:ext>
            </a:extLst>
          </p:cNvPr>
          <p:cNvSpPr txBox="1"/>
          <p:nvPr/>
        </p:nvSpPr>
        <p:spPr>
          <a:xfrm>
            <a:off x="99691" y="5064611"/>
            <a:ext cx="906017" cy="769441"/>
          </a:xfrm>
          <a:prstGeom prst="rect">
            <a:avLst/>
          </a:prstGeom>
          <a:noFill/>
        </p:spPr>
        <p:txBody>
          <a:bodyPr wrap="none" rtlCol="0">
            <a:spAutoFit/>
          </a:bodyPr>
          <a:lstStyle/>
          <a:p>
            <a:r>
              <a:rPr kumimoji="1" lang="en-US" altLang="zh-CN" sz="4400" dirty="0">
                <a:solidFill>
                  <a:srgbClr val="C00000"/>
                </a:solidFill>
                <a:latin typeface="STZhongsong" panose="02010600040101010101" pitchFamily="2" charset="-122"/>
                <a:ea typeface="STZhongsong" panose="02010600040101010101" pitchFamily="2" charset="-122"/>
              </a:rPr>
              <a:t>1h</a:t>
            </a:r>
            <a:endParaRPr kumimoji="1" lang="zh-CN" altLang="en-US" sz="4400" dirty="0">
              <a:solidFill>
                <a:srgbClr val="C00000"/>
              </a:solidFill>
              <a:latin typeface="STZhongsong" panose="02010600040101010101" pitchFamily="2" charset="-122"/>
              <a:ea typeface="STZhongsong" panose="02010600040101010101" pitchFamily="2" charset="-122"/>
            </a:endParaRPr>
          </a:p>
        </p:txBody>
      </p:sp>
      <p:sp>
        <p:nvSpPr>
          <p:cNvPr id="3" name="文本框 2">
            <a:extLst>
              <a:ext uri="{FF2B5EF4-FFF2-40B4-BE49-F238E27FC236}">
                <a16:creationId xmlns:a16="http://schemas.microsoft.com/office/drawing/2014/main" id="{DBC396AB-02DB-7110-75DF-E297E715D7D2}"/>
              </a:ext>
            </a:extLst>
          </p:cNvPr>
          <p:cNvSpPr txBox="1"/>
          <p:nvPr/>
        </p:nvSpPr>
        <p:spPr>
          <a:xfrm>
            <a:off x="105274" y="2477881"/>
            <a:ext cx="906017" cy="769441"/>
          </a:xfrm>
          <a:prstGeom prst="rect">
            <a:avLst/>
          </a:prstGeom>
          <a:noFill/>
        </p:spPr>
        <p:txBody>
          <a:bodyPr wrap="none" rtlCol="0">
            <a:spAutoFit/>
          </a:bodyPr>
          <a:lstStyle/>
          <a:p>
            <a:r>
              <a:rPr kumimoji="1" lang="en-US" altLang="zh-CN" sz="4400" dirty="0">
                <a:solidFill>
                  <a:srgbClr val="C00000"/>
                </a:solidFill>
                <a:latin typeface="STZhongsong" panose="02010600040101010101" pitchFamily="2" charset="-122"/>
                <a:ea typeface="STZhongsong" panose="02010600040101010101" pitchFamily="2" charset="-122"/>
              </a:rPr>
              <a:t>1h</a:t>
            </a:r>
            <a:endParaRPr kumimoji="1" lang="zh-CN" altLang="en-US" sz="4400" dirty="0">
              <a:solidFill>
                <a:srgbClr val="C00000"/>
              </a:solidFill>
              <a:latin typeface="STZhongsong" panose="02010600040101010101" pitchFamily="2" charset="-122"/>
              <a:ea typeface="STZhongsong" panose="02010600040101010101" pitchFamily="2" charset="-122"/>
            </a:endParaRPr>
          </a:p>
        </p:txBody>
      </p:sp>
    </p:spTree>
    <p:custDataLst>
      <p:tags r:id="rId1"/>
    </p:custDataLst>
    <p:extLst>
      <p:ext uri="{BB962C8B-B14F-4D97-AF65-F5344CB8AC3E}">
        <p14:creationId xmlns:p14="http://schemas.microsoft.com/office/powerpoint/2010/main" val="281694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应对策略</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sp>
        <p:nvSpPr>
          <p:cNvPr id="7" name="文本框 6">
            <a:extLst>
              <a:ext uri="{FF2B5EF4-FFF2-40B4-BE49-F238E27FC236}">
                <a16:creationId xmlns:a16="http://schemas.microsoft.com/office/drawing/2014/main" id="{ABC97734-AB86-45BC-C2F3-04FE7ADBEE31}"/>
              </a:ext>
            </a:extLst>
          </p:cNvPr>
          <p:cNvSpPr txBox="1"/>
          <p:nvPr/>
        </p:nvSpPr>
        <p:spPr>
          <a:xfrm>
            <a:off x="1199667" y="2277897"/>
            <a:ext cx="3531736" cy="3250249"/>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时间策略</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5400" dirty="0">
                <a:solidFill>
                  <a:srgbClr val="A80404"/>
                </a:solidFill>
                <a:latin typeface="STZhongsong" panose="02010600040101010101" pitchFamily="2" charset="-122"/>
                <a:ea typeface="STZhongsong" panose="02010600040101010101" pitchFamily="2" charset="-122"/>
              </a:rPr>
              <a:t>总体规划</a:t>
            </a:r>
            <a:endParaRPr kumimoji="1" lang="en-US" altLang="zh-CN" sz="5400" dirty="0">
              <a:solidFill>
                <a:srgbClr val="A80404"/>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针对策略</a:t>
            </a:r>
            <a:endParaRPr kumimoji="1" lang="en-US" altLang="zh-CN" sz="44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extLst>
              <a:ext uri="{FF2B5EF4-FFF2-40B4-BE49-F238E27FC236}">
                <a16:creationId xmlns:a16="http://schemas.microsoft.com/office/drawing/2014/main" id="{81CCEA1D-FB9E-CD95-CC9D-D47AEE052465}"/>
              </a:ext>
            </a:extLst>
          </p:cNvPr>
          <p:cNvSpPr/>
          <p:nvPr/>
        </p:nvSpPr>
        <p:spPr>
          <a:xfrm>
            <a:off x="5029200" y="2321997"/>
            <a:ext cx="6386513" cy="3596889"/>
          </a:xfrm>
          <a:prstGeom prst="roundRect">
            <a:avLst/>
          </a:prstGeom>
          <a:solidFill>
            <a:srgbClr val="FFF6E8">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r>
              <a:rPr kumimoji="1" lang="zh-CN" altLang="en-US" sz="2400" dirty="0">
                <a:solidFill>
                  <a:schemeClr val="bg1"/>
                </a:solidFill>
                <a:latin typeface="HYJinLingKeJing W" pitchFamily="18" charset="-122"/>
                <a:ea typeface="HYJinLingKeJing W" pitchFamily="18" charset="-122"/>
              </a:rPr>
              <a:t>需要准备的材料</a:t>
            </a:r>
            <a:endParaRPr kumimoji="1" lang="en-US" altLang="zh-CN" sz="2400" dirty="0">
              <a:solidFill>
                <a:schemeClr val="bg1"/>
              </a:solidFill>
              <a:latin typeface="HYJinLingKeJing W" pitchFamily="18" charset="-122"/>
              <a:ea typeface="HYJinLingKeJing W" pitchFamily="18" charset="-122"/>
            </a:endParaRPr>
          </a:p>
        </p:txBody>
      </p:sp>
      <p:pic>
        <p:nvPicPr>
          <p:cNvPr id="2" name="图片 1">
            <a:extLst>
              <a:ext uri="{FF2B5EF4-FFF2-40B4-BE49-F238E27FC236}">
                <a16:creationId xmlns:a16="http://schemas.microsoft.com/office/drawing/2014/main" id="{03B318B1-9AA2-86FD-D679-BAA99DC217E4}"/>
              </a:ext>
            </a:extLst>
          </p:cNvPr>
          <p:cNvPicPr>
            <a:picLocks noChangeAspect="1"/>
          </p:cNvPicPr>
          <p:nvPr/>
        </p:nvPicPr>
        <p:blipFill>
          <a:blip r:embed="rId7"/>
          <a:stretch>
            <a:fillRect/>
          </a:stretch>
        </p:blipFill>
        <p:spPr>
          <a:xfrm>
            <a:off x="4950054" y="2321997"/>
            <a:ext cx="2556237" cy="2556237"/>
          </a:xfrm>
          <a:prstGeom prst="rect">
            <a:avLst/>
          </a:prstGeom>
        </p:spPr>
      </p:pic>
      <p:pic>
        <p:nvPicPr>
          <p:cNvPr id="3" name="图片 2">
            <a:extLst>
              <a:ext uri="{FF2B5EF4-FFF2-40B4-BE49-F238E27FC236}">
                <a16:creationId xmlns:a16="http://schemas.microsoft.com/office/drawing/2014/main" id="{39542BF5-293C-5C6F-7E08-3A58A4DE99DB}"/>
              </a:ext>
            </a:extLst>
          </p:cNvPr>
          <p:cNvPicPr>
            <a:picLocks noChangeAspect="1"/>
          </p:cNvPicPr>
          <p:nvPr/>
        </p:nvPicPr>
        <p:blipFill>
          <a:blip r:embed="rId8"/>
          <a:stretch>
            <a:fillRect/>
          </a:stretch>
        </p:blipFill>
        <p:spPr>
          <a:xfrm>
            <a:off x="6501763" y="2074863"/>
            <a:ext cx="3043335" cy="3043335"/>
          </a:xfrm>
          <a:prstGeom prst="rect">
            <a:avLst/>
          </a:prstGeom>
        </p:spPr>
      </p:pic>
      <p:sp>
        <p:nvSpPr>
          <p:cNvPr id="5" name="文本框 4">
            <a:extLst>
              <a:ext uri="{FF2B5EF4-FFF2-40B4-BE49-F238E27FC236}">
                <a16:creationId xmlns:a16="http://schemas.microsoft.com/office/drawing/2014/main" id="{CB2D91BC-A9E2-44C6-1F19-F15D94F8713C}"/>
              </a:ext>
            </a:extLst>
          </p:cNvPr>
          <p:cNvSpPr txBox="1"/>
          <p:nvPr/>
        </p:nvSpPr>
        <p:spPr>
          <a:xfrm>
            <a:off x="9626645" y="3000279"/>
            <a:ext cx="1707519"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预测作文</a:t>
            </a:r>
            <a:endParaRPr kumimoji="1" lang="en-US" altLang="zh-CN" dirty="0">
              <a:solidFill>
                <a:schemeClr val="tx2">
                  <a:lumMod val="10000"/>
                </a:schemeClr>
              </a:solidFill>
              <a:latin typeface="STZhongsong" panose="02010600040101010101" pitchFamily="2" charset="-122"/>
              <a:ea typeface="STZhongsong" panose="02010600040101010101" pitchFamily="2" charset="-122"/>
            </a:endParaRP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王江涛</a:t>
            </a:r>
            <a:r>
              <a:rPr kumimoji="1" lang="en-US" altLang="zh-CN" dirty="0">
                <a:solidFill>
                  <a:schemeClr val="tx2">
                    <a:lumMod val="10000"/>
                  </a:schemeClr>
                </a:solidFill>
                <a:latin typeface="STZhongsong" panose="02010600040101010101" pitchFamily="2" charset="-122"/>
                <a:ea typeface="STZhongsong" panose="02010600040101010101" pitchFamily="2" charset="-122"/>
              </a:rPr>
              <a:t>/</a:t>
            </a:r>
            <a:r>
              <a:rPr kumimoji="1" lang="zh-CN" altLang="en-US" dirty="0">
                <a:solidFill>
                  <a:schemeClr val="tx2">
                    <a:lumMod val="10000"/>
                  </a:schemeClr>
                </a:solidFill>
                <a:latin typeface="STZhongsong" panose="02010600040101010101" pitchFamily="2" charset="-122"/>
                <a:ea typeface="STZhongsong" panose="02010600040101010101" pitchFamily="2" charset="-122"/>
              </a:rPr>
              <a:t>何凯文</a:t>
            </a:r>
          </a:p>
        </p:txBody>
      </p:sp>
      <p:sp>
        <p:nvSpPr>
          <p:cNvPr id="6" name="文本框 5">
            <a:extLst>
              <a:ext uri="{FF2B5EF4-FFF2-40B4-BE49-F238E27FC236}">
                <a16:creationId xmlns:a16="http://schemas.microsoft.com/office/drawing/2014/main" id="{88E5CF59-50FD-50FA-6A82-DEB19FF12F23}"/>
              </a:ext>
            </a:extLst>
          </p:cNvPr>
          <p:cNvSpPr txBox="1"/>
          <p:nvPr/>
        </p:nvSpPr>
        <p:spPr>
          <a:xfrm>
            <a:off x="9857478" y="4324892"/>
            <a:ext cx="1245854" cy="646331"/>
          </a:xfrm>
          <a:prstGeom prst="rect">
            <a:avLst/>
          </a:prstGeom>
          <a:noFill/>
        </p:spPr>
        <p:txBody>
          <a:bodyPr wrap="none" rtlCol="0">
            <a:spAutoFit/>
          </a:bodyPr>
          <a:lstStyle/>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打印材料</a:t>
            </a:r>
            <a:r>
              <a:rPr kumimoji="1" lang="en-US" altLang="zh-CN" dirty="0">
                <a:solidFill>
                  <a:schemeClr val="tx2">
                    <a:lumMod val="10000"/>
                  </a:schemeClr>
                </a:solidFill>
                <a:latin typeface="STZhongsong" panose="02010600040101010101" pitchFamily="2" charset="-122"/>
                <a:ea typeface="STZhongsong" panose="02010600040101010101" pitchFamily="2" charset="-122"/>
              </a:rPr>
              <a:t>/</a:t>
            </a:r>
          </a:p>
          <a:p>
            <a:pPr algn="ctr"/>
            <a:r>
              <a:rPr kumimoji="1" lang="zh-CN" altLang="en-US" dirty="0">
                <a:solidFill>
                  <a:schemeClr val="tx2">
                    <a:lumMod val="10000"/>
                  </a:schemeClr>
                </a:solidFill>
                <a:latin typeface="STZhongsong" panose="02010600040101010101" pitchFamily="2" charset="-122"/>
                <a:ea typeface="STZhongsong" panose="02010600040101010101" pitchFamily="2" charset="-122"/>
              </a:rPr>
              <a:t>自做笔记</a:t>
            </a:r>
          </a:p>
        </p:txBody>
      </p:sp>
    </p:spTree>
    <p:custDataLst>
      <p:tags r:id="rId1"/>
    </p:custDataLst>
    <p:extLst>
      <p:ext uri="{BB962C8B-B14F-4D97-AF65-F5344CB8AC3E}">
        <p14:creationId xmlns:p14="http://schemas.microsoft.com/office/powerpoint/2010/main" val="2514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应对策略</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sp>
        <p:nvSpPr>
          <p:cNvPr id="7" name="文本框 6">
            <a:extLst>
              <a:ext uri="{FF2B5EF4-FFF2-40B4-BE49-F238E27FC236}">
                <a16:creationId xmlns:a16="http://schemas.microsoft.com/office/drawing/2014/main" id="{ABC97734-AB86-45BC-C2F3-04FE7ADBEE31}"/>
              </a:ext>
            </a:extLst>
          </p:cNvPr>
          <p:cNvSpPr txBox="1"/>
          <p:nvPr/>
        </p:nvSpPr>
        <p:spPr>
          <a:xfrm>
            <a:off x="1199667" y="2277897"/>
            <a:ext cx="3531736" cy="3250249"/>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时间策略</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5400" dirty="0">
                <a:solidFill>
                  <a:srgbClr val="A80404"/>
                </a:solidFill>
                <a:latin typeface="STZhongsong" panose="02010600040101010101" pitchFamily="2" charset="-122"/>
                <a:ea typeface="STZhongsong" panose="02010600040101010101" pitchFamily="2" charset="-122"/>
              </a:rPr>
              <a:t>总体规划</a:t>
            </a:r>
            <a:endParaRPr kumimoji="1" lang="en-US" altLang="zh-CN" sz="5400" dirty="0">
              <a:solidFill>
                <a:srgbClr val="A80404"/>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针对策略</a:t>
            </a:r>
            <a:endParaRPr kumimoji="1" lang="en-US" altLang="zh-CN" sz="44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extLst>
              <a:ext uri="{FF2B5EF4-FFF2-40B4-BE49-F238E27FC236}">
                <a16:creationId xmlns:a16="http://schemas.microsoft.com/office/drawing/2014/main" id="{81CCEA1D-FB9E-CD95-CC9D-D47AEE052465}"/>
              </a:ext>
            </a:extLst>
          </p:cNvPr>
          <p:cNvSpPr/>
          <p:nvPr/>
        </p:nvSpPr>
        <p:spPr>
          <a:xfrm>
            <a:off x="5029200" y="2321997"/>
            <a:ext cx="6386513" cy="3596889"/>
          </a:xfrm>
          <a:prstGeom prst="roundRect">
            <a:avLst/>
          </a:prstGeom>
          <a:solidFill>
            <a:srgbClr val="FFF6E8">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r>
              <a:rPr kumimoji="1" lang="zh-CN" altLang="en-US" sz="2400" dirty="0">
                <a:solidFill>
                  <a:schemeClr val="bg1"/>
                </a:solidFill>
                <a:latin typeface="HYJinLingKeJing W" pitchFamily="18" charset="-122"/>
                <a:ea typeface="HYJinLingKeJing W" pitchFamily="18" charset="-122"/>
              </a:rPr>
              <a:t>前期：赶快背、反复背</a:t>
            </a: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r>
              <a:rPr kumimoji="1" lang="zh-CN" altLang="en-US" sz="2400" dirty="0">
                <a:solidFill>
                  <a:schemeClr val="bg1"/>
                </a:solidFill>
                <a:latin typeface="HYJinLingKeJing W" pitchFamily="18" charset="-122"/>
                <a:ea typeface="HYJinLingKeJing W" pitchFamily="18" charset="-122"/>
              </a:rPr>
              <a:t>根据里面的计划量表背</a:t>
            </a: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r>
              <a:rPr kumimoji="1" lang="zh-CN" altLang="en-US" sz="2400" dirty="0">
                <a:solidFill>
                  <a:schemeClr val="bg1"/>
                </a:solidFill>
                <a:latin typeface="HYJinLingKeJing W" pitchFamily="18" charset="-122"/>
                <a:ea typeface="HYJinLingKeJing W" pitchFamily="18" charset="-122"/>
              </a:rPr>
              <a:t>注意标画</a:t>
            </a:r>
            <a:r>
              <a:rPr kumimoji="1" lang="zh-CN" altLang="en-US" sz="2400" dirty="0">
                <a:solidFill>
                  <a:srgbClr val="A80404"/>
                </a:solidFill>
                <a:latin typeface="HYJinLingKeJing W" pitchFamily="18" charset="-122"/>
                <a:ea typeface="HYJinLingKeJing W" pitchFamily="18" charset="-122"/>
              </a:rPr>
              <a:t>不会的单词</a:t>
            </a:r>
            <a:r>
              <a:rPr kumimoji="1" lang="zh-CN" altLang="en-US" sz="2400" dirty="0">
                <a:solidFill>
                  <a:schemeClr val="bg1"/>
                </a:solidFill>
                <a:latin typeface="HYJinLingKeJing W" pitchFamily="18" charset="-122"/>
                <a:ea typeface="HYJinLingKeJing W" pitchFamily="18" charset="-122"/>
              </a:rPr>
              <a:t>和</a:t>
            </a:r>
            <a:r>
              <a:rPr kumimoji="1" lang="zh-CN" altLang="en-US" sz="2400" dirty="0">
                <a:solidFill>
                  <a:srgbClr val="A80404"/>
                </a:solidFill>
                <a:latin typeface="HYJinLingKeJing W" pitchFamily="18" charset="-122"/>
                <a:ea typeface="HYJinLingKeJing W" pitchFamily="18" charset="-122"/>
              </a:rPr>
              <a:t>熟词新义</a:t>
            </a:r>
            <a:endParaRPr kumimoji="1" lang="en-US" altLang="zh-CN" sz="2400" dirty="0">
              <a:solidFill>
                <a:srgbClr val="A80404"/>
              </a:solidFill>
              <a:latin typeface="HYJinLingKeJing W" pitchFamily="18" charset="-122"/>
              <a:ea typeface="HYJinLingKeJing W" pitchFamily="18" charset="-122"/>
            </a:endParaRPr>
          </a:p>
          <a:p>
            <a:pPr algn="ctr">
              <a:lnSpc>
                <a:spcPct val="150000"/>
              </a:lnSpc>
            </a:pPr>
            <a:r>
              <a:rPr kumimoji="1" lang="zh-CN" altLang="en-US" sz="2400" dirty="0">
                <a:solidFill>
                  <a:schemeClr val="bg1"/>
                </a:solidFill>
                <a:latin typeface="HYJinLingKeJing W" pitchFamily="18" charset="-122"/>
                <a:ea typeface="HYJinLingKeJing W" pitchFamily="18" charset="-122"/>
              </a:rPr>
              <a:t>后期：晶婷老师</a:t>
            </a:r>
            <a:r>
              <a:rPr kumimoji="1" lang="en-US" altLang="zh-CN" sz="2400" dirty="0">
                <a:solidFill>
                  <a:schemeClr val="bg1"/>
                </a:solidFill>
                <a:latin typeface="HYJinLingKeJing W" pitchFamily="18" charset="-122"/>
                <a:ea typeface="HYJinLingKeJing W" pitchFamily="18" charset="-122"/>
              </a:rPr>
              <a:t>-</a:t>
            </a:r>
            <a:r>
              <a:rPr kumimoji="1" lang="zh-CN" altLang="en-US" sz="2400" dirty="0">
                <a:solidFill>
                  <a:schemeClr val="bg1"/>
                </a:solidFill>
                <a:latin typeface="HYJinLingKeJing W" pitchFamily="18" charset="-122"/>
                <a:ea typeface="HYJinLingKeJing W" pitchFamily="18" charset="-122"/>
              </a:rPr>
              <a:t>阅读话题词</a:t>
            </a:r>
            <a:endParaRPr kumimoji="1" lang="en-US" altLang="zh-CN" sz="2400" dirty="0">
              <a:solidFill>
                <a:schemeClr val="bg1"/>
              </a:solidFill>
              <a:latin typeface="HYJinLingKeJing W" pitchFamily="18" charset="-122"/>
              <a:ea typeface="HYJinLingKeJing W" pitchFamily="18" charset="-122"/>
            </a:endParaRPr>
          </a:p>
          <a:p>
            <a:pPr algn="ctr">
              <a:lnSpc>
                <a:spcPct val="150000"/>
              </a:lnSpc>
            </a:pPr>
            <a:r>
              <a:rPr kumimoji="1" lang="zh-CN" altLang="en-US" sz="2000" dirty="0">
                <a:solidFill>
                  <a:schemeClr val="bg1"/>
                </a:solidFill>
                <a:latin typeface="HYJinLingKeJing W" pitchFamily="18" charset="-122"/>
                <a:ea typeface="HYJinLingKeJing W" pitchFamily="18" charset="-122"/>
              </a:rPr>
              <a:t>（公众号获取资源）</a:t>
            </a:r>
            <a:endParaRPr kumimoji="1" lang="en-US" altLang="zh-CN" sz="2000" dirty="0">
              <a:solidFill>
                <a:schemeClr val="bg1"/>
              </a:solidFill>
              <a:latin typeface="HYJinLingKeJing W" pitchFamily="18" charset="-122"/>
              <a:ea typeface="HYJinLingKeJing W" pitchFamily="18" charset="-122"/>
            </a:endParaRPr>
          </a:p>
        </p:txBody>
      </p:sp>
      <p:pic>
        <p:nvPicPr>
          <p:cNvPr id="2" name="图片 1">
            <a:extLst>
              <a:ext uri="{FF2B5EF4-FFF2-40B4-BE49-F238E27FC236}">
                <a16:creationId xmlns:a16="http://schemas.microsoft.com/office/drawing/2014/main" id="{03B318B1-9AA2-86FD-D679-BAA99DC217E4}"/>
              </a:ext>
            </a:extLst>
          </p:cNvPr>
          <p:cNvPicPr>
            <a:picLocks noChangeAspect="1"/>
          </p:cNvPicPr>
          <p:nvPr/>
        </p:nvPicPr>
        <p:blipFill>
          <a:blip r:embed="rId7"/>
          <a:stretch>
            <a:fillRect/>
          </a:stretch>
        </p:blipFill>
        <p:spPr>
          <a:xfrm>
            <a:off x="8301803" y="838167"/>
            <a:ext cx="2473391" cy="2473391"/>
          </a:xfrm>
          <a:prstGeom prst="rect">
            <a:avLst/>
          </a:prstGeom>
        </p:spPr>
      </p:pic>
      <p:sp>
        <p:nvSpPr>
          <p:cNvPr id="3" name="文本框 2">
            <a:extLst>
              <a:ext uri="{FF2B5EF4-FFF2-40B4-BE49-F238E27FC236}">
                <a16:creationId xmlns:a16="http://schemas.microsoft.com/office/drawing/2014/main" id="{AB02D683-95C4-CE8A-0074-9C5592800DDF}"/>
              </a:ext>
            </a:extLst>
          </p:cNvPr>
          <p:cNvSpPr txBox="1"/>
          <p:nvPr/>
        </p:nvSpPr>
        <p:spPr>
          <a:xfrm>
            <a:off x="6274046" y="1490087"/>
            <a:ext cx="1415772" cy="584775"/>
          </a:xfrm>
          <a:prstGeom prst="rect">
            <a:avLst/>
          </a:prstGeom>
          <a:noFill/>
        </p:spPr>
        <p:txBody>
          <a:bodyPr wrap="none" rtlCol="0">
            <a:spAutoFit/>
          </a:bodyPr>
          <a:lstStyle/>
          <a:p>
            <a:r>
              <a:rPr kumimoji="1" lang="zh-CN" altLang="en-US" sz="3200" dirty="0">
                <a:solidFill>
                  <a:srgbClr val="A80404"/>
                </a:solidFill>
                <a:latin typeface="STZhongsong" panose="02010600040101010101" pitchFamily="2" charset="-122"/>
                <a:ea typeface="STZhongsong" panose="02010600040101010101" pitchFamily="2" charset="-122"/>
              </a:rPr>
              <a:t>背单词</a:t>
            </a:r>
          </a:p>
        </p:txBody>
      </p:sp>
    </p:spTree>
    <p:custDataLst>
      <p:tags r:id="rId1"/>
    </p:custDataLst>
    <p:extLst>
      <p:ext uri="{BB962C8B-B14F-4D97-AF65-F5344CB8AC3E}">
        <p14:creationId xmlns:p14="http://schemas.microsoft.com/office/powerpoint/2010/main" val="1131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应对策略</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sp>
        <p:nvSpPr>
          <p:cNvPr id="7" name="文本框 6">
            <a:extLst>
              <a:ext uri="{FF2B5EF4-FFF2-40B4-BE49-F238E27FC236}">
                <a16:creationId xmlns:a16="http://schemas.microsoft.com/office/drawing/2014/main" id="{ABC97734-AB86-45BC-C2F3-04FE7ADBEE31}"/>
              </a:ext>
            </a:extLst>
          </p:cNvPr>
          <p:cNvSpPr txBox="1"/>
          <p:nvPr/>
        </p:nvSpPr>
        <p:spPr>
          <a:xfrm>
            <a:off x="1199667" y="2277897"/>
            <a:ext cx="3531736" cy="3250249"/>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时间策略</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5400" dirty="0">
                <a:solidFill>
                  <a:srgbClr val="A80404"/>
                </a:solidFill>
                <a:latin typeface="STZhongsong" panose="02010600040101010101" pitchFamily="2" charset="-122"/>
                <a:ea typeface="STZhongsong" panose="02010600040101010101" pitchFamily="2" charset="-122"/>
              </a:rPr>
              <a:t>总体规划</a:t>
            </a:r>
            <a:endParaRPr kumimoji="1" lang="en-US" altLang="zh-CN" sz="5400" dirty="0">
              <a:solidFill>
                <a:srgbClr val="A80404"/>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针对策略</a:t>
            </a:r>
            <a:endParaRPr kumimoji="1" lang="en-US" altLang="zh-CN" sz="44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extLst>
              <a:ext uri="{FF2B5EF4-FFF2-40B4-BE49-F238E27FC236}">
                <a16:creationId xmlns:a16="http://schemas.microsoft.com/office/drawing/2014/main" id="{81CCEA1D-FB9E-CD95-CC9D-D47AEE052465}"/>
              </a:ext>
            </a:extLst>
          </p:cNvPr>
          <p:cNvSpPr/>
          <p:nvPr/>
        </p:nvSpPr>
        <p:spPr>
          <a:xfrm>
            <a:off x="5029200" y="2321997"/>
            <a:ext cx="6830291" cy="3596889"/>
          </a:xfrm>
          <a:prstGeom prst="roundRect">
            <a:avLst/>
          </a:prstGeom>
          <a:solidFill>
            <a:srgbClr val="FFF6E8">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800" dirty="0">
                <a:solidFill>
                  <a:schemeClr val="bg1"/>
                </a:solidFill>
                <a:latin typeface="HYJinLingKeJing W" pitchFamily="18" charset="-122"/>
                <a:ea typeface="HYJinLingKeJing W" pitchFamily="18" charset="-122"/>
              </a:rPr>
              <a:t>10</a:t>
            </a:r>
            <a:r>
              <a:rPr kumimoji="1" lang="zh-CN" altLang="en-US" sz="2800" dirty="0">
                <a:solidFill>
                  <a:schemeClr val="bg1"/>
                </a:solidFill>
                <a:latin typeface="HYJinLingKeJing W" pitchFamily="18" charset="-122"/>
                <a:ea typeface="HYJinLingKeJing W" pitchFamily="18" charset="-122"/>
              </a:rPr>
              <a:t>年以后算好刷的时间，</a:t>
            </a: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可以</a:t>
            </a:r>
            <a:r>
              <a:rPr kumimoji="1" lang="zh-CN" altLang="en-US" sz="2800" dirty="0">
                <a:solidFill>
                  <a:srgbClr val="A80404"/>
                </a:solidFill>
                <a:latin typeface="HYJinLingKeJing W" pitchFamily="18" charset="-122"/>
                <a:ea typeface="HYJinLingKeJing W" pitchFamily="18" charset="-122"/>
              </a:rPr>
              <a:t>分板块</a:t>
            </a:r>
            <a:r>
              <a:rPr kumimoji="1" lang="zh-CN" altLang="en-US" sz="2800" dirty="0">
                <a:solidFill>
                  <a:srgbClr val="00B050"/>
                </a:solidFill>
                <a:latin typeface="HYJinLingKeJing W" pitchFamily="18" charset="-122"/>
                <a:ea typeface="HYJinLingKeJing W" pitchFamily="18" charset="-122"/>
              </a:rPr>
              <a:t>限时刷</a:t>
            </a:r>
            <a:r>
              <a:rPr kumimoji="1" lang="zh-CN" altLang="en-US" sz="2800" dirty="0">
                <a:solidFill>
                  <a:schemeClr val="bg1"/>
                </a:solidFill>
                <a:latin typeface="HYJinLingKeJing W" pitchFamily="18" charset="-122"/>
                <a:ea typeface="HYJinLingKeJing W" pitchFamily="18" charset="-122"/>
              </a:rPr>
              <a:t>，</a:t>
            </a: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刷完可以留几天时间进行</a:t>
            </a:r>
            <a:r>
              <a:rPr kumimoji="1" lang="zh-CN" altLang="en-US" sz="2800" dirty="0">
                <a:solidFill>
                  <a:srgbClr val="A80404"/>
                </a:solidFill>
                <a:latin typeface="HYJinLingKeJing W" pitchFamily="18" charset="-122"/>
                <a:ea typeface="HYJinLingKeJing W" pitchFamily="18" charset="-122"/>
              </a:rPr>
              <a:t>复盘</a:t>
            </a:r>
            <a:r>
              <a:rPr kumimoji="1" lang="zh-CN" altLang="en-US" sz="2800" dirty="0">
                <a:solidFill>
                  <a:schemeClr val="bg1"/>
                </a:solidFill>
                <a:latin typeface="HYJinLingKeJing W" pitchFamily="18" charset="-122"/>
                <a:ea typeface="HYJinLingKeJing W" pitchFamily="18" charset="-122"/>
              </a:rPr>
              <a:t>和</a:t>
            </a:r>
            <a:r>
              <a:rPr kumimoji="1" lang="zh-CN" altLang="en-US" sz="2800" dirty="0">
                <a:solidFill>
                  <a:srgbClr val="A80404"/>
                </a:solidFill>
                <a:latin typeface="HYJinLingKeJing W" pitchFamily="18" charset="-122"/>
                <a:ea typeface="HYJinLingKeJing W" pitchFamily="18" charset="-122"/>
              </a:rPr>
              <a:t>总结</a:t>
            </a:r>
            <a:endParaRPr kumimoji="1" lang="zh-CN" altLang="en-US" sz="2800" dirty="0">
              <a:solidFill>
                <a:schemeClr val="bg1"/>
              </a:solidFill>
              <a:latin typeface="HYJinLingKeJing W" pitchFamily="18" charset="-122"/>
              <a:ea typeface="HYJinLingKeJing W" pitchFamily="18" charset="-122"/>
            </a:endParaRPr>
          </a:p>
          <a:p>
            <a:pPr algn="ctr">
              <a:lnSpc>
                <a:spcPct val="150000"/>
              </a:lnSpc>
            </a:pP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要留近</a:t>
            </a:r>
            <a:r>
              <a:rPr kumimoji="1" lang="en-US" altLang="zh-CN" sz="2800" dirty="0">
                <a:solidFill>
                  <a:schemeClr val="bg1"/>
                </a:solidFill>
                <a:latin typeface="HYJinLingKeJing W" pitchFamily="18" charset="-122"/>
                <a:ea typeface="HYJinLingKeJing W" pitchFamily="18" charset="-122"/>
              </a:rPr>
              <a:t>5</a:t>
            </a:r>
            <a:r>
              <a:rPr kumimoji="1" lang="zh-CN" altLang="en-US" sz="2800" dirty="0">
                <a:solidFill>
                  <a:schemeClr val="bg1"/>
                </a:solidFill>
                <a:latin typeface="HYJinLingKeJing W" pitchFamily="18" charset="-122"/>
                <a:ea typeface="HYJinLingKeJing W" pitchFamily="18" charset="-122"/>
              </a:rPr>
              <a:t>年的卷子不要写，</a:t>
            </a: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在考前一周或两周，</a:t>
            </a:r>
            <a:r>
              <a:rPr kumimoji="1" lang="zh-CN" altLang="en-US" sz="2800" dirty="0">
                <a:solidFill>
                  <a:srgbClr val="A80404"/>
                </a:solidFill>
                <a:latin typeface="HYJinLingKeJing W" pitchFamily="18" charset="-122"/>
                <a:ea typeface="HYJinLingKeJing W" pitchFamily="18" charset="-122"/>
              </a:rPr>
              <a:t>模拟写</a:t>
            </a:r>
            <a:r>
              <a:rPr kumimoji="1" lang="zh-CN" altLang="en-US" sz="2800" dirty="0">
                <a:solidFill>
                  <a:schemeClr val="bg1"/>
                </a:solidFill>
                <a:latin typeface="HYJinLingKeJing W" pitchFamily="18" charset="-122"/>
                <a:ea typeface="HYJinLingKeJing W" pitchFamily="18" charset="-122"/>
              </a:rPr>
              <a:t>（包括作文）</a:t>
            </a:r>
          </a:p>
        </p:txBody>
      </p:sp>
      <p:sp>
        <p:nvSpPr>
          <p:cNvPr id="2" name="文本框 1">
            <a:extLst>
              <a:ext uri="{FF2B5EF4-FFF2-40B4-BE49-F238E27FC236}">
                <a16:creationId xmlns:a16="http://schemas.microsoft.com/office/drawing/2014/main" id="{D3758833-A4A1-0CFD-5DED-F8D51C501A6D}"/>
              </a:ext>
            </a:extLst>
          </p:cNvPr>
          <p:cNvSpPr txBox="1"/>
          <p:nvPr/>
        </p:nvSpPr>
        <p:spPr>
          <a:xfrm>
            <a:off x="6274046" y="1490087"/>
            <a:ext cx="1415772" cy="584775"/>
          </a:xfrm>
          <a:prstGeom prst="rect">
            <a:avLst/>
          </a:prstGeom>
          <a:noFill/>
        </p:spPr>
        <p:txBody>
          <a:bodyPr wrap="none" rtlCol="0">
            <a:spAutoFit/>
          </a:bodyPr>
          <a:lstStyle/>
          <a:p>
            <a:r>
              <a:rPr kumimoji="1" lang="zh-CN" altLang="en-US" sz="3200" dirty="0">
                <a:solidFill>
                  <a:srgbClr val="A80404"/>
                </a:solidFill>
                <a:latin typeface="STZhongsong" panose="02010600040101010101" pitchFamily="2" charset="-122"/>
                <a:ea typeface="STZhongsong" panose="02010600040101010101" pitchFamily="2" charset="-122"/>
              </a:rPr>
              <a:t>刷卷子</a:t>
            </a:r>
          </a:p>
        </p:txBody>
      </p:sp>
      <p:pic>
        <p:nvPicPr>
          <p:cNvPr id="3" name="图片 2">
            <a:extLst>
              <a:ext uri="{FF2B5EF4-FFF2-40B4-BE49-F238E27FC236}">
                <a16:creationId xmlns:a16="http://schemas.microsoft.com/office/drawing/2014/main" id="{6BFD98DD-D97C-4DB9-F5F9-BA836151A2D7}"/>
              </a:ext>
            </a:extLst>
          </p:cNvPr>
          <p:cNvPicPr>
            <a:picLocks noChangeAspect="1"/>
          </p:cNvPicPr>
          <p:nvPr/>
        </p:nvPicPr>
        <p:blipFill>
          <a:blip r:embed="rId7"/>
          <a:stretch>
            <a:fillRect/>
          </a:stretch>
        </p:blipFill>
        <p:spPr>
          <a:xfrm>
            <a:off x="8512210" y="133663"/>
            <a:ext cx="2188334" cy="2188334"/>
          </a:xfrm>
          <a:prstGeom prst="rect">
            <a:avLst/>
          </a:prstGeom>
        </p:spPr>
      </p:pic>
    </p:spTree>
    <p:custDataLst>
      <p:tags r:id="rId1"/>
    </p:custDataLst>
    <p:extLst>
      <p:ext uri="{BB962C8B-B14F-4D97-AF65-F5344CB8AC3E}">
        <p14:creationId xmlns:p14="http://schemas.microsoft.com/office/powerpoint/2010/main" val="44159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0C42BE-4A4B-B634-22BC-6FA2F6DFD022}"/>
              </a:ext>
            </a:extLst>
          </p:cNvPr>
          <p:cNvSpPr txBox="1"/>
          <p:nvPr/>
        </p:nvSpPr>
        <p:spPr>
          <a:xfrm>
            <a:off x="1000895" y="585011"/>
            <a:ext cx="3416320" cy="1015663"/>
          </a:xfrm>
          <a:prstGeom prst="rect">
            <a:avLst/>
          </a:prstGeom>
          <a:noFill/>
        </p:spPr>
        <p:txBody>
          <a:bodyPr wrap="none" rtlCol="0">
            <a:spAutoFit/>
          </a:bodyPr>
          <a:lstStyle/>
          <a:p>
            <a:r>
              <a:rPr kumimoji="1" lang="zh-TW" altLang="en-US" sz="6000" spc="300" dirty="0">
                <a:solidFill>
                  <a:schemeClr val="tx2">
                    <a:lumMod val="10000"/>
                  </a:schemeClr>
                </a:solidFill>
                <a:latin typeface="STZhongsong" panose="02010600040101010101" pitchFamily="2" charset="-122"/>
                <a:ea typeface="STZhongsong" panose="02010600040101010101" pitchFamily="2" charset="-122"/>
              </a:rPr>
              <a:t>应对策略</a:t>
            </a:r>
            <a:endParaRPr kumimoji="1" lang="zh-CN" altLang="en-US" sz="6000" spc="300" dirty="0">
              <a:solidFill>
                <a:schemeClr val="tx2">
                  <a:lumMod val="10000"/>
                </a:schemeClr>
              </a:solidFill>
              <a:latin typeface="STZhongsong" panose="02010600040101010101" pitchFamily="2" charset="-122"/>
              <a:ea typeface="STZhongsong" panose="02010600040101010101" pitchFamily="2" charset="-122"/>
            </a:endParaRPr>
          </a:p>
        </p:txBody>
      </p:sp>
      <p:sp>
        <p:nvSpPr>
          <p:cNvPr id="7" name="文本框 6">
            <a:extLst>
              <a:ext uri="{FF2B5EF4-FFF2-40B4-BE49-F238E27FC236}">
                <a16:creationId xmlns:a16="http://schemas.microsoft.com/office/drawing/2014/main" id="{ABC97734-AB86-45BC-C2F3-04FE7ADBEE31}"/>
              </a:ext>
            </a:extLst>
          </p:cNvPr>
          <p:cNvSpPr txBox="1"/>
          <p:nvPr/>
        </p:nvSpPr>
        <p:spPr>
          <a:xfrm>
            <a:off x="1199667" y="2277897"/>
            <a:ext cx="3531736" cy="3250249"/>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kumimoji="1" lang="zh-CN" altLang="en-US" sz="4400" dirty="0">
                <a:solidFill>
                  <a:schemeClr val="bg1"/>
                </a:solidFill>
                <a:latin typeface="STZhongsong" panose="02010600040101010101" pitchFamily="2" charset="-122"/>
                <a:ea typeface="STZhongsong" panose="02010600040101010101" pitchFamily="2" charset="-122"/>
              </a:rPr>
              <a:t>时间策略</a:t>
            </a:r>
            <a:endParaRPr kumimoji="1" lang="en-US" altLang="zh-CN" sz="4400" dirty="0">
              <a:solidFill>
                <a:schemeClr val="bg1"/>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5400" dirty="0">
                <a:solidFill>
                  <a:srgbClr val="A80404"/>
                </a:solidFill>
                <a:latin typeface="STZhongsong" panose="02010600040101010101" pitchFamily="2" charset="-122"/>
                <a:ea typeface="STZhongsong" panose="02010600040101010101" pitchFamily="2" charset="-122"/>
              </a:rPr>
              <a:t>总体规划</a:t>
            </a:r>
            <a:endParaRPr kumimoji="1" lang="en-US" altLang="zh-CN" sz="5400" dirty="0">
              <a:solidFill>
                <a:srgbClr val="A80404"/>
              </a:solidFill>
              <a:latin typeface="STZhongsong" panose="02010600040101010101" pitchFamily="2" charset="-122"/>
              <a:ea typeface="STZhongsong" panose="02010600040101010101" pitchFamily="2" charset="-122"/>
            </a:endParaRPr>
          </a:p>
          <a:p>
            <a:pPr marL="571500" indent="-571500">
              <a:lnSpc>
                <a:spcPct val="150000"/>
              </a:lnSpc>
              <a:buFont typeface="Arial" panose="020B0604020202020204" pitchFamily="34" charset="0"/>
              <a:buChar char="•"/>
            </a:pPr>
            <a:r>
              <a:rPr kumimoji="1" lang="zh-CN" altLang="en-US" sz="4400" dirty="0">
                <a:solidFill>
                  <a:schemeClr val="tx2">
                    <a:lumMod val="10000"/>
                  </a:schemeClr>
                </a:solidFill>
                <a:latin typeface="STZhongsong" panose="02010600040101010101" pitchFamily="2" charset="-122"/>
                <a:ea typeface="STZhongsong" panose="02010600040101010101" pitchFamily="2" charset="-122"/>
              </a:rPr>
              <a:t>针对策略</a:t>
            </a:r>
            <a:endParaRPr kumimoji="1" lang="en-US" altLang="zh-CN" sz="4400" dirty="0">
              <a:solidFill>
                <a:schemeClr val="tx2">
                  <a:lumMod val="10000"/>
                </a:schemeClr>
              </a:solidFill>
              <a:latin typeface="STZhongsong" panose="02010600040101010101" pitchFamily="2" charset="-122"/>
              <a:ea typeface="STZhongsong" panose="02010600040101010101" pitchFamily="2" charset="-122"/>
            </a:endParaRPr>
          </a:p>
        </p:txBody>
      </p:sp>
      <p:pic>
        <p:nvPicPr>
          <p:cNvPr id="9" name="图形 8">
            <a:extLst>
              <a:ext uri="{FF2B5EF4-FFF2-40B4-BE49-F238E27FC236}">
                <a16:creationId xmlns:a16="http://schemas.microsoft.com/office/drawing/2014/main" id="{8C022259-4CEC-0DFA-4732-0A000448820F}"/>
              </a:ext>
            </a:extLst>
          </p:cNvPr>
          <p:cNvPicPr>
            <a:picLocks noChangeAspect="1" noChangeArrowheads="1"/>
          </p:cNvPicPr>
          <p:nvPr>
            <p:custDataLst>
              <p:tags r:id="rId2"/>
            </p:custDataLst>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818688" y="560388"/>
            <a:ext cx="176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extLst>
              <a:ext uri="{FF2B5EF4-FFF2-40B4-BE49-F238E27FC236}">
                <a16:creationId xmlns:a16="http://schemas.microsoft.com/office/drawing/2014/main" id="{81CCEA1D-FB9E-CD95-CC9D-D47AEE052465}"/>
              </a:ext>
            </a:extLst>
          </p:cNvPr>
          <p:cNvSpPr/>
          <p:nvPr/>
        </p:nvSpPr>
        <p:spPr>
          <a:xfrm>
            <a:off x="5029200" y="2321997"/>
            <a:ext cx="6386513" cy="3596889"/>
          </a:xfrm>
          <a:prstGeom prst="roundRect">
            <a:avLst/>
          </a:prstGeom>
          <a:solidFill>
            <a:srgbClr val="FFF6E8">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800" dirty="0">
                <a:solidFill>
                  <a:schemeClr val="bg1"/>
                </a:solidFill>
                <a:latin typeface="HYJinLingKeJing W" pitchFamily="18" charset="-122"/>
                <a:ea typeface="HYJinLingKeJing W" pitchFamily="18" charset="-122"/>
              </a:rPr>
              <a:t>剩余</a:t>
            </a:r>
            <a:r>
              <a:rPr kumimoji="1" lang="en-US" altLang="zh-CN" sz="2800" dirty="0">
                <a:solidFill>
                  <a:schemeClr val="bg1"/>
                </a:solidFill>
                <a:latin typeface="HYJinLingKeJing W" pitchFamily="18" charset="-122"/>
                <a:ea typeface="HYJinLingKeJing W" pitchFamily="18" charset="-122"/>
              </a:rPr>
              <a:t>7+2</a:t>
            </a:r>
            <a:r>
              <a:rPr kumimoji="1" lang="zh-CN" altLang="en-US" sz="2800" dirty="0">
                <a:solidFill>
                  <a:schemeClr val="bg1"/>
                </a:solidFill>
                <a:latin typeface="HYJinLingKeJing W" pitchFamily="18" charset="-122"/>
                <a:ea typeface="HYJinLingKeJing W" pitchFamily="18" charset="-122"/>
              </a:rPr>
              <a:t>周</a:t>
            </a: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en-US" altLang="zh-CN" sz="2800" dirty="0">
                <a:solidFill>
                  <a:schemeClr val="bg1"/>
                </a:solidFill>
                <a:latin typeface="HYJinLingKeJing W" pitchFamily="18" charset="-122"/>
                <a:ea typeface="HYJinLingKeJing W" pitchFamily="18" charset="-122"/>
              </a:rPr>
              <a:t>7</a:t>
            </a:r>
            <a:r>
              <a:rPr kumimoji="1" lang="zh-CN" altLang="en-US" sz="2800" dirty="0">
                <a:solidFill>
                  <a:schemeClr val="bg1"/>
                </a:solidFill>
                <a:latin typeface="HYJinLingKeJing W" pitchFamily="18" charset="-122"/>
                <a:ea typeface="HYJinLingKeJing W" pitchFamily="18" charset="-122"/>
              </a:rPr>
              <a:t>周</a:t>
            </a:r>
            <a:r>
              <a:rPr kumimoji="1" lang="en-US" altLang="zh-CN" sz="2800" dirty="0">
                <a:solidFill>
                  <a:schemeClr val="bg1"/>
                </a:solidFill>
                <a:latin typeface="HYJinLingKeJing W" pitchFamily="18" charset="-122"/>
                <a:ea typeface="HYJinLingKeJing W" pitchFamily="18" charset="-122"/>
              </a:rPr>
              <a:t>-2010-2018</a:t>
            </a:r>
            <a:r>
              <a:rPr kumimoji="1" lang="zh-CN" altLang="en-US" sz="2800" dirty="0">
                <a:solidFill>
                  <a:schemeClr val="bg1"/>
                </a:solidFill>
                <a:latin typeface="HYJinLingKeJing W" pitchFamily="18" charset="-122"/>
                <a:ea typeface="HYJinLingKeJing W" pitchFamily="18" charset="-122"/>
              </a:rPr>
              <a:t>（</a:t>
            </a:r>
            <a:r>
              <a:rPr kumimoji="1" lang="en-US" altLang="zh-CN" sz="2800" dirty="0">
                <a:solidFill>
                  <a:schemeClr val="bg1"/>
                </a:solidFill>
                <a:latin typeface="HYJinLingKeJing W" pitchFamily="18" charset="-122"/>
                <a:ea typeface="HYJinLingKeJing W" pitchFamily="18" charset="-122"/>
              </a:rPr>
              <a:t>9</a:t>
            </a:r>
            <a:r>
              <a:rPr kumimoji="1" lang="zh-CN" altLang="en-US" sz="2800" dirty="0">
                <a:solidFill>
                  <a:schemeClr val="bg1"/>
                </a:solidFill>
                <a:latin typeface="HYJinLingKeJing W" pitchFamily="18" charset="-122"/>
                <a:ea typeface="HYJinLingKeJing W" pitchFamily="18" charset="-122"/>
              </a:rPr>
              <a:t>套）</a:t>
            </a: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每周</a:t>
            </a:r>
            <a:r>
              <a:rPr kumimoji="1" lang="en-US" altLang="zh-CN" sz="2800" dirty="0">
                <a:solidFill>
                  <a:schemeClr val="bg1"/>
                </a:solidFill>
                <a:latin typeface="HYJinLingKeJing W" pitchFamily="18" charset="-122"/>
                <a:ea typeface="HYJinLingKeJing W" pitchFamily="18" charset="-122"/>
              </a:rPr>
              <a:t>1-2</a:t>
            </a:r>
            <a:r>
              <a:rPr kumimoji="1" lang="zh-CN" altLang="en-US" sz="2800" dirty="0">
                <a:solidFill>
                  <a:schemeClr val="bg1"/>
                </a:solidFill>
                <a:latin typeface="HYJinLingKeJing W" pitchFamily="18" charset="-122"/>
                <a:ea typeface="HYJinLingKeJing W" pitchFamily="18" charset="-122"/>
              </a:rPr>
              <a:t>套</a:t>
            </a:r>
            <a:r>
              <a:rPr kumimoji="1" lang="en-US" altLang="zh-CN" sz="2800" dirty="0">
                <a:solidFill>
                  <a:schemeClr val="bg1"/>
                </a:solidFill>
                <a:latin typeface="HYJinLingKeJing W" pitchFamily="18" charset="-122"/>
                <a:ea typeface="HYJinLingKeJing W" pitchFamily="18" charset="-122"/>
              </a:rPr>
              <a:t>-</a:t>
            </a:r>
            <a:r>
              <a:rPr kumimoji="1" lang="zh-CN" altLang="en-US" sz="2800" dirty="0">
                <a:solidFill>
                  <a:srgbClr val="A80404"/>
                </a:solidFill>
                <a:latin typeface="HYJinLingKeJing W" pitchFamily="18" charset="-122"/>
                <a:ea typeface="HYJinLingKeJing W" pitchFamily="18" charset="-122"/>
              </a:rPr>
              <a:t>限时（可分板块）</a:t>
            </a:r>
            <a:endParaRPr kumimoji="1" lang="en-US" altLang="zh-CN" sz="2800" dirty="0">
              <a:solidFill>
                <a:srgbClr val="A80404"/>
              </a:solidFill>
              <a:latin typeface="HYJinLingKeJing W" pitchFamily="18" charset="-122"/>
              <a:ea typeface="HYJinLingKeJing W" pitchFamily="18" charset="-122"/>
            </a:endParaRPr>
          </a:p>
          <a:p>
            <a:pPr algn="ctr">
              <a:lnSpc>
                <a:spcPct val="150000"/>
              </a:lnSpc>
            </a:pPr>
            <a:r>
              <a:rPr kumimoji="1" lang="en-US" altLang="zh-CN" sz="2800" dirty="0">
                <a:solidFill>
                  <a:schemeClr val="bg1"/>
                </a:solidFill>
                <a:latin typeface="HYJinLingKeJing W" pitchFamily="18" charset="-122"/>
                <a:ea typeface="HYJinLingKeJing W" pitchFamily="18" charset="-122"/>
              </a:rPr>
              <a:t>2</a:t>
            </a:r>
            <a:r>
              <a:rPr kumimoji="1" lang="zh-CN" altLang="en-US" sz="2800" dirty="0">
                <a:solidFill>
                  <a:schemeClr val="bg1"/>
                </a:solidFill>
                <a:latin typeface="HYJinLingKeJing W" pitchFamily="18" charset="-122"/>
                <a:ea typeface="HYJinLingKeJing W" pitchFamily="18" charset="-122"/>
              </a:rPr>
              <a:t>周</a:t>
            </a:r>
            <a:r>
              <a:rPr kumimoji="1" lang="en-US" altLang="zh-CN" sz="2800" dirty="0">
                <a:solidFill>
                  <a:schemeClr val="bg1"/>
                </a:solidFill>
                <a:latin typeface="HYJinLingKeJing W" pitchFamily="18" charset="-122"/>
                <a:ea typeface="HYJinLingKeJing W" pitchFamily="18" charset="-122"/>
              </a:rPr>
              <a:t>—2019-2023</a:t>
            </a:r>
            <a:r>
              <a:rPr kumimoji="1" lang="zh-CN" altLang="en-US" sz="2800" dirty="0">
                <a:solidFill>
                  <a:schemeClr val="bg1"/>
                </a:solidFill>
                <a:latin typeface="HYJinLingKeJing W" pitchFamily="18" charset="-122"/>
                <a:ea typeface="HYJinLingKeJing W" pitchFamily="18" charset="-122"/>
              </a:rPr>
              <a:t>（</a:t>
            </a:r>
            <a:r>
              <a:rPr kumimoji="1" lang="en-US" altLang="zh-CN" sz="2800" dirty="0">
                <a:solidFill>
                  <a:schemeClr val="bg1"/>
                </a:solidFill>
                <a:latin typeface="HYJinLingKeJing W" pitchFamily="18" charset="-122"/>
                <a:ea typeface="HYJinLingKeJing W" pitchFamily="18" charset="-122"/>
              </a:rPr>
              <a:t>5</a:t>
            </a:r>
            <a:r>
              <a:rPr kumimoji="1" lang="zh-CN" altLang="en-US" sz="2800" dirty="0">
                <a:solidFill>
                  <a:schemeClr val="bg1"/>
                </a:solidFill>
                <a:latin typeface="HYJinLingKeJing W" pitchFamily="18" charset="-122"/>
                <a:ea typeface="HYJinLingKeJing W" pitchFamily="18" charset="-122"/>
              </a:rPr>
              <a:t>套）</a:t>
            </a:r>
            <a:endParaRPr kumimoji="1" lang="en-US" altLang="zh-CN" sz="2800" dirty="0">
              <a:solidFill>
                <a:schemeClr val="bg1"/>
              </a:solidFill>
              <a:latin typeface="HYJinLingKeJing W" pitchFamily="18" charset="-122"/>
              <a:ea typeface="HYJinLingKeJing W" pitchFamily="18" charset="-122"/>
            </a:endParaRPr>
          </a:p>
          <a:p>
            <a:pPr algn="ctr">
              <a:lnSpc>
                <a:spcPct val="150000"/>
              </a:lnSpc>
            </a:pPr>
            <a:r>
              <a:rPr kumimoji="1" lang="zh-CN" altLang="en-US" sz="2800" dirty="0">
                <a:solidFill>
                  <a:schemeClr val="bg1"/>
                </a:solidFill>
                <a:latin typeface="HYJinLingKeJing W" pitchFamily="18" charset="-122"/>
                <a:ea typeface="HYJinLingKeJing W" pitchFamily="18" charset="-122"/>
              </a:rPr>
              <a:t>每周</a:t>
            </a:r>
            <a:r>
              <a:rPr kumimoji="1" lang="en-US" altLang="zh-CN" sz="2800" dirty="0">
                <a:solidFill>
                  <a:schemeClr val="bg1"/>
                </a:solidFill>
                <a:latin typeface="HYJinLingKeJing W" pitchFamily="18" charset="-122"/>
                <a:ea typeface="HYJinLingKeJing W" pitchFamily="18" charset="-122"/>
              </a:rPr>
              <a:t>2-3</a:t>
            </a:r>
            <a:r>
              <a:rPr kumimoji="1" lang="zh-CN" altLang="en-US" sz="2800" dirty="0">
                <a:solidFill>
                  <a:schemeClr val="bg1"/>
                </a:solidFill>
                <a:latin typeface="HYJinLingKeJing W" pitchFamily="18" charset="-122"/>
                <a:ea typeface="HYJinLingKeJing W" pitchFamily="18" charset="-122"/>
              </a:rPr>
              <a:t>套</a:t>
            </a:r>
            <a:r>
              <a:rPr kumimoji="1" lang="en-US" altLang="zh-CN" sz="2800" dirty="0">
                <a:solidFill>
                  <a:schemeClr val="bg1"/>
                </a:solidFill>
                <a:latin typeface="HYJinLingKeJing W" pitchFamily="18" charset="-122"/>
                <a:ea typeface="HYJinLingKeJing W" pitchFamily="18" charset="-122"/>
              </a:rPr>
              <a:t>-</a:t>
            </a:r>
            <a:r>
              <a:rPr kumimoji="1" lang="zh-CN" altLang="en-US" sz="2800" dirty="0">
                <a:solidFill>
                  <a:srgbClr val="A80404"/>
                </a:solidFill>
                <a:latin typeface="HYJinLingKeJing W" pitchFamily="18" charset="-122"/>
                <a:ea typeface="HYJinLingKeJing W" pitchFamily="18" charset="-122"/>
              </a:rPr>
              <a:t>全程模拟（尽量时间段）</a:t>
            </a:r>
            <a:endParaRPr kumimoji="1" lang="en-US" altLang="zh-CN" sz="2800" dirty="0">
              <a:solidFill>
                <a:srgbClr val="A80404"/>
              </a:solidFill>
              <a:latin typeface="HYJinLingKeJing W" pitchFamily="18" charset="-122"/>
              <a:ea typeface="HYJinLingKeJing W" pitchFamily="18" charset="-122"/>
            </a:endParaRPr>
          </a:p>
        </p:txBody>
      </p:sp>
    </p:spTree>
    <p:custDataLst>
      <p:tags r:id="rId1"/>
    </p:custDataLst>
    <p:extLst>
      <p:ext uri="{BB962C8B-B14F-4D97-AF65-F5344CB8AC3E}">
        <p14:creationId xmlns:p14="http://schemas.microsoft.com/office/powerpoint/2010/main" val="3199364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10.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12.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14.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16.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18.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2.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20.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22.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24.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26.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28.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30.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32.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34.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36.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38.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4.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40.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42.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44.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46.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48.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5.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50.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52.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54.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56.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58.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60.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62.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64.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66.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68.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ags/tag7.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70.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71.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72.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7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1074_1*a*1"/>
  <p:tag name="KSO_WM_TEMPLATE_CATEGORY" val="diagram"/>
  <p:tag name="KSO_WM_TEMPLATE_INDEX" val="2021107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e124c643f504eecafef9ad9342c164a"/>
  <p:tag name="KSO_WM_UNIT_DECORATE_INFO" val=""/>
  <p:tag name="KSO_WM_UNIT_SM_LIMIT_TYPE" val=""/>
  <p:tag name="KSO_WM_CHIP_FILLAREA_FILL_RULE" val="{&quot;fill_align&quot;:&quot;lt&quot;,&quot;fill_mode&quot;:&quot;full&quot;,&quot;sacle_strategy&quot;:&quot;smart&quot;}"/>
  <p:tag name="KSO_WM_ASSEMBLE_CHIP_INDEX" val="67edae58e07d4fea9916eabf40709a0e"/>
  <p:tag name="KSO_WM_UNIT_TEXT_FILL_FORE_SCHEMECOLOR_INDEX_BRIGHTNESS" val="0"/>
  <p:tag name="KSO_WM_UNIT_TEXT_FILL_FORE_SCHEMECOLOR_INDEX" val="13"/>
  <p:tag name="KSO_WM_UNIT_TEXT_FILL_TYPE" val="1"/>
  <p:tag name="KSO_WM_TEMPLATE_ASSEMBLE_XID" val="5f6ab4f12eaee48abcfef386"/>
  <p:tag name="KSO_WM_TEMPLATE_ASSEMBLE_GROUPID" val="5f6ab4f12eaee48abcfef386"/>
  <p:tag name="KSO_WM_TAG_FRONT_SIZE" val=""/>
  <p:tag name="KSO_WM_TAG_BACKGROUP_ID" val=""/>
  <p:tag name="KSO_WM_TAG_BACKGROUP_SIZE" val=""/>
  <p:tag name="KSO_WM_TAG_ZODER_POSITION" val=""/>
</p:tagLst>
</file>

<file path=ppt/tags/tag8.xml><?xml version="1.0" encoding="utf-8"?>
<p:tagLst xmlns:a="http://schemas.openxmlformats.org/drawingml/2006/main" xmlns:r="http://schemas.openxmlformats.org/officeDocument/2006/relationships" xmlns:p="http://schemas.openxmlformats.org/presentationml/2006/main">
  <p:tag name="TIMING" val="|2.5"/>
  <p:tag name="ISPRING_CUSTOM_TIMING_USED" val="1"/>
  <p:tag name="ISPRING_SLIDE_ID_2" val="{C00CFF9A-52C6-4A43-B295-0366B9AADD09}"/>
  <p:tag name="GENSWF_ADVANCE_TIME" val="8.87"/>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074_1*i*2"/>
  <p:tag name="KSO_WM_TEMPLATE_CATEGORY" val="diagram"/>
  <p:tag name="KSO_WM_TEMPLATE_INDEX" val="20211074"/>
  <p:tag name="KSO_WM_UNIT_LAYERLEVEL" val="1"/>
  <p:tag name="KSO_WM_TAG_VERSION" val="1.0"/>
  <p:tag name="KSO_WM_BEAUTIFY_FLAG" val="#wm#"/>
  <p:tag name="KSO_WM_UNIT_TYPE" val="i"/>
  <p:tag name="KSO_WM_UNIT_INDEX" val="2"/>
  <p:tag name="KSO_WM_UNIT_COLOR_SCHEME_SHAPE_ID" val="9"/>
  <p:tag name="KSO_WM_UNIT_COLOR_SCHEME_PARENT_PAGE" val="0_1"/>
  <p:tag name="KSO_WM_UNIT_DECOLORIZATION" val="1"/>
  <p:tag name="KSO_WM_UNIT_ADJUSTLAYOUT_ID" val="9"/>
  <p:tag name="KSO_WM_UNIT_BLOCK" val="0"/>
  <p:tag name="KSO_WM_UNIT_SM_LIMIT_TYPE" val="1"/>
  <p:tag name="KSO_WM_UNIT_DEC_AREA_ID" val="e86abd133d5a4bbc8f2ad4f425c494bc"/>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cae4ea758c1ec0b708a08"/>
  <p:tag name="KSO_WM_CHIP_XID" val="5eecae4ea758c1ec0b708a09"/>
  <p:tag name="KSO_WM_TEMPLATE_ASSEMBLE_XID" val="5f6ab4f12eaee48abcfef386"/>
  <p:tag name="KSO_WM_TEMPLATE_ASSEMBLE_GROUPID" val="5f6ab4f12eaee48abcfef386"/>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tx2">
                <a:lumMod val="1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7269</TotalTime>
  <Words>1495</Words>
  <Application>Microsoft Macintosh PowerPoint</Application>
  <PresentationFormat>宽屏</PresentationFormat>
  <Paragraphs>349</Paragraphs>
  <Slides>39</Slides>
  <Notes>39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39</vt:i4>
      </vt:variant>
    </vt:vector>
  </HeadingPairs>
  <TitlesOfParts>
    <vt:vector size="47" baseType="lpstr">
      <vt:lpstr>华文中宋</vt:lpstr>
      <vt:lpstr>等线</vt:lpstr>
      <vt:lpstr>HYJinLingKeJing W</vt:lpstr>
      <vt:lpstr>FZZH-FQLHJW</vt:lpstr>
      <vt:lpstr>Arial Black</vt:lpstr>
      <vt:lpstr>Arial</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秦 丹妮</dc:creator>
  <cp:lastModifiedBy>丹妮 秦</cp:lastModifiedBy>
  <cp:revision>266</cp:revision>
  <dcterms:created xsi:type="dcterms:W3CDTF">2022-09-05T13:11:01Z</dcterms:created>
  <dcterms:modified xsi:type="dcterms:W3CDTF">2023-10-15T05:36:53Z</dcterms:modified>
</cp:coreProperties>
</file>