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6.xml" ContentType="application/vnd.openxmlformats-officedocument.presentationml.tags+xml"/>
  <Override PartName="/ppt/notesSlides/notesSlide16.xml" ContentType="application/vnd.openxmlformats-officedocument.presentationml.notesSlide+xml"/>
  <Override PartName="/ppt/tags/tag7.xml" ContentType="application/vnd.openxmlformats-officedocument.presentationml.tags+xml"/>
  <Override PartName="/ppt/notesSlides/notesSlide17.xml" ContentType="application/vnd.openxmlformats-officedocument.presentationml.notesSlide+xml"/>
  <Override PartName="/ppt/tags/tag8.xml" ContentType="application/vnd.openxmlformats-officedocument.presentationml.tags+xml"/>
  <Override PartName="/ppt/notesSlides/notesSlide18.xml" ContentType="application/vnd.openxmlformats-officedocument.presentationml.notesSlide+xml"/>
  <Override PartName="/ppt/tags/tag9.xml" ContentType="application/vnd.openxmlformats-officedocument.presentationml.tags+xml"/>
  <Override PartName="/ppt/notesSlides/notesSlide19.xml" ContentType="application/vnd.openxmlformats-officedocument.presentationml.notesSlide+xml"/>
  <Override PartName="/ppt/tags/tag10.xml" ContentType="application/vnd.openxmlformats-officedocument.presentationml.tags+xml"/>
  <Override PartName="/ppt/notesSlides/notesSlide20.xml" ContentType="application/vnd.openxmlformats-officedocument.presentationml.notesSlide+xml"/>
  <Override PartName="/ppt/tags/tag11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77" r:id="rId3"/>
    <p:sldId id="258" r:id="rId4"/>
    <p:sldId id="278" r:id="rId5"/>
    <p:sldId id="283" r:id="rId6"/>
    <p:sldId id="279" r:id="rId7"/>
    <p:sldId id="284" r:id="rId8"/>
    <p:sldId id="285" r:id="rId9"/>
    <p:sldId id="280" r:id="rId10"/>
    <p:sldId id="286" r:id="rId11"/>
    <p:sldId id="287" r:id="rId12"/>
    <p:sldId id="281" r:id="rId13"/>
    <p:sldId id="288" r:id="rId14"/>
    <p:sldId id="289" r:id="rId15"/>
    <p:sldId id="282" r:id="rId16"/>
    <p:sldId id="290" r:id="rId17"/>
    <p:sldId id="292" r:id="rId18"/>
    <p:sldId id="293" r:id="rId19"/>
    <p:sldId id="294" r:id="rId20"/>
    <p:sldId id="298" r:id="rId21"/>
    <p:sldId id="295" r:id="rId22"/>
    <p:sldId id="297" r:id="rId23"/>
    <p:sldId id="296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页" id="{510E93DB-6488-4689-B973-B390E39F6FA1}">
          <p14:sldIdLst>
            <p14:sldId id="257"/>
            <p14:sldId id="277"/>
          </p14:sldIdLst>
        </p14:section>
        <p14:section name="目录" id="{239AE5DF-556B-405C-ABE0-5AA2447F5E5D}">
          <p14:sldIdLst>
            <p14:sldId id="258"/>
          </p14:sldIdLst>
        </p14:section>
        <p14:section name="大学与中学的不同" id="{C6EB07B6-A7C0-E544-9C04-1C7D4A463AAD}">
          <p14:sldIdLst>
            <p14:sldId id="278"/>
            <p14:sldId id="283"/>
            <p14:sldId id="279"/>
            <p14:sldId id="284"/>
            <p14:sldId id="285"/>
          </p14:sldIdLst>
        </p14:section>
        <p14:section name="对大学的错误期待" id="{2D93F8EF-766C-A644-B769-4BA0466905C2}">
          <p14:sldIdLst>
            <p14:sldId id="280"/>
            <p14:sldId id="286"/>
            <p14:sldId id="287"/>
          </p14:sldIdLst>
        </p14:section>
        <p14:section name="如何拥抱大学生活" id="{375686F6-3CCE-8945-A285-C65E114884EC}">
          <p14:sldIdLst>
            <p14:sldId id="281"/>
            <p14:sldId id="288"/>
            <p14:sldId id="289"/>
          </p14:sldIdLst>
        </p14:section>
        <p14:section name="清华专属心态调整" id="{81BA455B-7116-B645-AAEA-72008BC9AA75}">
          <p14:sldIdLst>
            <p14:sldId id="282"/>
            <p14:sldId id="290"/>
            <p14:sldId id="292"/>
            <p14:sldId id="293"/>
            <p14:sldId id="294"/>
            <p14:sldId id="298"/>
            <p14:sldId id="295"/>
          </p14:sldIdLst>
        </p14:section>
        <p14:section name="结束" id="{D82EF741-88F6-8D45-AFD8-AB54616DC752}">
          <p14:sldIdLst>
            <p14:sldId id="297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731" userDrawn="1">
          <p15:clr>
            <a:srgbClr val="A4A3A4"/>
          </p15:clr>
        </p15:guide>
        <p15:guide id="4" pos="483" userDrawn="1">
          <p15:clr>
            <a:srgbClr val="A4A3A4"/>
          </p15:clr>
        </p15:guide>
        <p15:guide id="5" pos="72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AC68"/>
    <a:srgbClr val="63BAB9"/>
    <a:srgbClr val="CD7BC1"/>
    <a:srgbClr val="FDE891"/>
    <a:srgbClr val="FF9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88" autoAdjust="0"/>
    <p:restoredTop sz="69916"/>
  </p:normalViewPr>
  <p:slideViewPr>
    <p:cSldViewPr snapToGrid="0" showGuides="1">
      <p:cViewPr varScale="1">
        <p:scale>
          <a:sx n="100" d="100"/>
          <a:sy n="100" d="100"/>
        </p:scale>
        <p:origin x="1472" y="176"/>
      </p:cViewPr>
      <p:guideLst>
        <p:guide orient="horz" pos="2160"/>
        <p:guide pos="3840"/>
        <p:guide orient="horz" pos="731"/>
        <p:guide pos="483"/>
        <p:guide pos="721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06D92-14AB-5A45-82DC-F57EF453112D}" type="datetimeFigureOut">
              <a:t>2021/10/4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313B0-6992-1E40-8290-49A76364CB1B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27388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/>
              <a:t>记得打开问卷收集功能，更新结尾的反馈问卷。</a:t>
            </a:r>
            <a:br>
              <a:rPr kumimoji="1" lang="en-US" altLang="zh-CN"/>
            </a:br>
            <a:r>
              <a:rPr kumimoji="1" lang="zh-CN" altLang="en-US"/>
              <a:t>在座的应该都是一字班的同学，我今天讲这些还有用。</a:t>
            </a:r>
            <a:endParaRPr kumimoji="1" lang="en-US" altLang="zh-CN"/>
          </a:p>
          <a:p>
            <a:r>
              <a:rPr kumimoji="1" lang="zh-CN" altLang="en-US"/>
              <a:t>大家发送弹幕，让我看看弹幕是否正常运行。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313B0-6992-1E40-8290-49A76364CB1B}" type="slidenum">
              <a:rPr lang="en-US" altLang="zh-CN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08787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/>
              <a:t>[click]</a:t>
            </a:r>
            <a:r>
              <a:rPr kumimoji="1" lang="zh-CN" altLang="en-US"/>
              <a:t>一个常见的关于大学的谎言是：“上了大学就轻松了”。当你在高中学累了的时候，父母和老师可能会对你这样说，给你希望，告诉你，咬紧牙关坚持下去，到了大学就不累了。</a:t>
            </a:r>
            <a:endParaRPr kumimoji="1" lang="en-US" altLang="zh-CN"/>
          </a:p>
          <a:p>
            <a:r>
              <a:rPr kumimoji="1" lang="zh-CN" altLang="en-US"/>
              <a:t>这句话对不对呢？这要看怎么解释了。如果目标是拿到大学毕业证，那只需要每门课</a:t>
            </a:r>
            <a:r>
              <a:rPr kumimoji="1" lang="en-US" altLang="zh-CN"/>
              <a:t>60</a:t>
            </a:r>
            <a:r>
              <a:rPr kumimoji="1" lang="zh-CN" altLang="en-US"/>
              <a:t>分以上，确实很轻松。但很多时候</a:t>
            </a:r>
            <a:endParaRPr kumimoji="1" lang="en-US" altLang="zh-CN"/>
          </a:p>
          <a:p>
            <a:r>
              <a:rPr kumimoji="1" lang="en-US" altLang="zh-CN"/>
              <a:t>[click]</a:t>
            </a:r>
            <a:r>
              <a:rPr kumimoji="1" lang="zh-CN" altLang="en-US"/>
              <a:t>，大学的压力来自于同辈压力，身边的人互相竞争，原本</a:t>
            </a:r>
            <a:r>
              <a:rPr kumimoji="1" lang="en-US" altLang="zh-CN"/>
              <a:t>60</a:t>
            </a:r>
            <a:r>
              <a:rPr kumimoji="1" lang="zh-CN" altLang="en-US"/>
              <a:t>分及格就行了，现在大家已经觉得</a:t>
            </a:r>
            <a:r>
              <a:rPr kumimoji="1" lang="en-US" altLang="zh-CN"/>
              <a:t>80</a:t>
            </a:r>
            <a:r>
              <a:rPr kumimoji="1" lang="zh-CN" altLang="en-US"/>
              <a:t>分是个无法接受的分数了。另一方面，大学的学习节奏快，没有人帮你把知识点消化整理后再喂给你，也很少有配套的教辅书，所以会学得很累，这也是大学的压力之一。</a:t>
            </a:r>
            <a:endParaRPr kumimoji="1" lang="en-US" altLang="zh-CN"/>
          </a:p>
          <a:p>
            <a:r>
              <a:rPr kumimoji="1" lang="en-US" altLang="zh-CN"/>
              <a:t>[click]</a:t>
            </a:r>
            <a:r>
              <a:rPr kumimoji="1" lang="zh-CN" altLang="en-US"/>
              <a:t>所以，开学不久之后，新生经常会说：还是让我回高三歇一会儿吧。</a:t>
            </a:r>
            <a:endParaRPr kumimoji="1" lang="en-US" altLang="zh-CN"/>
          </a:p>
          <a:p>
            <a:r>
              <a:rPr kumimoji="1" lang="zh-CN" altLang="en-US"/>
              <a:t>这里再补充一个小故事：前几个月我参加线性代数考试的期末监考，另一个监考老师刚好是我大一时教我线性代数的老师，我们就在一起聊，老师指着下面正在考试的学生说，你看他们现在大一，是最轻松的时候，只需要把这几道题做完，就可以得到快乐；再过几年，他们就需要考虑未来去向，需要为生活发愁，那个时候就不轻松了。这样看来的话，高中才是最轻松的，只需要把高考一件事做好就可以了。但是人总要面对复杂的社会环境，这也是没办法的事情。</a:t>
            </a:r>
            <a:endParaRPr kumimoji="1" lang="en-US" altLang="zh-CN"/>
          </a:p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313B0-6992-1E40-8290-49A76364CB1B}" type="slidenum">
              <a:rPr lang="en-US" altLang="zh-CN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75785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/>
              <a:t>我们再来看第二个错误期待：一个深藏在某些同学心中的想法是：大学生活是丰富多彩的。尤其是有些同学，觉得自己高中被应试教育毒害，到了大学，有一种报复性心理，凡事都要和高中反着来，认为大学应该疯狂发展爱好，补偿高中受的委屈。</a:t>
            </a:r>
            <a:endParaRPr kumimoji="1" lang="en-US" altLang="zh-CN"/>
          </a:p>
          <a:p>
            <a:r>
              <a:rPr kumimoji="1" lang="en-US" altLang="zh-CN"/>
              <a:t>[click]</a:t>
            </a:r>
            <a:r>
              <a:rPr kumimoji="1" lang="zh-CN" altLang="en-US"/>
              <a:t>他们的高中，每天都在学习，每天都在做题，难免觉得这样的生活简单枯燥又乏味。从一些文学作品和影视作品中，他们对大学有了一些期待，</a:t>
            </a:r>
            <a:endParaRPr kumimoji="1" lang="en-US" altLang="zh-CN"/>
          </a:p>
          <a:p>
            <a:r>
              <a:rPr kumimoji="1" lang="en-US" altLang="zh-CN"/>
              <a:t>[click]</a:t>
            </a:r>
            <a:r>
              <a:rPr kumimoji="1" lang="zh-CN" altLang="en-US"/>
              <a:t>幻想梦中大学的丰富多彩的生活，在那里，可以每天与学术大师交流，中午在图书馆度过静谧的午后，下午在紫操挥洒汗水，晚上在情人坡与另一半共赏晚霞，多么惬意的生活。于是，这梦中的大学就成了支撑他熬过高三的精神支柱。</a:t>
            </a:r>
            <a:endParaRPr kumimoji="1" lang="en-US" altLang="zh-CN"/>
          </a:p>
          <a:p>
            <a:r>
              <a:rPr kumimoji="1" lang="en-US" altLang="zh-CN"/>
              <a:t>[click]</a:t>
            </a:r>
            <a:r>
              <a:rPr kumimoji="1" lang="zh-CN" altLang="en-US"/>
              <a:t>可是等他们真的体验了大学生活，发现实际大学生活还是以学习为主，因为本科生的主业就是学习嘛，毕业的唯一要求就是学分。这时候，他的精神支柱坍塌，就会产生悲观甚至极端负面的情绪。</a:t>
            </a:r>
            <a:endParaRPr kumimoji="1" lang="en-US" altLang="zh-CN"/>
          </a:p>
          <a:p>
            <a:r>
              <a:rPr kumimoji="1" lang="zh-CN" altLang="en-US"/>
              <a:t>那么，我说“大学生活丰富多彩”是错误的期待，是不是意味着大学就和高中一样枯燥呢？其实也不是的。</a:t>
            </a:r>
            <a:endParaRPr kumimoji="1" lang="en-US" altLang="zh-CN"/>
          </a:p>
          <a:p>
            <a:r>
              <a:rPr kumimoji="1" lang="en-US" altLang="zh-CN"/>
              <a:t>[click]</a:t>
            </a:r>
            <a:r>
              <a:rPr kumimoji="1" lang="zh-CN" altLang="en-US"/>
              <a:t>虽然大学依然是以学习为主，但是高中的学习主要是为了解题，为了考试；而大学的学习，很多课程是与社会很贴切的，与大家未来的工作息息相关。同样叫学习，内涵不同。大家以后上课了就能体会到。</a:t>
            </a:r>
            <a:endParaRPr kumimoji="1" lang="en-US" altLang="zh-CN"/>
          </a:p>
          <a:p>
            <a:r>
              <a:rPr kumimoji="1" lang="zh-CN" altLang="en-US"/>
              <a:t>学习之外，大学也有丰富多彩的业余活动，刚说到的那种丰富多彩的生活是存在的，但不是主要内容。其实，大家想一想，如果小说主人公一天花五个小时做完了两门课的作业，再花一个小时去和同学打球，那小说里会着重写他是怎么写完作业的，还是会写他打球过程中发生的各种事情呢？那肯定是后者占的篇幅更大。这算一种选择偏差，因为学习经历不好描述，所以大家看到的都是描述课余生活的场景。但实际上，那些课余生活不是大学的主菜，而是甜品，不能代替主食。</a:t>
            </a:r>
            <a:endParaRPr kumimoji="1"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313B0-6992-1E40-8290-49A76364CB1B}" type="slidenum">
              <a:rPr lang="en-US" altLang="zh-CN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00786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/>
              <a:t>前面讲了大学生活有什么特点，哪些对大学的期待是不切实际的，那接下来我们看看如何拥抱大学生活。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313B0-6992-1E40-8290-49A76364CB1B}" type="slidenum">
              <a:rPr lang="en-US" altLang="zh-CN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540408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/>
              <a:t>[click]</a:t>
            </a:r>
            <a:r>
              <a:rPr kumimoji="1" lang="zh-CN" altLang="en-US"/>
              <a:t>我认为，要拥抱大学生活，首先需要适应大学的学习节奏。建议第一个学期专心学习，一个是为后面的学期打下扎实的基础，另一方面，也是了解自身的水平。如果第一个学期拼尽全力只有七八十分，那再花时间去追求丰富多彩的大学生活就不切实际，没有足够的时间投入可能会挂科甚至退学；如果第一个学期轻轻松松就得到了九十多分，那可以考虑后面的学期去探索大学生活的更多方面。</a:t>
            </a:r>
            <a:endParaRPr kumimoji="1" lang="en-US" altLang="zh-CN"/>
          </a:p>
          <a:p>
            <a:r>
              <a:rPr kumimoji="1" lang="en-US" altLang="zh-CN"/>
              <a:t>[click]</a:t>
            </a:r>
            <a:r>
              <a:rPr kumimoji="1" lang="zh-CN" altLang="en-US"/>
              <a:t>适应了之后，要充分利用大学、尤其是清华大学提供的资源。清华校园里有很多高水平老师，借助他们的研究平台，你可以有更广阔的视野和更长远的发展；清华的学历也会让你在申请实习时有学历优势，在中国，所有招聘的人看到清华都会高看两眼的。可以利用这一机会，去一些大公司实习，了解自己未来的工作状态以及技能需求。</a:t>
            </a:r>
            <a:endParaRPr kumimoji="1" lang="en-US" altLang="zh-CN"/>
          </a:p>
          <a:p>
            <a:r>
              <a:rPr kumimoji="1" lang="en-US" altLang="zh-CN"/>
              <a:t>[click]</a:t>
            </a:r>
            <a:r>
              <a:rPr kumimoji="1" lang="zh-CN" altLang="en-US"/>
              <a:t>这里所说的成长，就是利用大学资源的过程了。成长要找到目标，需要考虑毕业之后的去向，保研出国还是工作？对于这个问题，我觉得应该大胆探索，审慎决策，把填空题变成选择题。什么意思呢？未来规划这种事情，一个人闷着头想，就容易把这个问题看做填空题，忍不住展开想象的翅膀开始发挥。而大家根据高中的做题经验应该能感觉到，填空题的背后，答案都是分点给分的，累死累活写一大串文字只能得一两分辛苦分，写到了关键点才有分。所以，本质上它就是选择题，只是选项没有直接给你，需要你自己去挖掘。怎么挖掘可能的选项？我觉得，可以在学习之外，抓住一些机会和他人交流，比如校友访谈、比如一些活动的嘉宾、比如学生会科协团委里面的学长学姐、比如参加社会实践去了解社会上的清华人是什么样子。 “日光之下无新事”，你未来可能要走的道路，清华的学长学姐们都走过。多和一些人谈一谈，你就能了解到这些可能的选项，再根据自己的情况进行选择。</a:t>
            </a:r>
            <a:endParaRPr kumimoji="1" lang="en-US" altLang="zh-CN"/>
          </a:p>
          <a:p>
            <a:r>
              <a:rPr kumimoji="1" lang="en-US" altLang="zh-CN"/>
              <a:t>[click]</a:t>
            </a:r>
            <a:r>
              <a:rPr kumimoji="1" lang="zh-CN" altLang="en-US"/>
              <a:t>成长之后，那就是丰收的季节了，一切顺利的话，同学们将破茧成蝶，走向社会，从青涩走向成熟。你们毕业时会成为什么样的人？我不知道，但是，时间会回答成长，成长会回答梦想，梦想会回答生活，生活回答你我的模样。让我们一起去见证吧。</a:t>
            </a:r>
          </a:p>
          <a:p>
            <a:r>
              <a:rPr kumimoji="1" lang="zh-CN" altLang="en-US"/>
              <a:t>这一页就是我认为的比较理想的拥抱大学生活的方式。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313B0-6992-1E40-8290-49A76364CB1B}" type="slidenum">
              <a:rPr lang="en-US" altLang="zh-CN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08927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/>
              <a:t>我在过去一年的观察中发现了一个有趣的现象，这里也跟大家分享一下：</a:t>
            </a:r>
            <a:endParaRPr kumimoji="1" lang="en-US" altLang="zh-CN"/>
          </a:p>
          <a:p>
            <a:r>
              <a:rPr kumimoji="1" lang="en-US" altLang="zh-CN"/>
              <a:t>[click]</a:t>
            </a:r>
            <a:r>
              <a:rPr kumimoji="1" lang="zh-CN" altLang="en-US"/>
              <a:t>大学可以看作是从高中到社会的过渡期，这三个阶段在时间轴上有递进关系。</a:t>
            </a:r>
            <a:endParaRPr kumimoji="1" lang="en-US" altLang="zh-CN"/>
          </a:p>
          <a:p>
            <a:r>
              <a:rPr kumimoji="1" lang="en-US" altLang="zh-CN"/>
              <a:t>[click]</a:t>
            </a:r>
            <a:r>
              <a:rPr kumimoji="1" lang="zh-CN" altLang="en-US"/>
              <a:t>相对应地，这三个阶的主要沟通工具也很具代表性：高中生主要用</a:t>
            </a:r>
            <a:r>
              <a:rPr kumimoji="1" lang="en-US" altLang="zh-CN"/>
              <a:t>QQ</a:t>
            </a:r>
            <a:r>
              <a:rPr kumimoji="1" lang="zh-CN" altLang="en-US"/>
              <a:t>，大学生主要用微信，而在社会上人们主要用邮箱沟通。</a:t>
            </a:r>
            <a:endParaRPr kumimoji="1" lang="en-US" altLang="zh-CN"/>
          </a:p>
          <a:p>
            <a:r>
              <a:rPr kumimoji="1" lang="en-US" altLang="zh-CN"/>
              <a:t>[click]</a:t>
            </a:r>
            <a:r>
              <a:rPr kumimoji="1" lang="zh-CN" altLang="en-US"/>
              <a:t>沟通工具的变化背后，是主要社交关系的变化。高中的主要社交关系是年轻的好朋友，所以</a:t>
            </a:r>
            <a:r>
              <a:rPr kumimoji="1" lang="en-US" altLang="zh-CN"/>
              <a:t>QQ</a:t>
            </a:r>
            <a:r>
              <a:rPr kumimoji="1" lang="zh-CN" altLang="en-US"/>
              <a:t>有很多绚丽的功能，聊天框还可以设置字体和气泡；大学的主要社交关系是逐渐成熟的朋友们，人在长大，朋友关系也在变淡，所以微信比</a:t>
            </a:r>
            <a:r>
              <a:rPr kumimoji="1" lang="en-US" altLang="zh-CN"/>
              <a:t>QQ</a:t>
            </a:r>
            <a:r>
              <a:rPr kumimoji="1" lang="zh-CN" altLang="en-US"/>
              <a:t>更正式，界面简单朴实；到了社会上，人们的主要社交关系是与合作伙伴的公务对接，只是处理公务，不必向他们展示私人生活。这时候，邮箱邮件交流更多。你只需要知道一个人的邮箱地址，就能给他发送邮件，而不用像微信一样加个好友才能发消息。</a:t>
            </a:r>
            <a:endParaRPr kumimoji="1" lang="en-US" altLang="zh-CN"/>
          </a:p>
          <a:p>
            <a:r>
              <a:rPr kumimoji="1" lang="zh-CN" altLang="en-US"/>
              <a:t>每一个阶段有每个阶段的特点，据我观察，如果一个人在大学里用</a:t>
            </a:r>
            <a:r>
              <a:rPr kumimoji="1" lang="en-US" altLang="zh-CN"/>
              <a:t>QQ</a:t>
            </a:r>
            <a:r>
              <a:rPr kumimoji="1" lang="zh-CN" altLang="en-US"/>
              <a:t>的时间远大于用微信的时间，那很可能说明他没有适应大学生活，还没从高中模式转变过来。</a:t>
            </a:r>
            <a:endParaRPr kumimoji="1" lang="en-US" altLang="zh-CN"/>
          </a:p>
          <a:p>
            <a:r>
              <a:rPr kumimoji="1" lang="zh-CN" altLang="en-US"/>
              <a:t>所以，拥抱大学生活，从用微信开始，每天至少打开一次，看看有哪些通知。</a:t>
            </a:r>
            <a:endParaRPr kumimoji="1"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313B0-6992-1E40-8290-49A76364CB1B}" type="slidenum">
              <a:rPr lang="en-US" altLang="zh-CN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48916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/>
              <a:t>以上是通用的大学心态调整方法，放在任何一个大学讲都基本适用。但清华有它的特殊性，大学特殊，同学也特殊，因此，非常有必要讲一讲清华专属的心态调整方法。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313B0-6992-1E40-8290-49A76364CB1B}" type="slidenum">
              <a:rPr lang="en-US" altLang="zh-CN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700539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/>
              <a:t>[click]</a:t>
            </a:r>
            <a:r>
              <a:rPr kumimoji="1" lang="zh-CN" altLang="en-US"/>
              <a:t>我们首先来做个调查，请大家扫描这个二维码，填写一个简单的问卷。这个二维码与第一页上的二维码是一样的，没填的同学可以抓紧时间填写。记得输入学号密码登录，为了防止非清华同学混入，我使用了清华内部的问卷系统。给大家三分钟时间时间填写问卷吧。（演示者视图直接计时） 好，填问卷的时间结束，我们来看看大家填写的结果。 实际上，我们都知道，只要有排名，只有三分之一的人能在前三分之一。</a:t>
            </a:r>
            <a:endParaRPr kumimoji="1" lang="en-US" altLang="zh-CN"/>
          </a:p>
          <a:p>
            <a:r>
              <a:rPr kumimoji="1" lang="en-US" altLang="zh-CN"/>
              <a:t>[click]</a:t>
            </a:r>
            <a:r>
              <a:rPr kumimoji="1" lang="zh-CN" altLang="en-US"/>
              <a:t>这个实验，我在六月份对软院零字班的同学做过，我们看看，大一结束的同学的心态，与大家的心态有什么变化呢？啊，认为自己会在前三分之一的同学明显变少了，</a:t>
            </a:r>
            <a:r>
              <a:rPr kumimoji="1" lang="en-US" altLang="zh-CN"/>
              <a:t>xxx</a:t>
            </a:r>
            <a:r>
              <a:rPr kumimoji="1" lang="zh-CN" altLang="en-US"/>
              <a:t> 在清华待了一年之后，整体的自信心有了显著下降。</a:t>
            </a:r>
            <a:endParaRPr kumimoji="1" lang="en-US" altLang="zh-CN"/>
          </a:p>
          <a:p>
            <a:r>
              <a:rPr kumimoji="1" lang="en-US" altLang="zh-CN"/>
              <a:t>[click]</a:t>
            </a:r>
            <a:r>
              <a:rPr kumimoji="1" lang="zh-CN" altLang="en-US"/>
              <a:t> 这也是预料之中的事情了，一位清华同学，他在刚入学时是踌躇满志、意气风发的，然而，大学四年，他的自信心会逐渐下降，因为他不断地发现身边的人比他优秀，不管他多么努力，总有人做得比他更好。直到毕业，这种折磨才得以结束。换到工作环境之后，他的自信心开始回涨，因为他发现自己也还是挺厉害的，比身边的同事要强一些。</a:t>
            </a:r>
            <a:endParaRPr kumimoji="1" lang="en-US" altLang="zh-CN"/>
          </a:p>
          <a:p>
            <a:r>
              <a:rPr kumimoji="1" lang="zh-CN" altLang="en-US"/>
              <a:t>这条曲线的后半段没什么负面影响，要命的是前半段，本科期间自信心不断地在下滑，会让一个人长期处于负面情绪中，长此以往带来很多麻烦。清华专属的心态调整，主要就是缓解这种负面情绪带来的影响。</a:t>
            </a:r>
            <a:endParaRPr kumimoji="1"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313B0-6992-1E40-8290-49A76364CB1B}" type="slidenum">
              <a:rPr lang="en-US" altLang="zh-CN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555874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/>
              <a:t>怎么调整心态呢？我送给大家一句我很喜欢的话：</a:t>
            </a:r>
            <a:endParaRPr kumimoji="1" lang="en-US" altLang="zh-CN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/>
              <a:t>[click]</a:t>
            </a:r>
            <a:r>
              <a:rPr kumimoji="1" lang="zh-CN" altLang="en-US"/>
              <a:t> </a:t>
            </a:r>
            <a:r>
              <a:rPr kumimoji="1" lang="en-US" altLang="zh-CN"/>
              <a:t>xxx</a:t>
            </a:r>
            <a:r>
              <a:rPr kumimoji="1" lang="zh-CN" altLang="en-US"/>
              <a:t> 后面的中文是我随便翻译的。这句话的单词大家应该都认得，唯一困惑的可能是这个</a:t>
            </a:r>
            <a:r>
              <a:rPr kumimoji="1" lang="en-US" altLang="zh-CN"/>
              <a:t>course</a:t>
            </a:r>
            <a:r>
              <a:rPr kumimoji="1" lang="zh-CN" altLang="en-US"/>
              <a:t>，它不是课程的意思，是航线的意思。就是说，你要用恒星来作为指路的方向，因为恒星的方向是不变的。你不能被每一艘过往的航船的光带偏了。这句话可以用一个公理来说明，那就是：</a:t>
            </a:r>
            <a:endParaRPr kumimoji="1" lang="en-US" altLang="zh-CN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/>
              <a:t>[click]</a:t>
            </a:r>
            <a:r>
              <a:rPr kumimoji="1" lang="zh-CN" altLang="en-US"/>
              <a:t>两点之间线段最短。这是一个简单的数学公理，却也是一句深刻的人生哲理。假设你是粉色的小船，你的目标就在那里。第一天，你看到这个绿色的同伴，羡慕他的学习成绩好，于是朝着他的方向改变了航程；第二天，你看到这个棕色的同伴，羡慕他的人脉广，社会工作做了很多，于是又朝着他的方向改变了航程；如果你清醒得足够早，可能意识到了自己偏离了航线，可以调整回来；有些人可能一直没有清醒过来，一直在被过往的船只干扰，最后匆匆毕业，光阴虚度。从这幅图中，你可以看出，每个人的起点和终点都不同，只有明确了自己的目标，才不会迷失方向。因此，希望大家都能找到自己的目标，坚定地走下去。对于没有方向的船来说，所有的风向都是逆风。</a:t>
            </a:r>
            <a:endParaRPr kumimoji="1" lang="en-US" altLang="zh-CN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/>
              <a:t>[click]</a:t>
            </a:r>
            <a:r>
              <a:rPr kumimoji="1" lang="zh-CN" altLang="en-US"/>
              <a:t>大家在制定目标之前，我希望大家摆正心态，大家来读大学是为了有所成长的，不是为了展现能力的。成长必然就会经受挫折，要做好心理准备。</a:t>
            </a:r>
            <a:endParaRPr kumimoji="1" lang="en-US" altLang="zh-CN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/>
              <a:t>[click]</a:t>
            </a:r>
            <a:r>
              <a:rPr kumimoji="1" lang="zh-CN" altLang="en-US"/>
              <a:t>只有摆正了心态，才能设立合理的目标。一个目标是否合理，取决于它是否涉及与他人的横向比较。进入清华的人差别很大，有人是高考生，比较均衡；有人是竞赛生，偏科；有人是体育艺术特长生，拿奥运会金牌的那种。 要跟特长生比体育，跟竞赛生比专业，跟高考生比综合，那真是难为自己了。跟别人比没有意义，有意义的是与自己纵向比较，相比于昨天，是否有了进步。</a:t>
            </a:r>
            <a:endParaRPr kumimoji="1" lang="en-US" altLang="zh-CN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/>
              <a:t>比如说，一个不合理的目标的例子：我这学期结束之后的排名要冲到前三分之一。这个目标与他人相关，涉及与他人的横向对比，是很危险的。如果所有人都想争成绩前三分之一，只有三分之一的同学能够达到，剩下三分之二的同学都会伤心并且失去信心。你有把握自己一定是前三分之一吗？何必要让自己承担风险呢。我认为，一个合适的目标可以是：这学期要学完一本书，学会一项技能，学完几门课之类的目标。这类目标，只需要个人的努力，不涉及到竞争，可行性高，能够获得达成目标的积极反馈。（不讲：那么同学之间只有畸形的竞争关系，同学、朋友、恋人关系将不复存在。那不是大学，那是养蛊场。正常的心态，成绩和排名不是去争的，是自然的结果。你努力了就够了。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313B0-6992-1E40-8290-49A76364CB1B}" type="slidenum">
              <a:rPr lang="en-US" altLang="zh-CN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092478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/>
              <a:t>上面我们讲了如何端正心态，现在我们讲具体一点的：在日常学习中，要不耻上问。</a:t>
            </a:r>
            <a:endParaRPr kumimoji="1" lang="en-US" altLang="zh-CN"/>
          </a:p>
          <a:p>
            <a:r>
              <a:rPr kumimoji="1" lang="en-US" altLang="zh-CN"/>
              <a:t>[click]</a:t>
            </a:r>
            <a:r>
              <a:rPr kumimoji="1" lang="zh-CN" altLang="en-US"/>
              <a:t>在高中，大部分同学都是学校里最靓的仔，同学（甚至老师）有问题都来问你，你习惯于帮助别人。老师上课问的问题你不屑一顾，答案早就烂熟于心，一副世外高人的样子。</a:t>
            </a:r>
            <a:endParaRPr kumimoji="1" lang="en-US" altLang="zh-CN"/>
          </a:p>
          <a:p>
            <a:r>
              <a:rPr kumimoji="1" lang="en-US" altLang="zh-CN"/>
              <a:t>[click]</a:t>
            </a:r>
            <a:r>
              <a:rPr kumimoji="1" lang="zh-CN" altLang="en-US"/>
              <a:t>可是，到了大学，你发现，没人来问你问题，同学不需要你帮助，反而是你需要别人帮助。更可气的是，无论老师问什么，总有某个角落里的同学与老师对答如流、谈笑风生，而你一脸迷茫，都没有办法淡定地听课了。</a:t>
            </a:r>
            <a:endParaRPr kumimoji="1" lang="en-US" altLang="zh-CN"/>
          </a:p>
          <a:p>
            <a:r>
              <a:rPr kumimoji="1" lang="en-US" altLang="zh-CN"/>
              <a:t>[click]</a:t>
            </a:r>
            <a:r>
              <a:rPr kumimoji="1" lang="zh-CN" altLang="en-US"/>
              <a:t>怎么办？我告诉你们，要不耻上问。我们语文课上学过不耻下问，可是别说不耻下问了，如果连不耻上问都做不到，那还怎么进步呢？这里的上，包括老师助教，也包括在某一方面比你厉害的同学。对老师助教可以死缠烂打，课间休息的时候可以问，下课后可以问，还可以去老师办公室问。但是这个“死缠烂打”有双引号，比如去办公室找老师之前，最好征得老师同意。清华老师都很忙，不一定在办公室，也不是全天都能答疑。如果是对同学求教的话，语气要真诚。不能上来就发一个膜拜的表情，还说“不懂就问，这题怎么做？我太菜了。” 不懂就问是夸别人的，怎么能自己用呢，就像不耻下问一样，你不能对别人说，我不耻下问，请教你这个问题吧。</a:t>
            </a:r>
            <a:endParaRPr kumimoji="1" lang="en-US" altLang="zh-CN"/>
          </a:p>
          <a:p>
            <a:r>
              <a:rPr kumimoji="1" lang="zh-CN" altLang="en-US"/>
              <a:t>我把前面那一页的这句话又抄过来重复一遍了：来大学是为了成长，不是为了展现能力。不管是不耻下问，还是不耻上问，核心就是问。就像韩愈在</a:t>
            </a:r>
            <a:r>
              <a:rPr kumimoji="1" lang="en-US" altLang="zh-CN"/>
              <a:t>《</a:t>
            </a:r>
            <a:r>
              <a:rPr kumimoji="1" lang="zh-CN" altLang="en-US"/>
              <a:t>师说</a:t>
            </a:r>
            <a:r>
              <a:rPr kumimoji="1" lang="en-US" altLang="zh-CN"/>
              <a:t>》</a:t>
            </a:r>
            <a:r>
              <a:rPr kumimoji="1" lang="zh-CN" altLang="en-US"/>
              <a:t>里面说，生乎吾前，其闻道也固先乎吾，吾从而师之；生乎吾后，其闻道也亦先乎吾，吾从而师之。吾师道也，夫庸知其年之先后生于吾乎？拜师与年龄无关，问问题也和学识无关。你只是想要解决一个问题，为什么会感到羞耻呢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313B0-6992-1E40-8290-49A76364CB1B}" type="slidenum">
              <a:rPr lang="en-US" altLang="zh-CN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748540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/>
              <a:t>如果无法做到不耻上问，那大学会过得艰难。所以我们再看看，如果真的过得很艰难，要怎么办。我们还是先对比大学与高中的状态。</a:t>
            </a:r>
            <a:endParaRPr kumimoji="1" lang="en-US" altLang="zh-CN"/>
          </a:p>
          <a:p>
            <a:r>
              <a:rPr kumimoji="1" lang="en-US" altLang="zh-CN"/>
              <a:t>[click]</a:t>
            </a:r>
            <a:r>
              <a:rPr kumimoji="1" lang="zh-CN" altLang="en-US"/>
              <a:t>在高中，你是班主任的掌上明珠，是“清华苗子”，老师围着你转。因为你是他的绩效啊，对吧。</a:t>
            </a:r>
            <a:endParaRPr kumimoji="1" lang="en-US" altLang="zh-CN"/>
          </a:p>
          <a:p>
            <a:r>
              <a:rPr kumimoji="1" lang="en-US" altLang="zh-CN"/>
              <a:t>[click]</a:t>
            </a:r>
            <a:r>
              <a:rPr kumimoji="1" lang="zh-CN" altLang="en-US"/>
              <a:t>可是在大学，你发现你只是一名普通的清华学生。虽然你也有班主任，但是这个班主任和高中班主任完全不一样，一个学期你见不到几次班主任。你见得更多的是辅导员，一个类似班主任的角色，但后来你会发现，辅导员也是学生，也有自己的学业。所以，没有人围着你转了，没有人每天关注你的状态。</a:t>
            </a:r>
            <a:endParaRPr kumimoji="1" lang="en-US" altLang="zh-CN"/>
          </a:p>
          <a:p>
            <a:r>
              <a:rPr kumimoji="1" lang="en-US" altLang="zh-CN"/>
              <a:t>[click]</a:t>
            </a:r>
            <a:r>
              <a:rPr kumimoji="1" lang="zh-CN" altLang="en-US"/>
              <a:t>那怎么办呢？现实情况是，虽然大学里没人围着你转，但是你主动求救还是会有人帮忙的。上策是遇到困难积极求助，比如学习不懂有学习与发展指导中心的答疑坊、小班辅导等资源，焦虑抑郁的话，学校有提供心理咨询服务。 如果你不愿意积极求助，那只能采取中策，遇到问题自己闷头死磕，不和别人交流求助。这种情况下，熬过来了还好，熬不过来那就危险了，就容易转变成自暴自弃。那就只有等到期末出成绩了，班主任辅导员才知道你需要帮助，这时候已经晚了。 情况再恶化下去，可能就要被退学了。</a:t>
            </a:r>
            <a:endParaRPr kumimoji="1" lang="en-US" altLang="zh-CN"/>
          </a:p>
          <a:p>
            <a:r>
              <a:rPr kumimoji="1" lang="en-US" altLang="zh-CN"/>
              <a:t>[click]</a:t>
            </a:r>
            <a:r>
              <a:rPr kumimoji="1" lang="zh-CN" altLang="en-US"/>
              <a:t>这种情况也不少见，比如这里就是对一位从清华退学的同学的采访，</a:t>
            </a:r>
            <a:r>
              <a:rPr kumimoji="1" lang="en-US" altLang="zh-CN"/>
              <a:t>xxx</a:t>
            </a:r>
            <a:r>
              <a:rPr kumimoji="1" lang="zh-CN" altLang="en-US"/>
              <a:t>，父亲对此的看法是，同学一定是打游戏打多了，都是万恶的游戏惹的祸。 其实，玩游戏有两种，一种是主观玩游戏（就是喜欢某一个游戏），一种是被动玩游戏（听不懂，只能靠玩游戏打发时间），需要区分。 真的喜欢一个游戏，合理规划娱乐时间还可以拯救；如果游戏只是逃避学习生活的地方，禁了游戏，还能找到千千万万种逃避的方法，治标不治本。</a:t>
            </a:r>
            <a:endParaRPr kumimoji="1" lang="en-US" altLang="zh-CN"/>
          </a:p>
          <a:p>
            <a:r>
              <a:rPr kumimoji="1" lang="en-US" altLang="zh-CN"/>
              <a:t>[click]</a:t>
            </a:r>
            <a:r>
              <a:rPr kumimoji="1" lang="zh-CN" altLang="en-US"/>
              <a:t>案例中这位同学的情况，并不是不努力，而是发现不知道如何努力。遇到这种情况，一定要积极求助！学校里有很多人可以帮你的。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313B0-6992-1E40-8290-49A76364CB1B}" type="slidenum">
              <a:rPr lang="en-US" altLang="zh-CN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18548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/>
              <a:t>先做个简单的自我介绍，我是</a:t>
            </a:r>
            <a:r>
              <a:rPr kumimoji="1" lang="en-US" altLang="zh-CN"/>
              <a:t>2013</a:t>
            </a:r>
            <a:r>
              <a:rPr kumimoji="1" lang="zh-CN" altLang="en-US"/>
              <a:t>年到</a:t>
            </a:r>
            <a:r>
              <a:rPr kumimoji="1" lang="en-US" altLang="zh-CN"/>
              <a:t>2016</a:t>
            </a:r>
            <a:r>
              <a:rPr kumimoji="1" lang="zh-CN" altLang="en-US"/>
              <a:t>年读的高中，</a:t>
            </a:r>
            <a:r>
              <a:rPr kumimoji="1" lang="en-US" altLang="zh-CN"/>
              <a:t>16</a:t>
            </a:r>
            <a:r>
              <a:rPr kumimoji="1" lang="zh-CN" altLang="en-US"/>
              <a:t>年考入清华之后，读了四年本科，去年本科毕业之后，现在是博士研究生。也是去年本科毕业之后，我开始成为零字班的带班辅导员。</a:t>
            </a:r>
            <a:endParaRPr kumimoji="1" lang="en-US" altLang="zh-CN"/>
          </a:p>
          <a:p>
            <a:r>
              <a:rPr kumimoji="1" lang="zh-CN" altLang="en-US"/>
              <a:t>自我感觉，我在本科期间的心态保持得挺好，还很幸运地得了一个特等奖学金，算是一个正面例子了。</a:t>
            </a:r>
            <a:endParaRPr kumimoji="1" lang="en-US" altLang="zh-CN"/>
          </a:p>
          <a:p>
            <a:r>
              <a:rPr kumimoji="1" lang="zh-CN" altLang="en-US"/>
              <a:t>从去年开始，我做辅导员一年多了，见到了上百个鲜活的人，也接触到了很多心态转变失败的案例。</a:t>
            </a:r>
            <a:endParaRPr kumimoji="1" lang="en-US" altLang="zh-CN"/>
          </a:p>
          <a:p>
            <a:r>
              <a:rPr kumimoji="1" lang="zh-CN" altLang="en-US"/>
              <a:t>对比之下，我总结了一些“告别中学心态、拥抱大学生活”的方法，也就是本次讲座的内容。</a:t>
            </a:r>
            <a:endParaRPr kumimoji="1" lang="en-US" altLang="zh-CN"/>
          </a:p>
          <a:p>
            <a:endParaRPr kumimoji="1" lang="en-US" altLang="zh-CN"/>
          </a:p>
          <a:p>
            <a:r>
              <a:rPr kumimoji="1" lang="zh-CN" altLang="en-US"/>
              <a:t>因为我的高中已经过去了五年了，我对高中的印象可能过时了，如果有说的不准确的地方，或者你们对讲的什么内容有疑问，都可以通过弹幕提出。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313B0-6992-1E40-8290-49A76364CB1B}" type="slidenum"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808520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313B0-6992-1E40-8290-49A76364CB1B}" type="slidenum">
              <a:rPr lang="en-US" altLang="zh-CN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037644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/>
              <a:t>清华专属的心态调整方法到这里基本结束了。最后送大家保持健康心态的三件法宝。</a:t>
            </a:r>
            <a:endParaRPr kumimoji="1" lang="en-US" altLang="zh-CN"/>
          </a:p>
          <a:p>
            <a:r>
              <a:rPr kumimoji="1" lang="en-US" altLang="zh-CN"/>
              <a:t>[click]</a:t>
            </a:r>
            <a:r>
              <a:rPr kumimoji="1" lang="zh-CN" altLang="en-US"/>
              <a:t>第一件法宝，是记录一次受打击的经历，它可以是高考失利、压线录取，也可能就是一次让你抓狂的作业题。把这次经历记在心里，告诉自己：能考上清华都是侥幸，接受的毒打才是人生。在自己飘飘然的时候，这份经历能够及时提醒你，不要骄傲大意。</a:t>
            </a:r>
            <a:endParaRPr kumimoji="1" lang="en-US" altLang="zh-CN"/>
          </a:p>
          <a:p>
            <a:r>
              <a:rPr kumimoji="1" lang="en-US" altLang="zh-CN"/>
              <a:t>[click]</a:t>
            </a:r>
            <a:r>
              <a:rPr kumimoji="1" lang="zh-CN" altLang="en-US"/>
              <a:t>第二件法宝，是记录一项获得的成就，它可以是体育锻炼带来的体能进步，可以是英语分级考试的成绩，课堂上一次获得老师表扬的成功发言。它可以小到不足为外人道也，但是它可以让你意识到，自己也不是一无是处，虽然身边的人都很强，但是我还是有机会迎头赶上的。这样，在自己灰心丧气的时候，这份经历能够及时提醒你，不要妄自菲薄。</a:t>
            </a:r>
            <a:endParaRPr kumimoji="1" lang="en-US" altLang="zh-CN"/>
          </a:p>
          <a:p>
            <a:r>
              <a:rPr kumimoji="1" lang="en-US" altLang="zh-CN"/>
              <a:t>[click]</a:t>
            </a:r>
            <a:r>
              <a:rPr kumimoji="1" lang="zh-CN" altLang="en-US"/>
              <a:t>第三件法宝，是拥有一个宣泄情绪的树洞。</a:t>
            </a:r>
            <a:endParaRPr kumimoji="1" lang="en-US" altLang="zh-CN"/>
          </a:p>
          <a:p>
            <a:r>
              <a:rPr kumimoji="1" lang="en-US" altLang="zh-CN"/>
              <a:t>[click]</a:t>
            </a:r>
            <a:r>
              <a:rPr kumimoji="1" lang="zh-CN" altLang="en-US"/>
              <a:t> 树洞的说法来源于</a:t>
            </a:r>
            <a:r>
              <a:rPr kumimoji="1" lang="en-US" altLang="zh-CN"/>
              <a:t>《</a:t>
            </a:r>
            <a:r>
              <a:rPr kumimoji="1" lang="zh-CN" altLang="en-US"/>
              <a:t>皇帝长了驴耳朵</a:t>
            </a:r>
            <a:r>
              <a:rPr kumimoji="1" lang="en-US" altLang="zh-CN"/>
              <a:t>》</a:t>
            </a:r>
            <a:r>
              <a:rPr kumimoji="1" lang="zh-CN" altLang="en-US"/>
              <a:t>这个童话故事 </a:t>
            </a:r>
            <a:r>
              <a:rPr kumimoji="1" lang="en-US" altLang="zh-CN"/>
              <a:t>xxx</a:t>
            </a:r>
          </a:p>
          <a:p>
            <a:r>
              <a:rPr kumimoji="1" lang="zh-CN" altLang="en-US"/>
              <a:t>树洞的意义，就在于它是一个隐秘的、私人的情绪宣泄的渠道，能够疏导负面情绪。它的具体形式多种多样，有人通过写日记来宣泄情绪，那他的树洞就是日记；有人喜欢跟高中好朋友吐槽一顿，那好朋友就是他的树洞。总之就是找一个能哭一顿的地方，能排泄负面情绪，哭一顿之后，一些事情就过去了，也不会污染环境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313B0-6992-1E40-8290-49A76364CB1B}" type="slidenum">
              <a:rPr lang="en-US" altLang="zh-CN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08919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/>
              <a:t>回顾一下，本次讲座，我们了解了大学与中学的不同，介绍了常见的对于大学生活的错误期待，概述了如何拥抱大学生活，还重点分析了清华专属心态调整方法。希望这次讲座能够对大家即将开始的清华生活有所帮助，也欢迎大家扫描右边的二维码，关注乐学公众号，里面有很多帮助大家学习的资源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313B0-6992-1E40-8290-49A76364CB1B}" type="slidenum">
              <a:rPr lang="en-US" altLang="zh-CN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00381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/>
              <a:t>好，我们本次讲座就到这里结束，希望今天讲的内容对大家有所帮助，祝大家都能收获自己想要的大学生活！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313B0-6992-1E40-8290-49A76364CB1B}" type="slidenum">
              <a:rPr lang="en-US" altLang="zh-CN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52154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/>
              <a:t>这是我们今天的内容提纲。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313B0-6992-1E40-8290-49A76364CB1B}" type="slidenum">
              <a:rPr lang="en-US" altLang="zh-CN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10852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/>
              <a:t>首先我们来认识一些大学与中学的不同。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313B0-6992-1E40-8290-49A76364CB1B}" type="slidenum">
              <a:rPr lang="en-US" altLang="zh-CN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92589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/>
              <a:t>第一点不同点：课表</a:t>
            </a:r>
            <a:endParaRPr kumimoji="1" lang="en-US" altLang="zh-CN"/>
          </a:p>
          <a:p>
            <a:r>
              <a:rPr kumimoji="1" lang="en-US" altLang="zh-CN"/>
              <a:t>[click]</a:t>
            </a:r>
            <a:r>
              <a:rPr kumimoji="1" lang="zh-CN" altLang="en-US"/>
              <a:t>你们高中的课表是不是这种样子呢，每一天上的课基本都是一样的，每天见的都是那几个老师。</a:t>
            </a:r>
            <a:endParaRPr kumimoji="1" lang="en-US" altLang="zh-CN"/>
          </a:p>
          <a:p>
            <a:r>
              <a:rPr kumimoji="1" lang="en-US" altLang="zh-CN"/>
              <a:t>[click]</a:t>
            </a:r>
            <a:r>
              <a:rPr kumimoji="1" lang="zh-CN" altLang="en-US"/>
              <a:t>但是大学课表就很不一样了，比如说这是软院零字班同学第一个学期的课表，大家可以看到，首先映入眼帘的就是</a:t>
            </a:r>
            <a:endParaRPr kumimoji="1" lang="en-US" altLang="zh-CN"/>
          </a:p>
          <a:p>
            <a:r>
              <a:rPr kumimoji="1" lang="en-US" altLang="zh-CN"/>
              <a:t>[click]</a:t>
            </a:r>
            <a:r>
              <a:rPr kumimoji="1" lang="zh-CN" altLang="en-US"/>
              <a:t>一大片的空白。然后仔细看每一节课，你会发现，一个学期就十来门课，每门课的老师都不一样，而且每门课，每周只有一两次上课时间。</a:t>
            </a:r>
            <a:endParaRPr kumimoji="1" lang="en-US" altLang="zh-CN"/>
          </a:p>
          <a:p>
            <a:r>
              <a:rPr kumimoji="1" lang="zh-CN" altLang="en-US"/>
              <a:t>这些大片的空白时间要如何安排呢？清华的传统是“讲一练二考三”，老师讲一节课，你自己要练两节课，考试还会考三节课才能学完的内容。所以，不要只看这些上课的时间，剩余的空白都需要你自己把它们安排好。每节课下课，老师会布置本周的作业，给一个截止时间，你自己安排。</a:t>
            </a:r>
            <a:endParaRPr kumimoji="1" lang="en-US" altLang="zh-CN"/>
          </a:p>
          <a:p>
            <a:r>
              <a:rPr kumimoji="1" lang="en-US" altLang="zh-CN"/>
              <a:t>[click]</a:t>
            </a:r>
            <a:r>
              <a:rPr kumimoji="1" lang="zh-CN" altLang="en-US"/>
              <a:t>很快，大家就会认识这个单词：</a:t>
            </a:r>
            <a:r>
              <a:rPr kumimoji="1" lang="en-US" altLang="zh-CN"/>
              <a:t>deadline</a:t>
            </a:r>
            <a:r>
              <a:rPr kumimoji="1" lang="zh-CN" altLang="en-US"/>
              <a:t>，也有人把它缩写成</a:t>
            </a:r>
            <a:r>
              <a:rPr kumimoji="1" lang="en-US" altLang="zh-CN"/>
              <a:t>ddl</a:t>
            </a:r>
            <a:r>
              <a:rPr kumimoji="1" lang="zh-CN" altLang="en-US"/>
              <a:t>。清华人的生活，就是被一堆任务追着跑。每天上课都会收到新的任务，每天都在处理上周遗留的任务，没什么好奇怪的，这是学生的常态了。</a:t>
            </a:r>
            <a:endParaRPr kumimoji="1" lang="en-US" altLang="zh-CN"/>
          </a:p>
          <a:p>
            <a:r>
              <a:rPr kumimoji="1" lang="zh-CN" altLang="en-US"/>
              <a:t>这里提醒一点：清华的选课持续很长一段时间，一般来说，前四周都有人员变动。有的老师为了照顾后面选课的人，往往会在前面几节课讲不重要的内容，比如跟大家聊聊天，讲一讲绪论，所以开学的前几周，你可能觉得，三十个学分也没什么压力。可是等到选课结束，有的老师就开始飙进度了，开始讲得飞快，那个时候，你就能体会到“选课一时爽，期末火葬场”的感觉了。</a:t>
            </a:r>
            <a:endParaRPr kumimoji="1" lang="en-US" altLang="zh-CN"/>
          </a:p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313B0-6992-1E40-8290-49A76364CB1B}" type="slidenum"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45111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/>
              <a:t>顺着课表的不同，我们再来直观看看大学与高中的课程数方面的区别。</a:t>
            </a:r>
            <a:endParaRPr kumimoji="1" lang="en-US" altLang="zh-CN"/>
          </a:p>
          <a:p>
            <a:r>
              <a:rPr kumimoji="1" lang="en-US" altLang="zh-CN"/>
              <a:t>[click]</a:t>
            </a:r>
            <a:r>
              <a:rPr kumimoji="1" lang="zh-CN" altLang="en-US"/>
              <a:t>高中只有固定几门课，就是要高考的这几门课，对吧。三年里每年学的都一样，老师也一样。</a:t>
            </a:r>
            <a:endParaRPr kumimoji="1" lang="en-US" altLang="zh-CN"/>
          </a:p>
          <a:p>
            <a:r>
              <a:rPr kumimoji="1" lang="en-US" altLang="zh-CN"/>
              <a:t>[click]</a:t>
            </a:r>
            <a:r>
              <a:rPr kumimoji="1" lang="zh-CN" altLang="en-US"/>
              <a:t>大学就不一样了，大学四年，没有重复的课，除非你有一门课不及格，不及格的课程才需要重新上。这里显示的是软件学院零字班同学的培养方案，可以看到，四年要上几十门课，每个学期的课都不一样。</a:t>
            </a:r>
            <a:endParaRPr kumimoji="1" lang="en-US" altLang="zh-CN"/>
          </a:p>
          <a:p>
            <a:r>
              <a:rPr kumimoji="1" lang="zh-CN" altLang="en-US"/>
              <a:t>这个就顺着刚才课表的不同给大家一些具体的例子，不再多说。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313B0-6992-1E40-8290-49A76364CB1B}" type="slidenum"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46714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课程上的不同只是表象，深挖下去，你会发现，大学与中学的本质不同是学习状态与目标的不同。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[click]</a:t>
            </a:r>
            <a:r>
              <a:rPr lang="zh-CN" altLang="en-US" dirty="0"/>
              <a:t>高中状态：学完新知识后进入滚动复习状态</a:t>
            </a:r>
            <a:r>
              <a:rPr kumimoji="1" lang="zh-CN" altLang="en-US"/>
              <a:t>，第一次没学懂可以等一轮复习，一轮复习还没懂可以等二轮复习。熟练度与题量是关键，不允许高考时有题目有空白，分数从满分往下扣，而且分数膨胀得厉害，</a:t>
            </a:r>
            <a:r>
              <a:rPr kumimoji="1" lang="en-US" altLang="zh-CN"/>
              <a:t>750</a:t>
            </a:r>
            <a:r>
              <a:rPr kumimoji="1" lang="zh-CN" altLang="en-US"/>
              <a:t>分满分，有的省状元可以得</a:t>
            </a:r>
            <a:r>
              <a:rPr kumimoji="1" lang="en-US" altLang="zh-CN"/>
              <a:t>720</a:t>
            </a:r>
            <a:r>
              <a:rPr kumimoji="1" lang="zh-CN" altLang="en-US"/>
              <a:t>、</a:t>
            </a:r>
            <a:r>
              <a:rPr kumimoji="1" lang="en-US" altLang="zh-CN"/>
              <a:t>730</a:t>
            </a:r>
            <a:r>
              <a:rPr kumimoji="1" lang="zh-CN" altLang="en-US"/>
              <a:t>分。</a:t>
            </a:r>
            <a:endParaRPr kumimoji="1" lang="en-US" altLang="zh-CN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/>
              <a:t>[click]</a:t>
            </a:r>
            <a:r>
              <a:rPr kumimoji="1" lang="zh-CN" altLang="en-US"/>
              <a:t>大学状态：根据前一页的课程数可以看出来，不可能有多轮复习。每个学期都有新知识要学。有时甚至本周学的知识，下周就要考试，只能自己安排时间复习。有些很难的课，考试成绩是从</a:t>
            </a:r>
            <a:r>
              <a:rPr kumimoji="1" lang="en-US" altLang="zh-CN"/>
              <a:t>0</a:t>
            </a:r>
            <a:r>
              <a:rPr kumimoji="1" lang="zh-CN" altLang="en-US"/>
              <a:t>开始捡，一张试卷七道题，大部分同学只会一两个，成绩靠老师开方乘</a:t>
            </a:r>
            <a:r>
              <a:rPr kumimoji="1" lang="en-US" altLang="zh-CN"/>
              <a:t>10</a:t>
            </a:r>
            <a:r>
              <a:rPr kumimoji="1" lang="zh-CN" altLang="en-US"/>
              <a:t>，得了</a:t>
            </a:r>
            <a:r>
              <a:rPr kumimoji="1" lang="en-US" altLang="zh-CN"/>
              <a:t>36</a:t>
            </a:r>
            <a:r>
              <a:rPr kumimoji="1" lang="zh-CN" altLang="en-US"/>
              <a:t>分就能及格。</a:t>
            </a:r>
            <a:endParaRPr kumimoji="1" lang="en-US" altLang="zh-CN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[click]</a:t>
            </a:r>
            <a:r>
              <a:rPr kumimoji="1" lang="zh-CN" altLang="en-US"/>
              <a:t>高中目标：非常明确，就是参加高考。指标也很清晰，就是高考分数。所以，高中生活是以高考为目标的结果导向的生活。为了这个目标，学校和家庭都不遗余力地帮助你，即使有的人高一高二没跟上，高三也可能逆袭，因为只看高考成绩。</a:t>
            </a:r>
            <a:endParaRPr kumimoji="1" lang="en-US" altLang="zh-CN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[click]</a:t>
            </a:r>
            <a:r>
              <a:rPr kumimoji="1" lang="zh-CN" altLang="en-US"/>
              <a:t>大学目标：硬性的目标只有一个，就是成功毕业。其他目标有很多，比如好的成绩、论文发表、或者是毕业后的工资，但是没有人为你指定目标，你的大学目标需要自己去定义，去寻找。大学是过程导向的，你体验了四年的大学生活，收获了一段经历，这四年的过程，塑造了你。与高中相反，大学的课程难度递进，每个学期都很重要，不存在先玩三年、最后一年好好努力的说法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313B0-6992-1E40-8290-49A76364CB1B}" type="slidenum"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77559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学习状态与目标的不同带来的另一个重要的变化是人际关系的不同。</a:t>
            </a:r>
            <a:endParaRPr kumimoji="1" lang="en-US" altLang="zh-CN"/>
          </a:p>
          <a:p>
            <a:r>
              <a:rPr kumimoji="1" lang="en" altLang="zh-CN"/>
              <a:t>[click]</a:t>
            </a:r>
            <a:r>
              <a:rPr kumimoji="1" lang="zh-CN" altLang="en-US"/>
              <a:t>高中同学：每天都在同一个教室里，即使是普通同学，也低头不见抬头见，比较熟悉。好朋友就更是日夜相伴，肝胆相照，能在一起嬉笑打闹。</a:t>
            </a:r>
            <a:endParaRPr kumimoji="1" lang="en-US" altLang="zh-CN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/>
              <a:t>[click]</a:t>
            </a:r>
            <a:r>
              <a:rPr kumimoji="1" lang="zh-CN" altLang="en-US"/>
              <a:t>大学同学：每个人选的课不一样，大部分同学每周只能在少量的集体活动和公共课上见面。那种可以一起哭一起笑的好朋友也能找到，但是需要时间来培养感情。所以，刚上大学时，普通同学见不到面，好朋友还没找到，容易产生孤独感：觉得现在的大学同学关系不如高中同学。孤独感也容易导致有些同学过于小心谨慎：我今天在楼道里和某位同学撞了一下；或者是室友听歌声音太大，我吼了他一句，心理就担心：我们是不是会结仇四年？我问他微信他不回我，是不是看不起我？对于这些心态，我想说：这纯粹是在给自己加戏，清华人很忙，没人有空跟你记仇，没人有空针对你。</a:t>
            </a:r>
            <a:endParaRPr kumimoji="1" lang="en-US" altLang="zh-CN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/>
              <a:t>觉得现在的大学同学关系不如高中同学，是因为高中同学是三年的朋友，大学同学才相见没几个月呀。回想一下高一刚刚和高中同学见面的时候，你们其实也不熟悉。后面再慢慢熟悉起来的。感情需要时间来培养嘛。</a:t>
            </a:r>
            <a:endParaRPr kumimoji="1" lang="en-US" altLang="zh-CN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/>
              <a:t>[click]</a:t>
            </a:r>
            <a:r>
              <a:rPr kumimoji="1" lang="zh-CN" altLang="en"/>
              <a:t>老师</a:t>
            </a:r>
            <a:r>
              <a:rPr kumimoji="1" lang="zh-CN" altLang="en-US"/>
              <a:t>方面，高中老师，是</a:t>
            </a:r>
            <a:r>
              <a:rPr kumimoji="1" lang="en-US" altLang="zh-CN"/>
              <a:t>teacher</a:t>
            </a:r>
            <a:r>
              <a:rPr kumimoji="1" lang="zh-CN" altLang="en-US"/>
              <a:t>的意思，老师一个人跟着一个班教三年，三年下来对这个班级非常了解，能够为每个人因材施教，主动督促学生，因为你们的高考成绩和老师的绩效相关，很多地方，学生考上清华北大，老师是有奖励的。</a:t>
            </a:r>
            <a:endParaRPr kumimoji="1" lang="en-US" altLang="zh-CN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/>
              <a:t>[click]</a:t>
            </a:r>
            <a:r>
              <a:rPr kumimoji="1" lang="zh-CN" altLang="en-US"/>
              <a:t>大学老师：虽然都叫老师，但是大学老师更倾向于</a:t>
            </a:r>
            <a:r>
              <a:rPr kumimoji="1" lang="en-US" altLang="zh-CN"/>
              <a:t>professor</a:t>
            </a:r>
            <a:r>
              <a:rPr kumimoji="1" lang="zh-CN" altLang="en-US"/>
              <a:t>的含义，他的主要职业身份是教授，管的是科研项目。学生的成绩跟老师的绩效弱相关，每个老师心头最关心的是他的实验室、课题组的状况，老师上课是良心活，出题是额外劳动。一个学分的课对应的就是</a:t>
            </a:r>
            <a:r>
              <a:rPr kumimoji="1" lang="en-US" altLang="zh-CN"/>
              <a:t>16</a:t>
            </a:r>
            <a:r>
              <a:rPr kumimoji="1" lang="zh-CN" altLang="en-US"/>
              <a:t>个学时，不能额外补课。也就是说，一般来说一个学期你也就和老师见十几次，想要老师来督促你是不可能的，学习就要靠同学们自己主动了。如果觉得上课后完成老师布置的那一点点作业就能学好一门课，那是不可能的。必须自己主动找一些资料来学习。尤其是刚开始的小半个学期，前面说过，因为还有人会持续选课，老师一开始只讲绪论，有些同学可能觉得简单，这个时候千万不要放松，放松就完了。</a:t>
            </a:r>
            <a:endParaRPr kumimoji="1"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313B0-6992-1E40-8290-49A76364CB1B}" type="slidenum"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98414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/>
              <a:t>前面说到大学与中学的不同，落脚点在于介绍大学学习生活的一些特点，介绍大学里有什么。现在介绍大学里没有什么，也就是，戳破某些人对大学的不切实际的幻想。这里我只挑了两个最常见的，还有一些小众的问题，我在前面零星讲过一些了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313B0-6992-1E40-8290-49A76364CB1B}" type="slidenum">
              <a:rPr lang="en-US" altLang="zh-CN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61482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407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143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5760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B9A376-6FCE-4C7C-91FF-9CE4A4739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67127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24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  <p:sldLayoutId id="2147483657" r:id="rId3"/>
    <p:sldLayoutId id="214748365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1.svg"/><Relationship Id="rId1" Type="http://schemas.openxmlformats.org/officeDocument/2006/relationships/tags" Target="../tags/tag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svg"/><Relationship Id="rId4" Type="http://schemas.openxmlformats.org/officeDocument/2006/relationships/image" Target="../media/image5.png"/><Relationship Id="rId9" Type="http://schemas.openxmlformats.org/officeDocument/2006/relationships/image" Target="../media/image34.png"/><Relationship Id="rId14" Type="http://schemas.openxmlformats.org/officeDocument/2006/relationships/image" Target="../media/image3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42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tiff"/><Relationship Id="rId4" Type="http://schemas.openxmlformats.org/officeDocument/2006/relationships/image" Target="../media/image5.pn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47B4ECF5-E96C-492C-8F66-541AF2165F1B}"/>
              </a:ext>
            </a:extLst>
          </p:cNvPr>
          <p:cNvSpPr txBox="1"/>
          <p:nvPr/>
        </p:nvSpPr>
        <p:spPr>
          <a:xfrm>
            <a:off x="2169284" y="970609"/>
            <a:ext cx="7853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spc="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告别中学心态，拥抱大学生活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09D9130-039C-469A-B43D-702B228D6B18}"/>
              </a:ext>
            </a:extLst>
          </p:cNvPr>
          <p:cNvSpPr txBox="1"/>
          <p:nvPr/>
        </p:nvSpPr>
        <p:spPr>
          <a:xfrm>
            <a:off x="3310622" y="329272"/>
            <a:ext cx="5570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清华大学学生学习</a:t>
            </a:r>
            <a:r>
              <a:rPr lang="zh-CN" altLang="en-US" sz="2800">
                <a:solidFill>
                  <a:schemeClr val="tx1">
                    <a:lumMod val="85000"/>
                    <a:lumOff val="15000"/>
                  </a:schemeClr>
                </a:solidFill>
              </a:rPr>
              <a:t>与发展指导中心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A2BE60EC-0C51-483F-BF15-EA67D3277F6F}"/>
              </a:ext>
            </a:extLst>
          </p:cNvPr>
          <p:cNvSpPr/>
          <p:nvPr/>
        </p:nvSpPr>
        <p:spPr>
          <a:xfrm>
            <a:off x="4899709" y="1796612"/>
            <a:ext cx="2392582" cy="492376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2000" b="1" dirty="0"/>
              <a:t>软件学院    游凯超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D99B33E5-36BA-0B4C-9E8B-2D9900920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50" y="2407105"/>
            <a:ext cx="2730500" cy="273050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1A3CE8C7-ABD7-0241-BB7B-D5538026FA08}"/>
              </a:ext>
            </a:extLst>
          </p:cNvPr>
          <p:cNvSpPr txBox="1"/>
          <p:nvPr/>
        </p:nvSpPr>
        <p:spPr>
          <a:xfrm>
            <a:off x="3959512" y="5092522"/>
            <a:ext cx="4272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/>
              <a:t>扫码关注 “软院零字班”公众号</a:t>
            </a:r>
            <a:endParaRPr kumimoji="1" lang="en-US" altLang="zh-CN"/>
          </a:p>
          <a:p>
            <a:pPr algn="ctr"/>
            <a:r>
              <a:rPr kumimoji="1" lang="zh-CN" altLang="en-US"/>
              <a:t>发送消息“弹幕 你的内容”参与互动</a:t>
            </a:r>
            <a:endParaRPr kumimoji="1" lang="en-US" altLang="zh-CN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A634AA4B-702E-4047-9EB5-36EF609DA7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48" y="2389136"/>
            <a:ext cx="2730500" cy="2730500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625384C4-28EB-394F-9328-11B8D6A46650}"/>
              </a:ext>
            </a:extLst>
          </p:cNvPr>
          <p:cNvSpPr txBox="1"/>
          <p:nvPr/>
        </p:nvSpPr>
        <p:spPr>
          <a:xfrm>
            <a:off x="23573" y="4975249"/>
            <a:ext cx="3172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/>
              <a:t>扫码关注</a:t>
            </a:r>
            <a:endParaRPr kumimoji="1" lang="en-US" altLang="zh-CN"/>
          </a:p>
          <a:p>
            <a:pPr algn="ctr"/>
            <a:r>
              <a:rPr kumimoji="1" lang="zh-CN" altLang="en-US"/>
              <a:t>清华大学学习与发展指导中心</a:t>
            </a:r>
            <a:endParaRPr kumimoji="1" lang="en-US" altLang="zh-CN"/>
          </a:p>
          <a:p>
            <a:pPr algn="ctr"/>
            <a:r>
              <a:rPr kumimoji="1" lang="zh-CN" altLang="en-US"/>
              <a:t>官方微信平台</a:t>
            </a:r>
            <a:endParaRPr kumimoji="1" lang="en-US" altLang="zh-CN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71E14EE-CBD7-614E-A562-0D3CCE0023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166" y="5738853"/>
            <a:ext cx="3981669" cy="958550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8AD8CBD1-4FD6-9949-8C71-C5EEDCB9F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152" y="2541621"/>
            <a:ext cx="2461468" cy="246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69E9E2B9-10F6-324E-950D-332A7133FED9}"/>
              </a:ext>
            </a:extLst>
          </p:cNvPr>
          <p:cNvSpPr txBox="1"/>
          <p:nvPr/>
        </p:nvSpPr>
        <p:spPr>
          <a:xfrm>
            <a:off x="8964785" y="5092521"/>
            <a:ext cx="2966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/>
              <a:t>扫码填写自我认知问卷</a:t>
            </a:r>
            <a:endParaRPr kumimoji="1" lang="en-US" altLang="zh-CN"/>
          </a:p>
        </p:txBody>
      </p:sp>
    </p:spTree>
    <p:extLst>
      <p:ext uri="{BB962C8B-B14F-4D97-AF65-F5344CB8AC3E}">
        <p14:creationId xmlns:p14="http://schemas.microsoft.com/office/powerpoint/2010/main" val="1922634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12A1EA2B-4181-464A-9F94-B1F799080141}"/>
              </a:ext>
            </a:extLst>
          </p:cNvPr>
          <p:cNvSpPr/>
          <p:nvPr/>
        </p:nvSpPr>
        <p:spPr>
          <a:xfrm rot="5400000">
            <a:off x="153396" y="212381"/>
            <a:ext cx="883055" cy="777317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23FD9E4-5154-44E5-A664-09B67439813B}"/>
              </a:ext>
            </a:extLst>
          </p:cNvPr>
          <p:cNvSpPr txBox="1"/>
          <p:nvPr/>
        </p:nvSpPr>
        <p:spPr>
          <a:xfrm>
            <a:off x="1164276" y="355470"/>
            <a:ext cx="5057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spc="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“上了大学就轻松了”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2D2E469-94B8-48C5-905A-2A010478AF84}"/>
              </a:ext>
            </a:extLst>
          </p:cNvPr>
          <p:cNvSpPr txBox="1"/>
          <p:nvPr/>
        </p:nvSpPr>
        <p:spPr>
          <a:xfrm>
            <a:off x="271574" y="339428"/>
            <a:ext cx="646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</a:rPr>
              <a:t>02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ABC35D38-0755-4891-B946-A5AE0DCD7939}"/>
              </a:ext>
            </a:extLst>
          </p:cNvPr>
          <p:cNvSpPr/>
          <p:nvPr/>
        </p:nvSpPr>
        <p:spPr>
          <a:xfrm rot="5400000">
            <a:off x="740653" y="784327"/>
            <a:ext cx="382346" cy="336563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3" name="图片 12" descr="文本&#10;&#10;描述已自动生成">
            <a:extLst>
              <a:ext uri="{FF2B5EF4-FFF2-40B4-BE49-F238E27FC236}">
                <a16:creationId xmlns:a16="http://schemas.microsoft.com/office/drawing/2014/main" id="{7223E811-9C65-4B46-B459-9D5C63E4F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674" y="-51688"/>
            <a:ext cx="3575325" cy="813123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DFB98F62-EB28-8543-A961-B17F16569C0A}"/>
              </a:ext>
            </a:extLst>
          </p:cNvPr>
          <p:cNvSpPr>
            <a:spLocks noChangeAspect="1"/>
          </p:cNvSpPr>
          <p:nvPr/>
        </p:nvSpPr>
        <p:spPr>
          <a:xfrm>
            <a:off x="766763" y="2383293"/>
            <a:ext cx="3144886" cy="209659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dk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任意多边形: 形状 15">
            <a:extLst>
              <a:ext uri="{FF2B5EF4-FFF2-40B4-BE49-F238E27FC236}">
                <a16:creationId xmlns:a16="http://schemas.microsoft.com/office/drawing/2014/main" id="{1ED4E2D1-F626-B243-8B37-1D0ECA25D446}"/>
              </a:ext>
            </a:extLst>
          </p:cNvPr>
          <p:cNvSpPr/>
          <p:nvPr/>
        </p:nvSpPr>
        <p:spPr>
          <a:xfrm rot="16200000">
            <a:off x="9630887" y="3657369"/>
            <a:ext cx="558843" cy="2203865"/>
          </a:xfrm>
          <a:custGeom>
            <a:avLst/>
            <a:gdLst>
              <a:gd name="connsiteX0" fmla="*/ 558843 w 558843"/>
              <a:gd name="connsiteY0" fmla="*/ 2029529 h 2203865"/>
              <a:gd name="connsiteX1" fmla="*/ 556750 w 558843"/>
              <a:gd name="connsiteY1" fmla="*/ 2040416 h 2203865"/>
              <a:gd name="connsiteX2" fmla="*/ 555633 w 558843"/>
              <a:gd name="connsiteY2" fmla="*/ 2042338 h 2203865"/>
              <a:gd name="connsiteX3" fmla="*/ 555621 w 558843"/>
              <a:gd name="connsiteY3" fmla="*/ 2042375 h 2203865"/>
              <a:gd name="connsiteX4" fmla="*/ 552568 w 558843"/>
              <a:gd name="connsiteY4" fmla="*/ 2048000 h 2203865"/>
              <a:gd name="connsiteX5" fmla="*/ 551808 w 558843"/>
              <a:gd name="connsiteY5" fmla="*/ 2048921 h 2203865"/>
              <a:gd name="connsiteX6" fmla="*/ 551144 w 558843"/>
              <a:gd name="connsiteY6" fmla="*/ 2050063 h 2203865"/>
              <a:gd name="connsiteX7" fmla="*/ 549520 w 558843"/>
              <a:gd name="connsiteY7" fmla="*/ 2051695 h 2203865"/>
              <a:gd name="connsiteX8" fmla="*/ 548525 w 558843"/>
              <a:gd name="connsiteY8" fmla="*/ 2052901 h 2203865"/>
              <a:gd name="connsiteX9" fmla="*/ 547368 w 558843"/>
              <a:gd name="connsiteY9" fmla="*/ 2053855 h 2203865"/>
              <a:gd name="connsiteX10" fmla="*/ 547106 w 558843"/>
              <a:gd name="connsiteY10" fmla="*/ 2054117 h 2203865"/>
              <a:gd name="connsiteX11" fmla="*/ 546728 w 558843"/>
              <a:gd name="connsiteY11" fmla="*/ 2054383 h 2203865"/>
              <a:gd name="connsiteX12" fmla="*/ 543624 w 558843"/>
              <a:gd name="connsiteY12" fmla="*/ 2056944 h 2203865"/>
              <a:gd name="connsiteX13" fmla="*/ 537999 w 558843"/>
              <a:gd name="connsiteY13" fmla="*/ 2059997 h 2203865"/>
              <a:gd name="connsiteX14" fmla="*/ 537908 w 558843"/>
              <a:gd name="connsiteY14" fmla="*/ 2060025 h 2203865"/>
              <a:gd name="connsiteX15" fmla="*/ 300410 w 558843"/>
              <a:gd name="connsiteY15" fmla="*/ 2197145 h 2203865"/>
              <a:gd name="connsiteX16" fmla="*/ 300341 w 558843"/>
              <a:gd name="connsiteY16" fmla="*/ 2197209 h 2203865"/>
              <a:gd name="connsiteX17" fmla="*/ 294884 w 558843"/>
              <a:gd name="connsiteY17" fmla="*/ 2200554 h 2203865"/>
              <a:gd name="connsiteX18" fmla="*/ 290154 w 558843"/>
              <a:gd name="connsiteY18" fmla="*/ 2202320 h 2203865"/>
              <a:gd name="connsiteX19" fmla="*/ 289914 w 558843"/>
              <a:gd name="connsiteY19" fmla="*/ 2202428 h 2203865"/>
              <a:gd name="connsiteX20" fmla="*/ 289789 w 558843"/>
              <a:gd name="connsiteY20" fmla="*/ 2202456 h 2203865"/>
              <a:gd name="connsiteX21" fmla="*/ 288932 w 558843"/>
              <a:gd name="connsiteY21" fmla="*/ 2202776 h 2203865"/>
              <a:gd name="connsiteX22" fmla="*/ 288128 w 558843"/>
              <a:gd name="connsiteY22" fmla="*/ 2202832 h 2203865"/>
              <a:gd name="connsiteX23" fmla="*/ 283566 w 558843"/>
              <a:gd name="connsiteY23" fmla="*/ 2203865 h 2203865"/>
              <a:gd name="connsiteX24" fmla="*/ 278442 w 558843"/>
              <a:gd name="connsiteY24" fmla="*/ 2203508 h 2203865"/>
              <a:gd name="connsiteX25" fmla="*/ 276268 w 558843"/>
              <a:gd name="connsiteY25" fmla="*/ 2203659 h 2203865"/>
              <a:gd name="connsiteX26" fmla="*/ 275131 w 558843"/>
              <a:gd name="connsiteY26" fmla="*/ 2203277 h 2203865"/>
              <a:gd name="connsiteX27" fmla="*/ 270903 w 558843"/>
              <a:gd name="connsiteY27" fmla="*/ 2202982 h 2203865"/>
              <a:gd name="connsiteX28" fmla="*/ 259494 w 558843"/>
              <a:gd name="connsiteY28" fmla="*/ 2197415 h 2203865"/>
              <a:gd name="connsiteX29" fmla="*/ 258240 w 558843"/>
              <a:gd name="connsiteY29" fmla="*/ 2196255 h 2203865"/>
              <a:gd name="connsiteX30" fmla="*/ 17546 w 558843"/>
              <a:gd name="connsiteY30" fmla="*/ 2057290 h 2203865"/>
              <a:gd name="connsiteX31" fmla="*/ 7685 w 558843"/>
              <a:gd name="connsiteY31" fmla="*/ 2048592 h 2203865"/>
              <a:gd name="connsiteX32" fmla="*/ 6752 w 558843"/>
              <a:gd name="connsiteY32" fmla="*/ 2047070 h 2203865"/>
              <a:gd name="connsiteX33" fmla="*/ 6285 w 558843"/>
              <a:gd name="connsiteY33" fmla="*/ 2046504 h 2203865"/>
              <a:gd name="connsiteX34" fmla="*/ 5356 w 558843"/>
              <a:gd name="connsiteY34" fmla="*/ 2044794 h 2203865"/>
              <a:gd name="connsiteX35" fmla="*/ 4340 w 558843"/>
              <a:gd name="connsiteY35" fmla="*/ 2043135 h 2203865"/>
              <a:gd name="connsiteX36" fmla="*/ 4083 w 558843"/>
              <a:gd name="connsiteY36" fmla="*/ 2042448 h 2203865"/>
              <a:gd name="connsiteX37" fmla="*/ 3231 w 558843"/>
              <a:gd name="connsiteY37" fmla="*/ 2040879 h 2203865"/>
              <a:gd name="connsiteX38" fmla="*/ 629 w 558843"/>
              <a:gd name="connsiteY38" fmla="*/ 2027990 h 2203865"/>
              <a:gd name="connsiteX39" fmla="*/ 629 w 558843"/>
              <a:gd name="connsiteY39" fmla="*/ 1871195 h 2203865"/>
              <a:gd name="connsiteX40" fmla="*/ 0 w 558843"/>
              <a:gd name="connsiteY40" fmla="*/ 1871195 h 2203865"/>
              <a:gd name="connsiteX41" fmla="*/ 0 w 558843"/>
              <a:gd name="connsiteY41" fmla="*/ 269469 h 2203865"/>
              <a:gd name="connsiteX42" fmla="*/ 629 w 558843"/>
              <a:gd name="connsiteY42" fmla="*/ 269469 h 2203865"/>
              <a:gd name="connsiteX43" fmla="*/ 629 w 558843"/>
              <a:gd name="connsiteY43" fmla="*/ 181055 h 2203865"/>
              <a:gd name="connsiteX44" fmla="*/ 252 w 558843"/>
              <a:gd name="connsiteY44" fmla="*/ 179390 h 2203865"/>
              <a:gd name="connsiteX45" fmla="*/ 6702 w 558843"/>
              <a:gd name="connsiteY45" fmla="*/ 155318 h 2203865"/>
              <a:gd name="connsiteX46" fmla="*/ 7977 w 558843"/>
              <a:gd name="connsiteY46" fmla="*/ 153939 h 2203865"/>
              <a:gd name="connsiteX47" fmla="*/ 8191 w 558843"/>
              <a:gd name="connsiteY47" fmla="*/ 153567 h 2203865"/>
              <a:gd name="connsiteX48" fmla="*/ 8845 w 558843"/>
              <a:gd name="connsiteY48" fmla="*/ 153000 h 2203865"/>
              <a:gd name="connsiteX49" fmla="*/ 11120 w 558843"/>
              <a:gd name="connsiteY49" fmla="*/ 150539 h 2203865"/>
              <a:gd name="connsiteX50" fmla="*/ 14492 w 558843"/>
              <a:gd name="connsiteY50" fmla="*/ 148111 h 2203865"/>
              <a:gd name="connsiteX51" fmla="*/ 16572 w 558843"/>
              <a:gd name="connsiteY51" fmla="*/ 146310 h 2203865"/>
              <a:gd name="connsiteX52" fmla="*/ 18219 w 558843"/>
              <a:gd name="connsiteY52" fmla="*/ 145664 h 2203865"/>
              <a:gd name="connsiteX53" fmla="*/ 258442 w 558843"/>
              <a:gd name="connsiteY53" fmla="*/ 6971 h 2203865"/>
              <a:gd name="connsiteX54" fmla="*/ 258511 w 558843"/>
              <a:gd name="connsiteY54" fmla="*/ 6907 h 2203865"/>
              <a:gd name="connsiteX55" fmla="*/ 263968 w 558843"/>
              <a:gd name="connsiteY55" fmla="*/ 3562 h 2203865"/>
              <a:gd name="connsiteX56" fmla="*/ 268698 w 558843"/>
              <a:gd name="connsiteY56" fmla="*/ 1796 h 2203865"/>
              <a:gd name="connsiteX57" fmla="*/ 268938 w 558843"/>
              <a:gd name="connsiteY57" fmla="*/ 1688 h 2203865"/>
              <a:gd name="connsiteX58" fmla="*/ 269064 w 558843"/>
              <a:gd name="connsiteY58" fmla="*/ 1659 h 2203865"/>
              <a:gd name="connsiteX59" fmla="*/ 269920 w 558843"/>
              <a:gd name="connsiteY59" fmla="*/ 1339 h 2203865"/>
              <a:gd name="connsiteX60" fmla="*/ 272069 w 558843"/>
              <a:gd name="connsiteY60" fmla="*/ 979 h 2203865"/>
              <a:gd name="connsiteX61" fmla="*/ 275286 w 558843"/>
              <a:gd name="connsiteY61" fmla="*/ 251 h 2203865"/>
              <a:gd name="connsiteX62" fmla="*/ 299358 w 558843"/>
              <a:gd name="connsiteY62" fmla="*/ 6701 h 2203865"/>
              <a:gd name="connsiteX63" fmla="*/ 300612 w 558843"/>
              <a:gd name="connsiteY63" fmla="*/ 7861 h 2203865"/>
              <a:gd name="connsiteX64" fmla="*/ 541306 w 558843"/>
              <a:gd name="connsiteY64" fmla="*/ 146825 h 2203865"/>
              <a:gd name="connsiteX65" fmla="*/ 551167 w 558843"/>
              <a:gd name="connsiteY65" fmla="*/ 155524 h 2203865"/>
              <a:gd name="connsiteX66" fmla="*/ 552100 w 558843"/>
              <a:gd name="connsiteY66" fmla="*/ 157045 h 2203865"/>
              <a:gd name="connsiteX67" fmla="*/ 552567 w 558843"/>
              <a:gd name="connsiteY67" fmla="*/ 157612 h 2203865"/>
              <a:gd name="connsiteX68" fmla="*/ 553496 w 558843"/>
              <a:gd name="connsiteY68" fmla="*/ 159322 h 2203865"/>
              <a:gd name="connsiteX69" fmla="*/ 554512 w 558843"/>
              <a:gd name="connsiteY69" fmla="*/ 160980 h 2203865"/>
              <a:gd name="connsiteX70" fmla="*/ 554768 w 558843"/>
              <a:gd name="connsiteY70" fmla="*/ 161667 h 2203865"/>
              <a:gd name="connsiteX71" fmla="*/ 555620 w 558843"/>
              <a:gd name="connsiteY71" fmla="*/ 163237 h 2203865"/>
              <a:gd name="connsiteX72" fmla="*/ 558223 w 558843"/>
              <a:gd name="connsiteY72" fmla="*/ 176126 h 2203865"/>
              <a:gd name="connsiteX73" fmla="*/ 558223 w 558843"/>
              <a:gd name="connsiteY73" fmla="*/ 269469 h 2203865"/>
              <a:gd name="connsiteX74" fmla="*/ 558842 w 558843"/>
              <a:gd name="connsiteY74" fmla="*/ 269469 h 2203865"/>
              <a:gd name="connsiteX75" fmla="*/ 558842 w 558843"/>
              <a:gd name="connsiteY75" fmla="*/ 460525 h 2203865"/>
              <a:gd name="connsiteX76" fmla="*/ 558842 w 558843"/>
              <a:gd name="connsiteY76" fmla="*/ 1871195 h 2203865"/>
              <a:gd name="connsiteX77" fmla="*/ 558224 w 558843"/>
              <a:gd name="connsiteY77" fmla="*/ 1871195 h 2203865"/>
              <a:gd name="connsiteX78" fmla="*/ 558223 w 558843"/>
              <a:gd name="connsiteY78" fmla="*/ 2025416 h 2203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58843" h="2203865">
                <a:moveTo>
                  <a:pt x="558843" y="2029529"/>
                </a:moveTo>
                <a:cubicBezTo>
                  <a:pt x="558759" y="2033256"/>
                  <a:pt x="558047" y="2036939"/>
                  <a:pt x="556750" y="2040416"/>
                </a:cubicBezTo>
                <a:lnTo>
                  <a:pt x="555633" y="2042338"/>
                </a:lnTo>
                <a:lnTo>
                  <a:pt x="555621" y="2042375"/>
                </a:lnTo>
                <a:cubicBezTo>
                  <a:pt x="554783" y="2044356"/>
                  <a:pt x="553758" y="2046238"/>
                  <a:pt x="552568" y="2048000"/>
                </a:cubicBezTo>
                <a:lnTo>
                  <a:pt x="551808" y="2048921"/>
                </a:lnTo>
                <a:lnTo>
                  <a:pt x="551144" y="2050063"/>
                </a:lnTo>
                <a:lnTo>
                  <a:pt x="549520" y="2051695"/>
                </a:lnTo>
                <a:lnTo>
                  <a:pt x="548525" y="2052901"/>
                </a:lnTo>
                <a:lnTo>
                  <a:pt x="547368" y="2053855"/>
                </a:lnTo>
                <a:lnTo>
                  <a:pt x="547106" y="2054117"/>
                </a:lnTo>
                <a:lnTo>
                  <a:pt x="546728" y="2054383"/>
                </a:lnTo>
                <a:lnTo>
                  <a:pt x="543624" y="2056944"/>
                </a:lnTo>
                <a:cubicBezTo>
                  <a:pt x="541862" y="2058134"/>
                  <a:pt x="539980" y="2059159"/>
                  <a:pt x="537999" y="2059997"/>
                </a:cubicBezTo>
                <a:lnTo>
                  <a:pt x="537908" y="2060025"/>
                </a:lnTo>
                <a:lnTo>
                  <a:pt x="300410" y="2197145"/>
                </a:lnTo>
                <a:lnTo>
                  <a:pt x="300341" y="2197209"/>
                </a:lnTo>
                <a:cubicBezTo>
                  <a:pt x="298625" y="2198505"/>
                  <a:pt x="296796" y="2199623"/>
                  <a:pt x="294884" y="2200554"/>
                </a:cubicBezTo>
                <a:lnTo>
                  <a:pt x="290154" y="2202320"/>
                </a:lnTo>
                <a:lnTo>
                  <a:pt x="289914" y="2202428"/>
                </a:lnTo>
                <a:lnTo>
                  <a:pt x="289789" y="2202456"/>
                </a:lnTo>
                <a:lnTo>
                  <a:pt x="288932" y="2202776"/>
                </a:lnTo>
                <a:lnTo>
                  <a:pt x="288128" y="2202832"/>
                </a:lnTo>
                <a:lnTo>
                  <a:pt x="283566" y="2203865"/>
                </a:lnTo>
                <a:lnTo>
                  <a:pt x="278442" y="2203508"/>
                </a:lnTo>
                <a:lnTo>
                  <a:pt x="276268" y="2203659"/>
                </a:lnTo>
                <a:lnTo>
                  <a:pt x="275131" y="2203277"/>
                </a:lnTo>
                <a:lnTo>
                  <a:pt x="270903" y="2202982"/>
                </a:lnTo>
                <a:cubicBezTo>
                  <a:pt x="266810" y="2201885"/>
                  <a:pt x="262926" y="2200008"/>
                  <a:pt x="259494" y="2197415"/>
                </a:cubicBezTo>
                <a:lnTo>
                  <a:pt x="258240" y="2196255"/>
                </a:lnTo>
                <a:lnTo>
                  <a:pt x="17546" y="2057290"/>
                </a:lnTo>
                <a:cubicBezTo>
                  <a:pt x="13586" y="2055004"/>
                  <a:pt x="10278" y="2052024"/>
                  <a:pt x="7685" y="2048592"/>
                </a:cubicBezTo>
                <a:lnTo>
                  <a:pt x="6752" y="2047070"/>
                </a:lnTo>
                <a:lnTo>
                  <a:pt x="6285" y="2046504"/>
                </a:lnTo>
                <a:lnTo>
                  <a:pt x="5356" y="2044794"/>
                </a:lnTo>
                <a:lnTo>
                  <a:pt x="4340" y="2043135"/>
                </a:lnTo>
                <a:lnTo>
                  <a:pt x="4083" y="2042448"/>
                </a:lnTo>
                <a:lnTo>
                  <a:pt x="3231" y="2040879"/>
                </a:lnTo>
                <a:cubicBezTo>
                  <a:pt x="1556" y="2036917"/>
                  <a:pt x="629" y="2032562"/>
                  <a:pt x="629" y="2027990"/>
                </a:cubicBezTo>
                <a:lnTo>
                  <a:pt x="629" y="1871195"/>
                </a:lnTo>
                <a:lnTo>
                  <a:pt x="0" y="1871195"/>
                </a:lnTo>
                <a:lnTo>
                  <a:pt x="0" y="269469"/>
                </a:lnTo>
                <a:lnTo>
                  <a:pt x="629" y="269469"/>
                </a:lnTo>
                <a:lnTo>
                  <a:pt x="629" y="181055"/>
                </a:lnTo>
                <a:lnTo>
                  <a:pt x="252" y="179390"/>
                </a:lnTo>
                <a:cubicBezTo>
                  <a:pt x="-808" y="170853"/>
                  <a:pt x="1516" y="162182"/>
                  <a:pt x="6702" y="155318"/>
                </a:cubicBezTo>
                <a:lnTo>
                  <a:pt x="7977" y="153939"/>
                </a:lnTo>
                <a:lnTo>
                  <a:pt x="8191" y="153567"/>
                </a:lnTo>
                <a:lnTo>
                  <a:pt x="8845" y="153000"/>
                </a:lnTo>
                <a:lnTo>
                  <a:pt x="11120" y="150539"/>
                </a:lnTo>
                <a:lnTo>
                  <a:pt x="14492" y="148111"/>
                </a:lnTo>
                <a:lnTo>
                  <a:pt x="16572" y="146310"/>
                </a:lnTo>
                <a:lnTo>
                  <a:pt x="18219" y="145664"/>
                </a:lnTo>
                <a:lnTo>
                  <a:pt x="258442" y="6971"/>
                </a:lnTo>
                <a:lnTo>
                  <a:pt x="258511" y="6907"/>
                </a:lnTo>
                <a:cubicBezTo>
                  <a:pt x="260227" y="5610"/>
                  <a:pt x="262056" y="4493"/>
                  <a:pt x="263968" y="3562"/>
                </a:cubicBezTo>
                <a:lnTo>
                  <a:pt x="268698" y="1796"/>
                </a:lnTo>
                <a:lnTo>
                  <a:pt x="268938" y="1688"/>
                </a:lnTo>
                <a:lnTo>
                  <a:pt x="269064" y="1659"/>
                </a:lnTo>
                <a:lnTo>
                  <a:pt x="269920" y="1339"/>
                </a:lnTo>
                <a:lnTo>
                  <a:pt x="272069" y="979"/>
                </a:lnTo>
                <a:lnTo>
                  <a:pt x="275286" y="251"/>
                </a:lnTo>
                <a:cubicBezTo>
                  <a:pt x="283823" y="-809"/>
                  <a:pt x="292494" y="1515"/>
                  <a:pt x="299358" y="6701"/>
                </a:cubicBezTo>
                <a:lnTo>
                  <a:pt x="300612" y="7861"/>
                </a:lnTo>
                <a:lnTo>
                  <a:pt x="541306" y="146825"/>
                </a:lnTo>
                <a:cubicBezTo>
                  <a:pt x="545265" y="149111"/>
                  <a:pt x="548574" y="152092"/>
                  <a:pt x="551167" y="155524"/>
                </a:cubicBezTo>
                <a:lnTo>
                  <a:pt x="552100" y="157045"/>
                </a:lnTo>
                <a:lnTo>
                  <a:pt x="552567" y="157612"/>
                </a:lnTo>
                <a:lnTo>
                  <a:pt x="553496" y="159322"/>
                </a:lnTo>
                <a:lnTo>
                  <a:pt x="554512" y="160980"/>
                </a:lnTo>
                <a:lnTo>
                  <a:pt x="554768" y="161667"/>
                </a:lnTo>
                <a:lnTo>
                  <a:pt x="555620" y="163237"/>
                </a:lnTo>
                <a:cubicBezTo>
                  <a:pt x="557296" y="167198"/>
                  <a:pt x="558223" y="171554"/>
                  <a:pt x="558223" y="176126"/>
                </a:cubicBezTo>
                <a:lnTo>
                  <a:pt x="558223" y="269469"/>
                </a:lnTo>
                <a:lnTo>
                  <a:pt x="558842" y="269469"/>
                </a:lnTo>
                <a:lnTo>
                  <a:pt x="558842" y="460525"/>
                </a:lnTo>
                <a:lnTo>
                  <a:pt x="558842" y="1871195"/>
                </a:lnTo>
                <a:lnTo>
                  <a:pt x="558224" y="1871195"/>
                </a:lnTo>
                <a:lnTo>
                  <a:pt x="558223" y="2025416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F8E86DE-ADEA-194F-BDD0-54E8D76E059F}"/>
              </a:ext>
            </a:extLst>
          </p:cNvPr>
          <p:cNvSpPr txBox="1"/>
          <p:nvPr/>
        </p:nvSpPr>
        <p:spPr>
          <a:xfrm>
            <a:off x="9561495" y="4559246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现状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A650F5B-A23A-7B45-9288-5EBD67CC92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544" y="2382537"/>
            <a:ext cx="3167938" cy="2097343"/>
          </a:xfrm>
          <a:prstGeom prst="rect">
            <a:avLst/>
          </a:prstGeom>
        </p:spPr>
      </p:pic>
      <p:sp>
        <p:nvSpPr>
          <p:cNvPr id="17" name="任意多边形: 形状 13">
            <a:extLst>
              <a:ext uri="{FF2B5EF4-FFF2-40B4-BE49-F238E27FC236}">
                <a16:creationId xmlns:a16="http://schemas.microsoft.com/office/drawing/2014/main" id="{D6D2661A-834E-D048-9E75-2D65841623A8}"/>
              </a:ext>
            </a:extLst>
          </p:cNvPr>
          <p:cNvSpPr/>
          <p:nvPr/>
        </p:nvSpPr>
        <p:spPr>
          <a:xfrm rot="16200000">
            <a:off x="2059671" y="3657369"/>
            <a:ext cx="558843" cy="2203865"/>
          </a:xfrm>
          <a:custGeom>
            <a:avLst/>
            <a:gdLst>
              <a:gd name="connsiteX0" fmla="*/ 558843 w 558843"/>
              <a:gd name="connsiteY0" fmla="*/ 2029529 h 2203865"/>
              <a:gd name="connsiteX1" fmla="*/ 556750 w 558843"/>
              <a:gd name="connsiteY1" fmla="*/ 2040416 h 2203865"/>
              <a:gd name="connsiteX2" fmla="*/ 555633 w 558843"/>
              <a:gd name="connsiteY2" fmla="*/ 2042338 h 2203865"/>
              <a:gd name="connsiteX3" fmla="*/ 555621 w 558843"/>
              <a:gd name="connsiteY3" fmla="*/ 2042375 h 2203865"/>
              <a:gd name="connsiteX4" fmla="*/ 552568 w 558843"/>
              <a:gd name="connsiteY4" fmla="*/ 2048000 h 2203865"/>
              <a:gd name="connsiteX5" fmla="*/ 551808 w 558843"/>
              <a:gd name="connsiteY5" fmla="*/ 2048921 h 2203865"/>
              <a:gd name="connsiteX6" fmla="*/ 551144 w 558843"/>
              <a:gd name="connsiteY6" fmla="*/ 2050063 h 2203865"/>
              <a:gd name="connsiteX7" fmla="*/ 549520 w 558843"/>
              <a:gd name="connsiteY7" fmla="*/ 2051695 h 2203865"/>
              <a:gd name="connsiteX8" fmla="*/ 548525 w 558843"/>
              <a:gd name="connsiteY8" fmla="*/ 2052901 h 2203865"/>
              <a:gd name="connsiteX9" fmla="*/ 547368 w 558843"/>
              <a:gd name="connsiteY9" fmla="*/ 2053855 h 2203865"/>
              <a:gd name="connsiteX10" fmla="*/ 547106 w 558843"/>
              <a:gd name="connsiteY10" fmla="*/ 2054117 h 2203865"/>
              <a:gd name="connsiteX11" fmla="*/ 546728 w 558843"/>
              <a:gd name="connsiteY11" fmla="*/ 2054383 h 2203865"/>
              <a:gd name="connsiteX12" fmla="*/ 543624 w 558843"/>
              <a:gd name="connsiteY12" fmla="*/ 2056944 h 2203865"/>
              <a:gd name="connsiteX13" fmla="*/ 537999 w 558843"/>
              <a:gd name="connsiteY13" fmla="*/ 2059997 h 2203865"/>
              <a:gd name="connsiteX14" fmla="*/ 537908 w 558843"/>
              <a:gd name="connsiteY14" fmla="*/ 2060025 h 2203865"/>
              <a:gd name="connsiteX15" fmla="*/ 300410 w 558843"/>
              <a:gd name="connsiteY15" fmla="*/ 2197145 h 2203865"/>
              <a:gd name="connsiteX16" fmla="*/ 300341 w 558843"/>
              <a:gd name="connsiteY16" fmla="*/ 2197209 h 2203865"/>
              <a:gd name="connsiteX17" fmla="*/ 294884 w 558843"/>
              <a:gd name="connsiteY17" fmla="*/ 2200554 h 2203865"/>
              <a:gd name="connsiteX18" fmla="*/ 290154 w 558843"/>
              <a:gd name="connsiteY18" fmla="*/ 2202320 h 2203865"/>
              <a:gd name="connsiteX19" fmla="*/ 289914 w 558843"/>
              <a:gd name="connsiteY19" fmla="*/ 2202428 h 2203865"/>
              <a:gd name="connsiteX20" fmla="*/ 289789 w 558843"/>
              <a:gd name="connsiteY20" fmla="*/ 2202456 h 2203865"/>
              <a:gd name="connsiteX21" fmla="*/ 288932 w 558843"/>
              <a:gd name="connsiteY21" fmla="*/ 2202776 h 2203865"/>
              <a:gd name="connsiteX22" fmla="*/ 288128 w 558843"/>
              <a:gd name="connsiteY22" fmla="*/ 2202832 h 2203865"/>
              <a:gd name="connsiteX23" fmla="*/ 283566 w 558843"/>
              <a:gd name="connsiteY23" fmla="*/ 2203865 h 2203865"/>
              <a:gd name="connsiteX24" fmla="*/ 278442 w 558843"/>
              <a:gd name="connsiteY24" fmla="*/ 2203508 h 2203865"/>
              <a:gd name="connsiteX25" fmla="*/ 276268 w 558843"/>
              <a:gd name="connsiteY25" fmla="*/ 2203659 h 2203865"/>
              <a:gd name="connsiteX26" fmla="*/ 275131 w 558843"/>
              <a:gd name="connsiteY26" fmla="*/ 2203277 h 2203865"/>
              <a:gd name="connsiteX27" fmla="*/ 270903 w 558843"/>
              <a:gd name="connsiteY27" fmla="*/ 2202982 h 2203865"/>
              <a:gd name="connsiteX28" fmla="*/ 259494 w 558843"/>
              <a:gd name="connsiteY28" fmla="*/ 2197415 h 2203865"/>
              <a:gd name="connsiteX29" fmla="*/ 258240 w 558843"/>
              <a:gd name="connsiteY29" fmla="*/ 2196255 h 2203865"/>
              <a:gd name="connsiteX30" fmla="*/ 17546 w 558843"/>
              <a:gd name="connsiteY30" fmla="*/ 2057290 h 2203865"/>
              <a:gd name="connsiteX31" fmla="*/ 7685 w 558843"/>
              <a:gd name="connsiteY31" fmla="*/ 2048592 h 2203865"/>
              <a:gd name="connsiteX32" fmla="*/ 6752 w 558843"/>
              <a:gd name="connsiteY32" fmla="*/ 2047070 h 2203865"/>
              <a:gd name="connsiteX33" fmla="*/ 6285 w 558843"/>
              <a:gd name="connsiteY33" fmla="*/ 2046504 h 2203865"/>
              <a:gd name="connsiteX34" fmla="*/ 5356 w 558843"/>
              <a:gd name="connsiteY34" fmla="*/ 2044794 h 2203865"/>
              <a:gd name="connsiteX35" fmla="*/ 4340 w 558843"/>
              <a:gd name="connsiteY35" fmla="*/ 2043135 h 2203865"/>
              <a:gd name="connsiteX36" fmla="*/ 4083 w 558843"/>
              <a:gd name="connsiteY36" fmla="*/ 2042448 h 2203865"/>
              <a:gd name="connsiteX37" fmla="*/ 3231 w 558843"/>
              <a:gd name="connsiteY37" fmla="*/ 2040879 h 2203865"/>
              <a:gd name="connsiteX38" fmla="*/ 629 w 558843"/>
              <a:gd name="connsiteY38" fmla="*/ 2027990 h 2203865"/>
              <a:gd name="connsiteX39" fmla="*/ 629 w 558843"/>
              <a:gd name="connsiteY39" fmla="*/ 1871195 h 2203865"/>
              <a:gd name="connsiteX40" fmla="*/ 0 w 558843"/>
              <a:gd name="connsiteY40" fmla="*/ 1871195 h 2203865"/>
              <a:gd name="connsiteX41" fmla="*/ 0 w 558843"/>
              <a:gd name="connsiteY41" fmla="*/ 269469 h 2203865"/>
              <a:gd name="connsiteX42" fmla="*/ 629 w 558843"/>
              <a:gd name="connsiteY42" fmla="*/ 269469 h 2203865"/>
              <a:gd name="connsiteX43" fmla="*/ 629 w 558843"/>
              <a:gd name="connsiteY43" fmla="*/ 181055 h 2203865"/>
              <a:gd name="connsiteX44" fmla="*/ 252 w 558843"/>
              <a:gd name="connsiteY44" fmla="*/ 179390 h 2203865"/>
              <a:gd name="connsiteX45" fmla="*/ 6702 w 558843"/>
              <a:gd name="connsiteY45" fmla="*/ 155318 h 2203865"/>
              <a:gd name="connsiteX46" fmla="*/ 7977 w 558843"/>
              <a:gd name="connsiteY46" fmla="*/ 153939 h 2203865"/>
              <a:gd name="connsiteX47" fmla="*/ 8191 w 558843"/>
              <a:gd name="connsiteY47" fmla="*/ 153567 h 2203865"/>
              <a:gd name="connsiteX48" fmla="*/ 8845 w 558843"/>
              <a:gd name="connsiteY48" fmla="*/ 153000 h 2203865"/>
              <a:gd name="connsiteX49" fmla="*/ 11120 w 558843"/>
              <a:gd name="connsiteY49" fmla="*/ 150539 h 2203865"/>
              <a:gd name="connsiteX50" fmla="*/ 14492 w 558843"/>
              <a:gd name="connsiteY50" fmla="*/ 148111 h 2203865"/>
              <a:gd name="connsiteX51" fmla="*/ 16572 w 558843"/>
              <a:gd name="connsiteY51" fmla="*/ 146310 h 2203865"/>
              <a:gd name="connsiteX52" fmla="*/ 18219 w 558843"/>
              <a:gd name="connsiteY52" fmla="*/ 145664 h 2203865"/>
              <a:gd name="connsiteX53" fmla="*/ 258442 w 558843"/>
              <a:gd name="connsiteY53" fmla="*/ 6971 h 2203865"/>
              <a:gd name="connsiteX54" fmla="*/ 258511 w 558843"/>
              <a:gd name="connsiteY54" fmla="*/ 6907 h 2203865"/>
              <a:gd name="connsiteX55" fmla="*/ 263968 w 558843"/>
              <a:gd name="connsiteY55" fmla="*/ 3562 h 2203865"/>
              <a:gd name="connsiteX56" fmla="*/ 268698 w 558843"/>
              <a:gd name="connsiteY56" fmla="*/ 1796 h 2203865"/>
              <a:gd name="connsiteX57" fmla="*/ 268938 w 558843"/>
              <a:gd name="connsiteY57" fmla="*/ 1688 h 2203865"/>
              <a:gd name="connsiteX58" fmla="*/ 269064 w 558843"/>
              <a:gd name="connsiteY58" fmla="*/ 1659 h 2203865"/>
              <a:gd name="connsiteX59" fmla="*/ 269920 w 558843"/>
              <a:gd name="connsiteY59" fmla="*/ 1339 h 2203865"/>
              <a:gd name="connsiteX60" fmla="*/ 272069 w 558843"/>
              <a:gd name="connsiteY60" fmla="*/ 979 h 2203865"/>
              <a:gd name="connsiteX61" fmla="*/ 275286 w 558843"/>
              <a:gd name="connsiteY61" fmla="*/ 251 h 2203865"/>
              <a:gd name="connsiteX62" fmla="*/ 299358 w 558843"/>
              <a:gd name="connsiteY62" fmla="*/ 6701 h 2203865"/>
              <a:gd name="connsiteX63" fmla="*/ 300612 w 558843"/>
              <a:gd name="connsiteY63" fmla="*/ 7861 h 2203865"/>
              <a:gd name="connsiteX64" fmla="*/ 541306 w 558843"/>
              <a:gd name="connsiteY64" fmla="*/ 146825 h 2203865"/>
              <a:gd name="connsiteX65" fmla="*/ 551167 w 558843"/>
              <a:gd name="connsiteY65" fmla="*/ 155524 h 2203865"/>
              <a:gd name="connsiteX66" fmla="*/ 552100 w 558843"/>
              <a:gd name="connsiteY66" fmla="*/ 157045 h 2203865"/>
              <a:gd name="connsiteX67" fmla="*/ 552567 w 558843"/>
              <a:gd name="connsiteY67" fmla="*/ 157612 h 2203865"/>
              <a:gd name="connsiteX68" fmla="*/ 553496 w 558843"/>
              <a:gd name="connsiteY68" fmla="*/ 159322 h 2203865"/>
              <a:gd name="connsiteX69" fmla="*/ 554512 w 558843"/>
              <a:gd name="connsiteY69" fmla="*/ 160980 h 2203865"/>
              <a:gd name="connsiteX70" fmla="*/ 554768 w 558843"/>
              <a:gd name="connsiteY70" fmla="*/ 161667 h 2203865"/>
              <a:gd name="connsiteX71" fmla="*/ 555620 w 558843"/>
              <a:gd name="connsiteY71" fmla="*/ 163237 h 2203865"/>
              <a:gd name="connsiteX72" fmla="*/ 558223 w 558843"/>
              <a:gd name="connsiteY72" fmla="*/ 176126 h 2203865"/>
              <a:gd name="connsiteX73" fmla="*/ 558223 w 558843"/>
              <a:gd name="connsiteY73" fmla="*/ 269469 h 2203865"/>
              <a:gd name="connsiteX74" fmla="*/ 558842 w 558843"/>
              <a:gd name="connsiteY74" fmla="*/ 269469 h 2203865"/>
              <a:gd name="connsiteX75" fmla="*/ 558842 w 558843"/>
              <a:gd name="connsiteY75" fmla="*/ 460525 h 2203865"/>
              <a:gd name="connsiteX76" fmla="*/ 558842 w 558843"/>
              <a:gd name="connsiteY76" fmla="*/ 1871195 h 2203865"/>
              <a:gd name="connsiteX77" fmla="*/ 558224 w 558843"/>
              <a:gd name="connsiteY77" fmla="*/ 1871195 h 2203865"/>
              <a:gd name="connsiteX78" fmla="*/ 558223 w 558843"/>
              <a:gd name="connsiteY78" fmla="*/ 2025416 h 2203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58843" h="2203865">
                <a:moveTo>
                  <a:pt x="558843" y="2029529"/>
                </a:moveTo>
                <a:cubicBezTo>
                  <a:pt x="558759" y="2033256"/>
                  <a:pt x="558047" y="2036939"/>
                  <a:pt x="556750" y="2040416"/>
                </a:cubicBezTo>
                <a:lnTo>
                  <a:pt x="555633" y="2042338"/>
                </a:lnTo>
                <a:lnTo>
                  <a:pt x="555621" y="2042375"/>
                </a:lnTo>
                <a:cubicBezTo>
                  <a:pt x="554783" y="2044356"/>
                  <a:pt x="553758" y="2046238"/>
                  <a:pt x="552568" y="2048000"/>
                </a:cubicBezTo>
                <a:lnTo>
                  <a:pt x="551808" y="2048921"/>
                </a:lnTo>
                <a:lnTo>
                  <a:pt x="551144" y="2050063"/>
                </a:lnTo>
                <a:lnTo>
                  <a:pt x="549520" y="2051695"/>
                </a:lnTo>
                <a:lnTo>
                  <a:pt x="548525" y="2052901"/>
                </a:lnTo>
                <a:lnTo>
                  <a:pt x="547368" y="2053855"/>
                </a:lnTo>
                <a:lnTo>
                  <a:pt x="547106" y="2054117"/>
                </a:lnTo>
                <a:lnTo>
                  <a:pt x="546728" y="2054383"/>
                </a:lnTo>
                <a:lnTo>
                  <a:pt x="543624" y="2056944"/>
                </a:lnTo>
                <a:cubicBezTo>
                  <a:pt x="541862" y="2058134"/>
                  <a:pt x="539980" y="2059159"/>
                  <a:pt x="537999" y="2059997"/>
                </a:cubicBezTo>
                <a:lnTo>
                  <a:pt x="537908" y="2060025"/>
                </a:lnTo>
                <a:lnTo>
                  <a:pt x="300410" y="2197145"/>
                </a:lnTo>
                <a:lnTo>
                  <a:pt x="300341" y="2197209"/>
                </a:lnTo>
                <a:cubicBezTo>
                  <a:pt x="298625" y="2198505"/>
                  <a:pt x="296796" y="2199623"/>
                  <a:pt x="294884" y="2200554"/>
                </a:cubicBezTo>
                <a:lnTo>
                  <a:pt x="290154" y="2202320"/>
                </a:lnTo>
                <a:lnTo>
                  <a:pt x="289914" y="2202428"/>
                </a:lnTo>
                <a:lnTo>
                  <a:pt x="289789" y="2202456"/>
                </a:lnTo>
                <a:lnTo>
                  <a:pt x="288932" y="2202776"/>
                </a:lnTo>
                <a:lnTo>
                  <a:pt x="288128" y="2202832"/>
                </a:lnTo>
                <a:lnTo>
                  <a:pt x="283566" y="2203865"/>
                </a:lnTo>
                <a:lnTo>
                  <a:pt x="278442" y="2203508"/>
                </a:lnTo>
                <a:lnTo>
                  <a:pt x="276268" y="2203659"/>
                </a:lnTo>
                <a:lnTo>
                  <a:pt x="275131" y="2203277"/>
                </a:lnTo>
                <a:lnTo>
                  <a:pt x="270903" y="2202982"/>
                </a:lnTo>
                <a:cubicBezTo>
                  <a:pt x="266810" y="2201885"/>
                  <a:pt x="262926" y="2200008"/>
                  <a:pt x="259494" y="2197415"/>
                </a:cubicBezTo>
                <a:lnTo>
                  <a:pt x="258240" y="2196255"/>
                </a:lnTo>
                <a:lnTo>
                  <a:pt x="17546" y="2057290"/>
                </a:lnTo>
                <a:cubicBezTo>
                  <a:pt x="13586" y="2055004"/>
                  <a:pt x="10278" y="2052024"/>
                  <a:pt x="7685" y="2048592"/>
                </a:cubicBezTo>
                <a:lnTo>
                  <a:pt x="6752" y="2047070"/>
                </a:lnTo>
                <a:lnTo>
                  <a:pt x="6285" y="2046504"/>
                </a:lnTo>
                <a:lnTo>
                  <a:pt x="5356" y="2044794"/>
                </a:lnTo>
                <a:lnTo>
                  <a:pt x="4340" y="2043135"/>
                </a:lnTo>
                <a:lnTo>
                  <a:pt x="4083" y="2042448"/>
                </a:lnTo>
                <a:lnTo>
                  <a:pt x="3231" y="2040879"/>
                </a:lnTo>
                <a:cubicBezTo>
                  <a:pt x="1556" y="2036917"/>
                  <a:pt x="629" y="2032562"/>
                  <a:pt x="629" y="2027990"/>
                </a:cubicBezTo>
                <a:lnTo>
                  <a:pt x="629" y="1871195"/>
                </a:lnTo>
                <a:lnTo>
                  <a:pt x="0" y="1871195"/>
                </a:lnTo>
                <a:lnTo>
                  <a:pt x="0" y="269469"/>
                </a:lnTo>
                <a:lnTo>
                  <a:pt x="629" y="269469"/>
                </a:lnTo>
                <a:lnTo>
                  <a:pt x="629" y="181055"/>
                </a:lnTo>
                <a:lnTo>
                  <a:pt x="252" y="179390"/>
                </a:lnTo>
                <a:cubicBezTo>
                  <a:pt x="-808" y="170853"/>
                  <a:pt x="1516" y="162182"/>
                  <a:pt x="6702" y="155318"/>
                </a:cubicBezTo>
                <a:lnTo>
                  <a:pt x="7977" y="153939"/>
                </a:lnTo>
                <a:lnTo>
                  <a:pt x="8191" y="153567"/>
                </a:lnTo>
                <a:lnTo>
                  <a:pt x="8845" y="153000"/>
                </a:lnTo>
                <a:lnTo>
                  <a:pt x="11120" y="150539"/>
                </a:lnTo>
                <a:lnTo>
                  <a:pt x="14492" y="148111"/>
                </a:lnTo>
                <a:lnTo>
                  <a:pt x="16572" y="146310"/>
                </a:lnTo>
                <a:lnTo>
                  <a:pt x="18219" y="145664"/>
                </a:lnTo>
                <a:lnTo>
                  <a:pt x="258442" y="6971"/>
                </a:lnTo>
                <a:lnTo>
                  <a:pt x="258511" y="6907"/>
                </a:lnTo>
                <a:cubicBezTo>
                  <a:pt x="260227" y="5610"/>
                  <a:pt x="262056" y="4493"/>
                  <a:pt x="263968" y="3562"/>
                </a:cubicBezTo>
                <a:lnTo>
                  <a:pt x="268698" y="1796"/>
                </a:lnTo>
                <a:lnTo>
                  <a:pt x="268938" y="1688"/>
                </a:lnTo>
                <a:lnTo>
                  <a:pt x="269064" y="1659"/>
                </a:lnTo>
                <a:lnTo>
                  <a:pt x="269920" y="1339"/>
                </a:lnTo>
                <a:lnTo>
                  <a:pt x="272069" y="979"/>
                </a:lnTo>
                <a:lnTo>
                  <a:pt x="275286" y="251"/>
                </a:lnTo>
                <a:cubicBezTo>
                  <a:pt x="283823" y="-809"/>
                  <a:pt x="292494" y="1515"/>
                  <a:pt x="299358" y="6701"/>
                </a:cubicBezTo>
                <a:lnTo>
                  <a:pt x="300612" y="7861"/>
                </a:lnTo>
                <a:lnTo>
                  <a:pt x="541306" y="146825"/>
                </a:lnTo>
                <a:cubicBezTo>
                  <a:pt x="545265" y="149111"/>
                  <a:pt x="548574" y="152092"/>
                  <a:pt x="551167" y="155524"/>
                </a:cubicBezTo>
                <a:lnTo>
                  <a:pt x="552100" y="157045"/>
                </a:lnTo>
                <a:lnTo>
                  <a:pt x="552567" y="157612"/>
                </a:lnTo>
                <a:lnTo>
                  <a:pt x="553496" y="159322"/>
                </a:lnTo>
                <a:lnTo>
                  <a:pt x="554512" y="160980"/>
                </a:lnTo>
                <a:lnTo>
                  <a:pt x="554768" y="161667"/>
                </a:lnTo>
                <a:lnTo>
                  <a:pt x="555620" y="163237"/>
                </a:lnTo>
                <a:cubicBezTo>
                  <a:pt x="557296" y="167198"/>
                  <a:pt x="558223" y="171554"/>
                  <a:pt x="558223" y="176126"/>
                </a:cubicBezTo>
                <a:lnTo>
                  <a:pt x="558223" y="269469"/>
                </a:lnTo>
                <a:lnTo>
                  <a:pt x="558842" y="269469"/>
                </a:lnTo>
                <a:lnTo>
                  <a:pt x="558842" y="460525"/>
                </a:lnTo>
                <a:lnTo>
                  <a:pt x="558842" y="1871195"/>
                </a:lnTo>
                <a:lnTo>
                  <a:pt x="558224" y="1871195"/>
                </a:lnTo>
                <a:lnTo>
                  <a:pt x="558223" y="2025416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121FBDF-1A78-D44A-AEF5-9FE95FF3055D}"/>
              </a:ext>
            </a:extLst>
          </p:cNvPr>
          <p:cNvSpPr txBox="1"/>
          <p:nvPr/>
        </p:nvSpPr>
        <p:spPr>
          <a:xfrm>
            <a:off x="1990281" y="4559245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谎言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E8DED74-9FED-4244-B2C8-7EBE9AF9C6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8952" y="2415031"/>
            <a:ext cx="3167938" cy="2032354"/>
          </a:xfrm>
          <a:prstGeom prst="rect">
            <a:avLst/>
          </a:prstGeom>
        </p:spPr>
      </p:pic>
      <p:sp>
        <p:nvSpPr>
          <p:cNvPr id="18" name="任意多边形: 形状 14">
            <a:extLst>
              <a:ext uri="{FF2B5EF4-FFF2-40B4-BE49-F238E27FC236}">
                <a16:creationId xmlns:a16="http://schemas.microsoft.com/office/drawing/2014/main" id="{599D0D14-49D7-B442-B0A1-30331641C984}"/>
              </a:ext>
            </a:extLst>
          </p:cNvPr>
          <p:cNvSpPr/>
          <p:nvPr/>
        </p:nvSpPr>
        <p:spPr>
          <a:xfrm rot="16200000">
            <a:off x="5845279" y="3657369"/>
            <a:ext cx="558843" cy="2203865"/>
          </a:xfrm>
          <a:custGeom>
            <a:avLst/>
            <a:gdLst>
              <a:gd name="connsiteX0" fmla="*/ 558843 w 558843"/>
              <a:gd name="connsiteY0" fmla="*/ 2029529 h 2203865"/>
              <a:gd name="connsiteX1" fmla="*/ 556750 w 558843"/>
              <a:gd name="connsiteY1" fmla="*/ 2040416 h 2203865"/>
              <a:gd name="connsiteX2" fmla="*/ 555633 w 558843"/>
              <a:gd name="connsiteY2" fmla="*/ 2042338 h 2203865"/>
              <a:gd name="connsiteX3" fmla="*/ 555621 w 558843"/>
              <a:gd name="connsiteY3" fmla="*/ 2042375 h 2203865"/>
              <a:gd name="connsiteX4" fmla="*/ 552568 w 558843"/>
              <a:gd name="connsiteY4" fmla="*/ 2048000 h 2203865"/>
              <a:gd name="connsiteX5" fmla="*/ 551808 w 558843"/>
              <a:gd name="connsiteY5" fmla="*/ 2048921 h 2203865"/>
              <a:gd name="connsiteX6" fmla="*/ 551144 w 558843"/>
              <a:gd name="connsiteY6" fmla="*/ 2050063 h 2203865"/>
              <a:gd name="connsiteX7" fmla="*/ 549520 w 558843"/>
              <a:gd name="connsiteY7" fmla="*/ 2051695 h 2203865"/>
              <a:gd name="connsiteX8" fmla="*/ 548525 w 558843"/>
              <a:gd name="connsiteY8" fmla="*/ 2052901 h 2203865"/>
              <a:gd name="connsiteX9" fmla="*/ 547368 w 558843"/>
              <a:gd name="connsiteY9" fmla="*/ 2053855 h 2203865"/>
              <a:gd name="connsiteX10" fmla="*/ 547106 w 558843"/>
              <a:gd name="connsiteY10" fmla="*/ 2054117 h 2203865"/>
              <a:gd name="connsiteX11" fmla="*/ 546728 w 558843"/>
              <a:gd name="connsiteY11" fmla="*/ 2054383 h 2203865"/>
              <a:gd name="connsiteX12" fmla="*/ 543624 w 558843"/>
              <a:gd name="connsiteY12" fmla="*/ 2056944 h 2203865"/>
              <a:gd name="connsiteX13" fmla="*/ 537999 w 558843"/>
              <a:gd name="connsiteY13" fmla="*/ 2059997 h 2203865"/>
              <a:gd name="connsiteX14" fmla="*/ 537908 w 558843"/>
              <a:gd name="connsiteY14" fmla="*/ 2060025 h 2203865"/>
              <a:gd name="connsiteX15" fmla="*/ 300410 w 558843"/>
              <a:gd name="connsiteY15" fmla="*/ 2197145 h 2203865"/>
              <a:gd name="connsiteX16" fmla="*/ 300341 w 558843"/>
              <a:gd name="connsiteY16" fmla="*/ 2197209 h 2203865"/>
              <a:gd name="connsiteX17" fmla="*/ 294884 w 558843"/>
              <a:gd name="connsiteY17" fmla="*/ 2200554 h 2203865"/>
              <a:gd name="connsiteX18" fmla="*/ 290154 w 558843"/>
              <a:gd name="connsiteY18" fmla="*/ 2202320 h 2203865"/>
              <a:gd name="connsiteX19" fmla="*/ 289914 w 558843"/>
              <a:gd name="connsiteY19" fmla="*/ 2202428 h 2203865"/>
              <a:gd name="connsiteX20" fmla="*/ 289789 w 558843"/>
              <a:gd name="connsiteY20" fmla="*/ 2202456 h 2203865"/>
              <a:gd name="connsiteX21" fmla="*/ 288932 w 558843"/>
              <a:gd name="connsiteY21" fmla="*/ 2202776 h 2203865"/>
              <a:gd name="connsiteX22" fmla="*/ 288128 w 558843"/>
              <a:gd name="connsiteY22" fmla="*/ 2202832 h 2203865"/>
              <a:gd name="connsiteX23" fmla="*/ 283566 w 558843"/>
              <a:gd name="connsiteY23" fmla="*/ 2203865 h 2203865"/>
              <a:gd name="connsiteX24" fmla="*/ 278442 w 558843"/>
              <a:gd name="connsiteY24" fmla="*/ 2203508 h 2203865"/>
              <a:gd name="connsiteX25" fmla="*/ 276268 w 558843"/>
              <a:gd name="connsiteY25" fmla="*/ 2203659 h 2203865"/>
              <a:gd name="connsiteX26" fmla="*/ 275131 w 558843"/>
              <a:gd name="connsiteY26" fmla="*/ 2203277 h 2203865"/>
              <a:gd name="connsiteX27" fmla="*/ 270903 w 558843"/>
              <a:gd name="connsiteY27" fmla="*/ 2202982 h 2203865"/>
              <a:gd name="connsiteX28" fmla="*/ 259494 w 558843"/>
              <a:gd name="connsiteY28" fmla="*/ 2197415 h 2203865"/>
              <a:gd name="connsiteX29" fmla="*/ 258240 w 558843"/>
              <a:gd name="connsiteY29" fmla="*/ 2196255 h 2203865"/>
              <a:gd name="connsiteX30" fmla="*/ 17546 w 558843"/>
              <a:gd name="connsiteY30" fmla="*/ 2057290 h 2203865"/>
              <a:gd name="connsiteX31" fmla="*/ 7685 w 558843"/>
              <a:gd name="connsiteY31" fmla="*/ 2048592 h 2203865"/>
              <a:gd name="connsiteX32" fmla="*/ 6752 w 558843"/>
              <a:gd name="connsiteY32" fmla="*/ 2047070 h 2203865"/>
              <a:gd name="connsiteX33" fmla="*/ 6285 w 558843"/>
              <a:gd name="connsiteY33" fmla="*/ 2046504 h 2203865"/>
              <a:gd name="connsiteX34" fmla="*/ 5356 w 558843"/>
              <a:gd name="connsiteY34" fmla="*/ 2044794 h 2203865"/>
              <a:gd name="connsiteX35" fmla="*/ 4340 w 558843"/>
              <a:gd name="connsiteY35" fmla="*/ 2043135 h 2203865"/>
              <a:gd name="connsiteX36" fmla="*/ 4083 w 558843"/>
              <a:gd name="connsiteY36" fmla="*/ 2042448 h 2203865"/>
              <a:gd name="connsiteX37" fmla="*/ 3231 w 558843"/>
              <a:gd name="connsiteY37" fmla="*/ 2040879 h 2203865"/>
              <a:gd name="connsiteX38" fmla="*/ 629 w 558843"/>
              <a:gd name="connsiteY38" fmla="*/ 2027990 h 2203865"/>
              <a:gd name="connsiteX39" fmla="*/ 629 w 558843"/>
              <a:gd name="connsiteY39" fmla="*/ 1871195 h 2203865"/>
              <a:gd name="connsiteX40" fmla="*/ 0 w 558843"/>
              <a:gd name="connsiteY40" fmla="*/ 1871195 h 2203865"/>
              <a:gd name="connsiteX41" fmla="*/ 0 w 558843"/>
              <a:gd name="connsiteY41" fmla="*/ 269469 h 2203865"/>
              <a:gd name="connsiteX42" fmla="*/ 629 w 558843"/>
              <a:gd name="connsiteY42" fmla="*/ 269469 h 2203865"/>
              <a:gd name="connsiteX43" fmla="*/ 629 w 558843"/>
              <a:gd name="connsiteY43" fmla="*/ 181055 h 2203865"/>
              <a:gd name="connsiteX44" fmla="*/ 252 w 558843"/>
              <a:gd name="connsiteY44" fmla="*/ 179390 h 2203865"/>
              <a:gd name="connsiteX45" fmla="*/ 6702 w 558843"/>
              <a:gd name="connsiteY45" fmla="*/ 155318 h 2203865"/>
              <a:gd name="connsiteX46" fmla="*/ 7977 w 558843"/>
              <a:gd name="connsiteY46" fmla="*/ 153939 h 2203865"/>
              <a:gd name="connsiteX47" fmla="*/ 8191 w 558843"/>
              <a:gd name="connsiteY47" fmla="*/ 153567 h 2203865"/>
              <a:gd name="connsiteX48" fmla="*/ 8845 w 558843"/>
              <a:gd name="connsiteY48" fmla="*/ 153000 h 2203865"/>
              <a:gd name="connsiteX49" fmla="*/ 11120 w 558843"/>
              <a:gd name="connsiteY49" fmla="*/ 150539 h 2203865"/>
              <a:gd name="connsiteX50" fmla="*/ 14492 w 558843"/>
              <a:gd name="connsiteY50" fmla="*/ 148111 h 2203865"/>
              <a:gd name="connsiteX51" fmla="*/ 16572 w 558843"/>
              <a:gd name="connsiteY51" fmla="*/ 146310 h 2203865"/>
              <a:gd name="connsiteX52" fmla="*/ 18219 w 558843"/>
              <a:gd name="connsiteY52" fmla="*/ 145664 h 2203865"/>
              <a:gd name="connsiteX53" fmla="*/ 258442 w 558843"/>
              <a:gd name="connsiteY53" fmla="*/ 6971 h 2203865"/>
              <a:gd name="connsiteX54" fmla="*/ 258511 w 558843"/>
              <a:gd name="connsiteY54" fmla="*/ 6907 h 2203865"/>
              <a:gd name="connsiteX55" fmla="*/ 263968 w 558843"/>
              <a:gd name="connsiteY55" fmla="*/ 3562 h 2203865"/>
              <a:gd name="connsiteX56" fmla="*/ 268698 w 558843"/>
              <a:gd name="connsiteY56" fmla="*/ 1796 h 2203865"/>
              <a:gd name="connsiteX57" fmla="*/ 268938 w 558843"/>
              <a:gd name="connsiteY57" fmla="*/ 1688 h 2203865"/>
              <a:gd name="connsiteX58" fmla="*/ 269064 w 558843"/>
              <a:gd name="connsiteY58" fmla="*/ 1659 h 2203865"/>
              <a:gd name="connsiteX59" fmla="*/ 269920 w 558843"/>
              <a:gd name="connsiteY59" fmla="*/ 1339 h 2203865"/>
              <a:gd name="connsiteX60" fmla="*/ 272069 w 558843"/>
              <a:gd name="connsiteY60" fmla="*/ 979 h 2203865"/>
              <a:gd name="connsiteX61" fmla="*/ 275286 w 558843"/>
              <a:gd name="connsiteY61" fmla="*/ 251 h 2203865"/>
              <a:gd name="connsiteX62" fmla="*/ 299358 w 558843"/>
              <a:gd name="connsiteY62" fmla="*/ 6701 h 2203865"/>
              <a:gd name="connsiteX63" fmla="*/ 300612 w 558843"/>
              <a:gd name="connsiteY63" fmla="*/ 7861 h 2203865"/>
              <a:gd name="connsiteX64" fmla="*/ 541306 w 558843"/>
              <a:gd name="connsiteY64" fmla="*/ 146825 h 2203865"/>
              <a:gd name="connsiteX65" fmla="*/ 551167 w 558843"/>
              <a:gd name="connsiteY65" fmla="*/ 155524 h 2203865"/>
              <a:gd name="connsiteX66" fmla="*/ 552100 w 558843"/>
              <a:gd name="connsiteY66" fmla="*/ 157045 h 2203865"/>
              <a:gd name="connsiteX67" fmla="*/ 552567 w 558843"/>
              <a:gd name="connsiteY67" fmla="*/ 157612 h 2203865"/>
              <a:gd name="connsiteX68" fmla="*/ 553496 w 558843"/>
              <a:gd name="connsiteY68" fmla="*/ 159322 h 2203865"/>
              <a:gd name="connsiteX69" fmla="*/ 554512 w 558843"/>
              <a:gd name="connsiteY69" fmla="*/ 160980 h 2203865"/>
              <a:gd name="connsiteX70" fmla="*/ 554768 w 558843"/>
              <a:gd name="connsiteY70" fmla="*/ 161667 h 2203865"/>
              <a:gd name="connsiteX71" fmla="*/ 555620 w 558843"/>
              <a:gd name="connsiteY71" fmla="*/ 163237 h 2203865"/>
              <a:gd name="connsiteX72" fmla="*/ 558223 w 558843"/>
              <a:gd name="connsiteY72" fmla="*/ 176126 h 2203865"/>
              <a:gd name="connsiteX73" fmla="*/ 558223 w 558843"/>
              <a:gd name="connsiteY73" fmla="*/ 269469 h 2203865"/>
              <a:gd name="connsiteX74" fmla="*/ 558842 w 558843"/>
              <a:gd name="connsiteY74" fmla="*/ 269469 h 2203865"/>
              <a:gd name="connsiteX75" fmla="*/ 558842 w 558843"/>
              <a:gd name="connsiteY75" fmla="*/ 460525 h 2203865"/>
              <a:gd name="connsiteX76" fmla="*/ 558842 w 558843"/>
              <a:gd name="connsiteY76" fmla="*/ 1871195 h 2203865"/>
              <a:gd name="connsiteX77" fmla="*/ 558224 w 558843"/>
              <a:gd name="connsiteY77" fmla="*/ 1871195 h 2203865"/>
              <a:gd name="connsiteX78" fmla="*/ 558223 w 558843"/>
              <a:gd name="connsiteY78" fmla="*/ 2025416 h 2203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58843" h="2203865">
                <a:moveTo>
                  <a:pt x="558843" y="2029529"/>
                </a:moveTo>
                <a:cubicBezTo>
                  <a:pt x="558759" y="2033256"/>
                  <a:pt x="558047" y="2036939"/>
                  <a:pt x="556750" y="2040416"/>
                </a:cubicBezTo>
                <a:lnTo>
                  <a:pt x="555633" y="2042338"/>
                </a:lnTo>
                <a:lnTo>
                  <a:pt x="555621" y="2042375"/>
                </a:lnTo>
                <a:cubicBezTo>
                  <a:pt x="554783" y="2044356"/>
                  <a:pt x="553758" y="2046238"/>
                  <a:pt x="552568" y="2048000"/>
                </a:cubicBezTo>
                <a:lnTo>
                  <a:pt x="551808" y="2048921"/>
                </a:lnTo>
                <a:lnTo>
                  <a:pt x="551144" y="2050063"/>
                </a:lnTo>
                <a:lnTo>
                  <a:pt x="549520" y="2051695"/>
                </a:lnTo>
                <a:lnTo>
                  <a:pt x="548525" y="2052901"/>
                </a:lnTo>
                <a:lnTo>
                  <a:pt x="547368" y="2053855"/>
                </a:lnTo>
                <a:lnTo>
                  <a:pt x="547106" y="2054117"/>
                </a:lnTo>
                <a:lnTo>
                  <a:pt x="546728" y="2054383"/>
                </a:lnTo>
                <a:lnTo>
                  <a:pt x="543624" y="2056944"/>
                </a:lnTo>
                <a:cubicBezTo>
                  <a:pt x="541862" y="2058134"/>
                  <a:pt x="539980" y="2059159"/>
                  <a:pt x="537999" y="2059997"/>
                </a:cubicBezTo>
                <a:lnTo>
                  <a:pt x="537908" y="2060025"/>
                </a:lnTo>
                <a:lnTo>
                  <a:pt x="300410" y="2197145"/>
                </a:lnTo>
                <a:lnTo>
                  <a:pt x="300341" y="2197209"/>
                </a:lnTo>
                <a:cubicBezTo>
                  <a:pt x="298625" y="2198505"/>
                  <a:pt x="296796" y="2199623"/>
                  <a:pt x="294884" y="2200554"/>
                </a:cubicBezTo>
                <a:lnTo>
                  <a:pt x="290154" y="2202320"/>
                </a:lnTo>
                <a:lnTo>
                  <a:pt x="289914" y="2202428"/>
                </a:lnTo>
                <a:lnTo>
                  <a:pt x="289789" y="2202456"/>
                </a:lnTo>
                <a:lnTo>
                  <a:pt x="288932" y="2202776"/>
                </a:lnTo>
                <a:lnTo>
                  <a:pt x="288128" y="2202832"/>
                </a:lnTo>
                <a:lnTo>
                  <a:pt x="283566" y="2203865"/>
                </a:lnTo>
                <a:lnTo>
                  <a:pt x="278442" y="2203508"/>
                </a:lnTo>
                <a:lnTo>
                  <a:pt x="276268" y="2203659"/>
                </a:lnTo>
                <a:lnTo>
                  <a:pt x="275131" y="2203277"/>
                </a:lnTo>
                <a:lnTo>
                  <a:pt x="270903" y="2202982"/>
                </a:lnTo>
                <a:cubicBezTo>
                  <a:pt x="266810" y="2201885"/>
                  <a:pt x="262926" y="2200008"/>
                  <a:pt x="259494" y="2197415"/>
                </a:cubicBezTo>
                <a:lnTo>
                  <a:pt x="258240" y="2196255"/>
                </a:lnTo>
                <a:lnTo>
                  <a:pt x="17546" y="2057290"/>
                </a:lnTo>
                <a:cubicBezTo>
                  <a:pt x="13586" y="2055004"/>
                  <a:pt x="10278" y="2052024"/>
                  <a:pt x="7685" y="2048592"/>
                </a:cubicBezTo>
                <a:lnTo>
                  <a:pt x="6752" y="2047070"/>
                </a:lnTo>
                <a:lnTo>
                  <a:pt x="6285" y="2046504"/>
                </a:lnTo>
                <a:lnTo>
                  <a:pt x="5356" y="2044794"/>
                </a:lnTo>
                <a:lnTo>
                  <a:pt x="4340" y="2043135"/>
                </a:lnTo>
                <a:lnTo>
                  <a:pt x="4083" y="2042448"/>
                </a:lnTo>
                <a:lnTo>
                  <a:pt x="3231" y="2040879"/>
                </a:lnTo>
                <a:cubicBezTo>
                  <a:pt x="1556" y="2036917"/>
                  <a:pt x="629" y="2032562"/>
                  <a:pt x="629" y="2027990"/>
                </a:cubicBezTo>
                <a:lnTo>
                  <a:pt x="629" y="1871195"/>
                </a:lnTo>
                <a:lnTo>
                  <a:pt x="0" y="1871195"/>
                </a:lnTo>
                <a:lnTo>
                  <a:pt x="0" y="269469"/>
                </a:lnTo>
                <a:lnTo>
                  <a:pt x="629" y="269469"/>
                </a:lnTo>
                <a:lnTo>
                  <a:pt x="629" y="181055"/>
                </a:lnTo>
                <a:lnTo>
                  <a:pt x="252" y="179390"/>
                </a:lnTo>
                <a:cubicBezTo>
                  <a:pt x="-808" y="170853"/>
                  <a:pt x="1516" y="162182"/>
                  <a:pt x="6702" y="155318"/>
                </a:cubicBezTo>
                <a:lnTo>
                  <a:pt x="7977" y="153939"/>
                </a:lnTo>
                <a:lnTo>
                  <a:pt x="8191" y="153567"/>
                </a:lnTo>
                <a:lnTo>
                  <a:pt x="8845" y="153000"/>
                </a:lnTo>
                <a:lnTo>
                  <a:pt x="11120" y="150539"/>
                </a:lnTo>
                <a:lnTo>
                  <a:pt x="14492" y="148111"/>
                </a:lnTo>
                <a:lnTo>
                  <a:pt x="16572" y="146310"/>
                </a:lnTo>
                <a:lnTo>
                  <a:pt x="18219" y="145664"/>
                </a:lnTo>
                <a:lnTo>
                  <a:pt x="258442" y="6971"/>
                </a:lnTo>
                <a:lnTo>
                  <a:pt x="258511" y="6907"/>
                </a:lnTo>
                <a:cubicBezTo>
                  <a:pt x="260227" y="5610"/>
                  <a:pt x="262056" y="4493"/>
                  <a:pt x="263968" y="3562"/>
                </a:cubicBezTo>
                <a:lnTo>
                  <a:pt x="268698" y="1796"/>
                </a:lnTo>
                <a:lnTo>
                  <a:pt x="268938" y="1688"/>
                </a:lnTo>
                <a:lnTo>
                  <a:pt x="269064" y="1659"/>
                </a:lnTo>
                <a:lnTo>
                  <a:pt x="269920" y="1339"/>
                </a:lnTo>
                <a:lnTo>
                  <a:pt x="272069" y="979"/>
                </a:lnTo>
                <a:lnTo>
                  <a:pt x="275286" y="251"/>
                </a:lnTo>
                <a:cubicBezTo>
                  <a:pt x="283823" y="-809"/>
                  <a:pt x="292494" y="1515"/>
                  <a:pt x="299358" y="6701"/>
                </a:cubicBezTo>
                <a:lnTo>
                  <a:pt x="300612" y="7861"/>
                </a:lnTo>
                <a:lnTo>
                  <a:pt x="541306" y="146825"/>
                </a:lnTo>
                <a:cubicBezTo>
                  <a:pt x="545265" y="149111"/>
                  <a:pt x="548574" y="152092"/>
                  <a:pt x="551167" y="155524"/>
                </a:cubicBezTo>
                <a:lnTo>
                  <a:pt x="552100" y="157045"/>
                </a:lnTo>
                <a:lnTo>
                  <a:pt x="552567" y="157612"/>
                </a:lnTo>
                <a:lnTo>
                  <a:pt x="553496" y="159322"/>
                </a:lnTo>
                <a:lnTo>
                  <a:pt x="554512" y="160980"/>
                </a:lnTo>
                <a:lnTo>
                  <a:pt x="554768" y="161667"/>
                </a:lnTo>
                <a:lnTo>
                  <a:pt x="555620" y="163237"/>
                </a:lnTo>
                <a:cubicBezTo>
                  <a:pt x="557296" y="167198"/>
                  <a:pt x="558223" y="171554"/>
                  <a:pt x="558223" y="176126"/>
                </a:cubicBezTo>
                <a:lnTo>
                  <a:pt x="558223" y="269469"/>
                </a:lnTo>
                <a:lnTo>
                  <a:pt x="558842" y="269469"/>
                </a:lnTo>
                <a:lnTo>
                  <a:pt x="558842" y="460525"/>
                </a:lnTo>
                <a:lnTo>
                  <a:pt x="558842" y="1871195"/>
                </a:lnTo>
                <a:lnTo>
                  <a:pt x="558224" y="1871195"/>
                </a:lnTo>
                <a:lnTo>
                  <a:pt x="558223" y="2025416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6F76277-9364-C84C-9EB8-928311BA1D07}"/>
              </a:ext>
            </a:extLst>
          </p:cNvPr>
          <p:cNvSpPr txBox="1"/>
          <p:nvPr/>
        </p:nvSpPr>
        <p:spPr>
          <a:xfrm>
            <a:off x="5519408" y="4559246"/>
            <a:ext cx="1210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同辈压力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60A5B6EA-031D-6042-A2CD-156CB61033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8376" y="2410614"/>
            <a:ext cx="2036771" cy="203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12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2" grpId="0"/>
      <p:bldP spid="17" grpId="0" animBg="1"/>
      <p:bldP spid="20" grpId="0"/>
      <p:bldP spid="18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12A1EA2B-4181-464A-9F94-B1F799080141}"/>
              </a:ext>
            </a:extLst>
          </p:cNvPr>
          <p:cNvSpPr/>
          <p:nvPr/>
        </p:nvSpPr>
        <p:spPr>
          <a:xfrm rot="5400000">
            <a:off x="153396" y="212381"/>
            <a:ext cx="883055" cy="777317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23FD9E4-5154-44E5-A664-09B67439813B}"/>
              </a:ext>
            </a:extLst>
          </p:cNvPr>
          <p:cNvSpPr txBox="1"/>
          <p:nvPr/>
        </p:nvSpPr>
        <p:spPr>
          <a:xfrm>
            <a:off x="1164276" y="355470"/>
            <a:ext cx="5545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spc="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“大学的生活丰富多彩”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2D2E469-94B8-48C5-905A-2A010478AF84}"/>
              </a:ext>
            </a:extLst>
          </p:cNvPr>
          <p:cNvSpPr txBox="1"/>
          <p:nvPr/>
        </p:nvSpPr>
        <p:spPr>
          <a:xfrm>
            <a:off x="271574" y="339428"/>
            <a:ext cx="646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</a:rPr>
              <a:t>02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ABC35D38-0755-4891-B946-A5AE0DCD7939}"/>
              </a:ext>
            </a:extLst>
          </p:cNvPr>
          <p:cNvSpPr/>
          <p:nvPr/>
        </p:nvSpPr>
        <p:spPr>
          <a:xfrm rot="5400000">
            <a:off x="740653" y="784327"/>
            <a:ext cx="382346" cy="336563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3" name="图片 12" descr="文本&#10;&#10;描述已自动生成">
            <a:extLst>
              <a:ext uri="{FF2B5EF4-FFF2-40B4-BE49-F238E27FC236}">
                <a16:creationId xmlns:a16="http://schemas.microsoft.com/office/drawing/2014/main" id="{7223E811-9C65-4B46-B459-9D5C63E4F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674" y="-51688"/>
            <a:ext cx="3575325" cy="813123"/>
          </a:xfrm>
          <a:prstGeom prst="rect">
            <a:avLst/>
          </a:prstGeom>
        </p:spPr>
      </p:pic>
      <p:sp>
        <p:nvSpPr>
          <p:cNvPr id="24" name="任意多边形: 形状 12">
            <a:extLst>
              <a:ext uri="{FF2B5EF4-FFF2-40B4-BE49-F238E27FC236}">
                <a16:creationId xmlns:a16="http://schemas.microsoft.com/office/drawing/2014/main" id="{C5185AC0-4157-A24E-9BCD-3F0F43551EEE}"/>
              </a:ext>
            </a:extLst>
          </p:cNvPr>
          <p:cNvSpPr/>
          <p:nvPr/>
        </p:nvSpPr>
        <p:spPr>
          <a:xfrm>
            <a:off x="7335216" y="1716802"/>
            <a:ext cx="2744150" cy="1474180"/>
          </a:xfrm>
          <a:custGeom>
            <a:avLst/>
            <a:gdLst>
              <a:gd name="connsiteX0" fmla="*/ 181370 w 3108960"/>
              <a:gd name="connsiteY0" fmla="*/ 0 h 1997980"/>
              <a:gd name="connsiteX1" fmla="*/ 1729800 w 3108960"/>
              <a:gd name="connsiteY1" fmla="*/ 0 h 1997980"/>
              <a:gd name="connsiteX2" fmla="*/ 1751766 w 3108960"/>
              <a:gd name="connsiteY2" fmla="*/ 2215 h 1997980"/>
              <a:gd name="connsiteX3" fmla="*/ 2470965 w 3108960"/>
              <a:gd name="connsiteY3" fmla="*/ 2215 h 1997980"/>
              <a:gd name="connsiteX4" fmla="*/ 2485672 w 3108960"/>
              <a:gd name="connsiteY4" fmla="*/ 0 h 1997980"/>
              <a:gd name="connsiteX5" fmla="*/ 2524594 w 3108960"/>
              <a:gd name="connsiteY5" fmla="*/ 7484 h 1997980"/>
              <a:gd name="connsiteX6" fmla="*/ 2531467 w 3108960"/>
              <a:gd name="connsiteY6" fmla="*/ 11478 h 1997980"/>
              <a:gd name="connsiteX7" fmla="*/ 2531598 w 3108960"/>
              <a:gd name="connsiteY7" fmla="*/ 11519 h 1997980"/>
              <a:gd name="connsiteX8" fmla="*/ 2551708 w 3108960"/>
              <a:gd name="connsiteY8" fmla="*/ 22434 h 1997980"/>
              <a:gd name="connsiteX9" fmla="*/ 2555003 w 3108960"/>
              <a:gd name="connsiteY9" fmla="*/ 25152 h 1997980"/>
              <a:gd name="connsiteX10" fmla="*/ 2559086 w 3108960"/>
              <a:gd name="connsiteY10" fmla="*/ 27524 h 1997980"/>
              <a:gd name="connsiteX11" fmla="*/ 2564918 w 3108960"/>
              <a:gd name="connsiteY11" fmla="*/ 33333 h 1997980"/>
              <a:gd name="connsiteX12" fmla="*/ 2569230 w 3108960"/>
              <a:gd name="connsiteY12" fmla="*/ 36890 h 1997980"/>
              <a:gd name="connsiteX13" fmla="*/ 2572640 w 3108960"/>
              <a:gd name="connsiteY13" fmla="*/ 41024 h 1997980"/>
              <a:gd name="connsiteX14" fmla="*/ 2573580 w 3108960"/>
              <a:gd name="connsiteY14" fmla="*/ 41960 h 1997980"/>
              <a:gd name="connsiteX15" fmla="*/ 2574530 w 3108960"/>
              <a:gd name="connsiteY15" fmla="*/ 43315 h 1997980"/>
              <a:gd name="connsiteX16" fmla="*/ 2583686 w 3108960"/>
              <a:gd name="connsiteY16" fmla="*/ 54412 h 1997980"/>
              <a:gd name="connsiteX17" fmla="*/ 2594602 w 3108960"/>
              <a:gd name="connsiteY17" fmla="*/ 74522 h 1997980"/>
              <a:gd name="connsiteX18" fmla="*/ 2594702 w 3108960"/>
              <a:gd name="connsiteY18" fmla="*/ 74846 h 1997980"/>
              <a:gd name="connsiteX19" fmla="*/ 3084935 w 3108960"/>
              <a:gd name="connsiteY19" fmla="*/ 923954 h 1997980"/>
              <a:gd name="connsiteX20" fmla="*/ 3085164 w 3108960"/>
              <a:gd name="connsiteY20" fmla="*/ 924202 h 1997980"/>
              <a:gd name="connsiteX21" fmla="*/ 3097122 w 3108960"/>
              <a:gd name="connsiteY21" fmla="*/ 943710 h 1997980"/>
              <a:gd name="connsiteX22" fmla="*/ 3103437 w 3108960"/>
              <a:gd name="connsiteY22" fmla="*/ 960622 h 1997980"/>
              <a:gd name="connsiteX23" fmla="*/ 3103823 w 3108960"/>
              <a:gd name="connsiteY23" fmla="*/ 961480 h 1997980"/>
              <a:gd name="connsiteX24" fmla="*/ 3103924 w 3108960"/>
              <a:gd name="connsiteY24" fmla="*/ 961929 h 1997980"/>
              <a:gd name="connsiteX25" fmla="*/ 3105068 w 3108960"/>
              <a:gd name="connsiteY25" fmla="*/ 964990 h 1997980"/>
              <a:gd name="connsiteX26" fmla="*/ 3105268 w 3108960"/>
              <a:gd name="connsiteY26" fmla="*/ 967864 h 1997980"/>
              <a:gd name="connsiteX27" fmla="*/ 3108960 w 3108960"/>
              <a:gd name="connsiteY27" fmla="*/ 984174 h 1997980"/>
              <a:gd name="connsiteX28" fmla="*/ 3107683 w 3108960"/>
              <a:gd name="connsiteY28" fmla="*/ 1002494 h 1997980"/>
              <a:gd name="connsiteX29" fmla="*/ 3108225 w 3108960"/>
              <a:gd name="connsiteY29" fmla="*/ 1010266 h 1997980"/>
              <a:gd name="connsiteX30" fmla="*/ 3106857 w 3108960"/>
              <a:gd name="connsiteY30" fmla="*/ 1014333 h 1997980"/>
              <a:gd name="connsiteX31" fmla="*/ 3105803 w 3108960"/>
              <a:gd name="connsiteY31" fmla="*/ 1029450 h 1997980"/>
              <a:gd name="connsiteX32" fmla="*/ 3085899 w 3108960"/>
              <a:gd name="connsiteY32" fmla="*/ 1070238 h 1997980"/>
              <a:gd name="connsiteX33" fmla="*/ 3081754 w 3108960"/>
              <a:gd name="connsiteY33" fmla="*/ 1074722 h 1997980"/>
              <a:gd name="connsiteX34" fmla="*/ 2584925 w 3108960"/>
              <a:gd name="connsiteY34" fmla="*/ 1935255 h 1997980"/>
              <a:gd name="connsiteX35" fmla="*/ 2553827 w 3108960"/>
              <a:gd name="connsiteY35" fmla="*/ 1970513 h 1997980"/>
              <a:gd name="connsiteX36" fmla="*/ 2548385 w 3108960"/>
              <a:gd name="connsiteY36" fmla="*/ 1973848 h 1997980"/>
              <a:gd name="connsiteX37" fmla="*/ 2546362 w 3108960"/>
              <a:gd name="connsiteY37" fmla="*/ 1975518 h 1997980"/>
              <a:gd name="connsiteX38" fmla="*/ 2540246 w 3108960"/>
              <a:gd name="connsiteY38" fmla="*/ 1978837 h 1997980"/>
              <a:gd name="connsiteX39" fmla="*/ 2534318 w 3108960"/>
              <a:gd name="connsiteY39" fmla="*/ 1982470 h 1997980"/>
              <a:gd name="connsiteX40" fmla="*/ 2531862 w 3108960"/>
              <a:gd name="connsiteY40" fmla="*/ 1983388 h 1997980"/>
              <a:gd name="connsiteX41" fmla="*/ 2526251 w 3108960"/>
              <a:gd name="connsiteY41" fmla="*/ 1986433 h 1997980"/>
              <a:gd name="connsiteX42" fmla="*/ 2480169 w 3108960"/>
              <a:gd name="connsiteY42" fmla="*/ 1995737 h 1997980"/>
              <a:gd name="connsiteX43" fmla="*/ 1752059 w 3108960"/>
              <a:gd name="connsiteY43" fmla="*/ 1995736 h 1997980"/>
              <a:gd name="connsiteX44" fmla="*/ 1729800 w 3108960"/>
              <a:gd name="connsiteY44" fmla="*/ 1997980 h 1997980"/>
              <a:gd name="connsiteX45" fmla="*/ 181370 w 3108960"/>
              <a:gd name="connsiteY45" fmla="*/ 1997980 h 1997980"/>
              <a:gd name="connsiteX46" fmla="*/ 0 w 3108960"/>
              <a:gd name="connsiteY46" fmla="*/ 1816610 h 1997980"/>
              <a:gd name="connsiteX47" fmla="*/ 0 w 3108960"/>
              <a:gd name="connsiteY47" fmla="*/ 181370 h 1997980"/>
              <a:gd name="connsiteX48" fmla="*/ 181370 w 3108960"/>
              <a:gd name="connsiteY48" fmla="*/ 0 h 1997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108960" h="1997980">
                <a:moveTo>
                  <a:pt x="181370" y="0"/>
                </a:moveTo>
                <a:lnTo>
                  <a:pt x="1729800" y="0"/>
                </a:lnTo>
                <a:lnTo>
                  <a:pt x="1751766" y="2215"/>
                </a:lnTo>
                <a:lnTo>
                  <a:pt x="2470965" y="2215"/>
                </a:lnTo>
                <a:lnTo>
                  <a:pt x="2485672" y="0"/>
                </a:lnTo>
                <a:cubicBezTo>
                  <a:pt x="2498997" y="299"/>
                  <a:pt x="2512165" y="2845"/>
                  <a:pt x="2524594" y="7484"/>
                </a:cubicBezTo>
                <a:lnTo>
                  <a:pt x="2531467" y="11478"/>
                </a:lnTo>
                <a:lnTo>
                  <a:pt x="2531598" y="11519"/>
                </a:lnTo>
                <a:cubicBezTo>
                  <a:pt x="2538680" y="14514"/>
                  <a:pt x="2545410" y="18179"/>
                  <a:pt x="2551708" y="22434"/>
                </a:cubicBezTo>
                <a:lnTo>
                  <a:pt x="2555003" y="25152"/>
                </a:lnTo>
                <a:lnTo>
                  <a:pt x="2559086" y="27524"/>
                </a:lnTo>
                <a:lnTo>
                  <a:pt x="2564918" y="33333"/>
                </a:lnTo>
                <a:lnTo>
                  <a:pt x="2569230" y="36890"/>
                </a:lnTo>
                <a:lnTo>
                  <a:pt x="2572640" y="41024"/>
                </a:lnTo>
                <a:lnTo>
                  <a:pt x="2573580" y="41960"/>
                </a:lnTo>
                <a:lnTo>
                  <a:pt x="2574530" y="43315"/>
                </a:lnTo>
                <a:lnTo>
                  <a:pt x="2583686" y="54412"/>
                </a:lnTo>
                <a:cubicBezTo>
                  <a:pt x="2587941" y="60710"/>
                  <a:pt x="2591606" y="67440"/>
                  <a:pt x="2594602" y="74522"/>
                </a:cubicBezTo>
                <a:lnTo>
                  <a:pt x="2594702" y="74846"/>
                </a:lnTo>
                <a:lnTo>
                  <a:pt x="3084935" y="923954"/>
                </a:lnTo>
                <a:lnTo>
                  <a:pt x="3085164" y="924202"/>
                </a:lnTo>
                <a:cubicBezTo>
                  <a:pt x="3089799" y="930337"/>
                  <a:pt x="3093795" y="936876"/>
                  <a:pt x="3097122" y="943710"/>
                </a:cubicBezTo>
                <a:lnTo>
                  <a:pt x="3103437" y="960622"/>
                </a:lnTo>
                <a:lnTo>
                  <a:pt x="3103823" y="961480"/>
                </a:lnTo>
                <a:lnTo>
                  <a:pt x="3103924" y="961929"/>
                </a:lnTo>
                <a:lnTo>
                  <a:pt x="3105068" y="964990"/>
                </a:lnTo>
                <a:lnTo>
                  <a:pt x="3105268" y="967864"/>
                </a:lnTo>
                <a:lnTo>
                  <a:pt x="3108960" y="984174"/>
                </a:lnTo>
                <a:lnTo>
                  <a:pt x="3107683" y="1002494"/>
                </a:lnTo>
                <a:lnTo>
                  <a:pt x="3108225" y="1010266"/>
                </a:lnTo>
                <a:lnTo>
                  <a:pt x="3106857" y="1014333"/>
                </a:lnTo>
                <a:lnTo>
                  <a:pt x="3105803" y="1029450"/>
                </a:lnTo>
                <a:cubicBezTo>
                  <a:pt x="3101883" y="1044084"/>
                  <a:pt x="3095170" y="1057968"/>
                  <a:pt x="3085899" y="1070238"/>
                </a:cubicBezTo>
                <a:lnTo>
                  <a:pt x="3081754" y="1074722"/>
                </a:lnTo>
                <a:lnTo>
                  <a:pt x="2584925" y="1935255"/>
                </a:lnTo>
                <a:cubicBezTo>
                  <a:pt x="2576752" y="1949412"/>
                  <a:pt x="2566097" y="1961241"/>
                  <a:pt x="2553827" y="1970513"/>
                </a:cubicBezTo>
                <a:lnTo>
                  <a:pt x="2548385" y="1973848"/>
                </a:lnTo>
                <a:lnTo>
                  <a:pt x="2546362" y="1975518"/>
                </a:lnTo>
                <a:lnTo>
                  <a:pt x="2540246" y="1978837"/>
                </a:lnTo>
                <a:lnTo>
                  <a:pt x="2534318" y="1982470"/>
                </a:lnTo>
                <a:lnTo>
                  <a:pt x="2531862" y="1983388"/>
                </a:lnTo>
                <a:lnTo>
                  <a:pt x="2526251" y="1986433"/>
                </a:lnTo>
                <a:cubicBezTo>
                  <a:pt x="2512087" y="1992424"/>
                  <a:pt x="2496515" y="1995737"/>
                  <a:pt x="2480169" y="1995737"/>
                </a:cubicBezTo>
                <a:lnTo>
                  <a:pt x="1752059" y="1995736"/>
                </a:lnTo>
                <a:lnTo>
                  <a:pt x="1729800" y="1997980"/>
                </a:lnTo>
                <a:lnTo>
                  <a:pt x="181370" y="1997980"/>
                </a:lnTo>
                <a:cubicBezTo>
                  <a:pt x="81202" y="1997980"/>
                  <a:pt x="0" y="1916778"/>
                  <a:pt x="0" y="1816610"/>
                </a:cubicBezTo>
                <a:lnTo>
                  <a:pt x="0" y="181370"/>
                </a:lnTo>
                <a:cubicBezTo>
                  <a:pt x="0" y="81202"/>
                  <a:pt x="81202" y="0"/>
                  <a:pt x="181370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任意多边形: 形状 13">
            <a:extLst>
              <a:ext uri="{FF2B5EF4-FFF2-40B4-BE49-F238E27FC236}">
                <a16:creationId xmlns:a16="http://schemas.microsoft.com/office/drawing/2014/main" id="{0C6368B7-1F76-9A40-8816-63DC16A7FE14}"/>
              </a:ext>
            </a:extLst>
          </p:cNvPr>
          <p:cNvSpPr/>
          <p:nvPr/>
        </p:nvSpPr>
        <p:spPr>
          <a:xfrm>
            <a:off x="4801342" y="1716802"/>
            <a:ext cx="2744150" cy="1474180"/>
          </a:xfrm>
          <a:custGeom>
            <a:avLst/>
            <a:gdLst>
              <a:gd name="connsiteX0" fmla="*/ 181370 w 3108960"/>
              <a:gd name="connsiteY0" fmla="*/ 0 h 1997980"/>
              <a:gd name="connsiteX1" fmla="*/ 1729800 w 3108960"/>
              <a:gd name="connsiteY1" fmla="*/ 0 h 1997980"/>
              <a:gd name="connsiteX2" fmla="*/ 1751766 w 3108960"/>
              <a:gd name="connsiteY2" fmla="*/ 2215 h 1997980"/>
              <a:gd name="connsiteX3" fmla="*/ 2470965 w 3108960"/>
              <a:gd name="connsiteY3" fmla="*/ 2215 h 1997980"/>
              <a:gd name="connsiteX4" fmla="*/ 2485672 w 3108960"/>
              <a:gd name="connsiteY4" fmla="*/ 0 h 1997980"/>
              <a:gd name="connsiteX5" fmla="*/ 2524594 w 3108960"/>
              <a:gd name="connsiteY5" fmla="*/ 7484 h 1997980"/>
              <a:gd name="connsiteX6" fmla="*/ 2531467 w 3108960"/>
              <a:gd name="connsiteY6" fmla="*/ 11478 h 1997980"/>
              <a:gd name="connsiteX7" fmla="*/ 2531598 w 3108960"/>
              <a:gd name="connsiteY7" fmla="*/ 11519 h 1997980"/>
              <a:gd name="connsiteX8" fmla="*/ 2551708 w 3108960"/>
              <a:gd name="connsiteY8" fmla="*/ 22434 h 1997980"/>
              <a:gd name="connsiteX9" fmla="*/ 2555003 w 3108960"/>
              <a:gd name="connsiteY9" fmla="*/ 25152 h 1997980"/>
              <a:gd name="connsiteX10" fmla="*/ 2559086 w 3108960"/>
              <a:gd name="connsiteY10" fmla="*/ 27524 h 1997980"/>
              <a:gd name="connsiteX11" fmla="*/ 2564918 w 3108960"/>
              <a:gd name="connsiteY11" fmla="*/ 33333 h 1997980"/>
              <a:gd name="connsiteX12" fmla="*/ 2569230 w 3108960"/>
              <a:gd name="connsiteY12" fmla="*/ 36890 h 1997980"/>
              <a:gd name="connsiteX13" fmla="*/ 2572640 w 3108960"/>
              <a:gd name="connsiteY13" fmla="*/ 41024 h 1997980"/>
              <a:gd name="connsiteX14" fmla="*/ 2573580 w 3108960"/>
              <a:gd name="connsiteY14" fmla="*/ 41960 h 1997980"/>
              <a:gd name="connsiteX15" fmla="*/ 2574530 w 3108960"/>
              <a:gd name="connsiteY15" fmla="*/ 43315 h 1997980"/>
              <a:gd name="connsiteX16" fmla="*/ 2583686 w 3108960"/>
              <a:gd name="connsiteY16" fmla="*/ 54412 h 1997980"/>
              <a:gd name="connsiteX17" fmla="*/ 2594602 w 3108960"/>
              <a:gd name="connsiteY17" fmla="*/ 74522 h 1997980"/>
              <a:gd name="connsiteX18" fmla="*/ 2594702 w 3108960"/>
              <a:gd name="connsiteY18" fmla="*/ 74846 h 1997980"/>
              <a:gd name="connsiteX19" fmla="*/ 3084935 w 3108960"/>
              <a:gd name="connsiteY19" fmla="*/ 923954 h 1997980"/>
              <a:gd name="connsiteX20" fmla="*/ 3085164 w 3108960"/>
              <a:gd name="connsiteY20" fmla="*/ 924202 h 1997980"/>
              <a:gd name="connsiteX21" fmla="*/ 3097122 w 3108960"/>
              <a:gd name="connsiteY21" fmla="*/ 943710 h 1997980"/>
              <a:gd name="connsiteX22" fmla="*/ 3103437 w 3108960"/>
              <a:gd name="connsiteY22" fmla="*/ 960622 h 1997980"/>
              <a:gd name="connsiteX23" fmla="*/ 3103823 w 3108960"/>
              <a:gd name="connsiteY23" fmla="*/ 961480 h 1997980"/>
              <a:gd name="connsiteX24" fmla="*/ 3103924 w 3108960"/>
              <a:gd name="connsiteY24" fmla="*/ 961929 h 1997980"/>
              <a:gd name="connsiteX25" fmla="*/ 3105068 w 3108960"/>
              <a:gd name="connsiteY25" fmla="*/ 964990 h 1997980"/>
              <a:gd name="connsiteX26" fmla="*/ 3105268 w 3108960"/>
              <a:gd name="connsiteY26" fmla="*/ 967864 h 1997980"/>
              <a:gd name="connsiteX27" fmla="*/ 3108960 w 3108960"/>
              <a:gd name="connsiteY27" fmla="*/ 984174 h 1997980"/>
              <a:gd name="connsiteX28" fmla="*/ 3107683 w 3108960"/>
              <a:gd name="connsiteY28" fmla="*/ 1002494 h 1997980"/>
              <a:gd name="connsiteX29" fmla="*/ 3108225 w 3108960"/>
              <a:gd name="connsiteY29" fmla="*/ 1010266 h 1997980"/>
              <a:gd name="connsiteX30" fmla="*/ 3106857 w 3108960"/>
              <a:gd name="connsiteY30" fmla="*/ 1014333 h 1997980"/>
              <a:gd name="connsiteX31" fmla="*/ 3105803 w 3108960"/>
              <a:gd name="connsiteY31" fmla="*/ 1029450 h 1997980"/>
              <a:gd name="connsiteX32" fmla="*/ 3085899 w 3108960"/>
              <a:gd name="connsiteY32" fmla="*/ 1070238 h 1997980"/>
              <a:gd name="connsiteX33" fmla="*/ 3081754 w 3108960"/>
              <a:gd name="connsiteY33" fmla="*/ 1074722 h 1997980"/>
              <a:gd name="connsiteX34" fmla="*/ 2584925 w 3108960"/>
              <a:gd name="connsiteY34" fmla="*/ 1935255 h 1997980"/>
              <a:gd name="connsiteX35" fmla="*/ 2553827 w 3108960"/>
              <a:gd name="connsiteY35" fmla="*/ 1970513 h 1997980"/>
              <a:gd name="connsiteX36" fmla="*/ 2548385 w 3108960"/>
              <a:gd name="connsiteY36" fmla="*/ 1973848 h 1997980"/>
              <a:gd name="connsiteX37" fmla="*/ 2546362 w 3108960"/>
              <a:gd name="connsiteY37" fmla="*/ 1975518 h 1997980"/>
              <a:gd name="connsiteX38" fmla="*/ 2540246 w 3108960"/>
              <a:gd name="connsiteY38" fmla="*/ 1978837 h 1997980"/>
              <a:gd name="connsiteX39" fmla="*/ 2534318 w 3108960"/>
              <a:gd name="connsiteY39" fmla="*/ 1982470 h 1997980"/>
              <a:gd name="connsiteX40" fmla="*/ 2531862 w 3108960"/>
              <a:gd name="connsiteY40" fmla="*/ 1983388 h 1997980"/>
              <a:gd name="connsiteX41" fmla="*/ 2526251 w 3108960"/>
              <a:gd name="connsiteY41" fmla="*/ 1986433 h 1997980"/>
              <a:gd name="connsiteX42" fmla="*/ 2480169 w 3108960"/>
              <a:gd name="connsiteY42" fmla="*/ 1995737 h 1997980"/>
              <a:gd name="connsiteX43" fmla="*/ 1752059 w 3108960"/>
              <a:gd name="connsiteY43" fmla="*/ 1995736 h 1997980"/>
              <a:gd name="connsiteX44" fmla="*/ 1729800 w 3108960"/>
              <a:gd name="connsiteY44" fmla="*/ 1997980 h 1997980"/>
              <a:gd name="connsiteX45" fmla="*/ 181370 w 3108960"/>
              <a:gd name="connsiteY45" fmla="*/ 1997980 h 1997980"/>
              <a:gd name="connsiteX46" fmla="*/ 0 w 3108960"/>
              <a:gd name="connsiteY46" fmla="*/ 1816610 h 1997980"/>
              <a:gd name="connsiteX47" fmla="*/ 0 w 3108960"/>
              <a:gd name="connsiteY47" fmla="*/ 181370 h 1997980"/>
              <a:gd name="connsiteX48" fmla="*/ 181370 w 3108960"/>
              <a:gd name="connsiteY48" fmla="*/ 0 h 1997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108960" h="1997980">
                <a:moveTo>
                  <a:pt x="181370" y="0"/>
                </a:moveTo>
                <a:lnTo>
                  <a:pt x="1729800" y="0"/>
                </a:lnTo>
                <a:lnTo>
                  <a:pt x="1751766" y="2215"/>
                </a:lnTo>
                <a:lnTo>
                  <a:pt x="2470965" y="2215"/>
                </a:lnTo>
                <a:lnTo>
                  <a:pt x="2485672" y="0"/>
                </a:lnTo>
                <a:cubicBezTo>
                  <a:pt x="2498997" y="299"/>
                  <a:pt x="2512165" y="2845"/>
                  <a:pt x="2524594" y="7484"/>
                </a:cubicBezTo>
                <a:lnTo>
                  <a:pt x="2531467" y="11478"/>
                </a:lnTo>
                <a:lnTo>
                  <a:pt x="2531598" y="11519"/>
                </a:lnTo>
                <a:cubicBezTo>
                  <a:pt x="2538680" y="14514"/>
                  <a:pt x="2545410" y="18179"/>
                  <a:pt x="2551708" y="22434"/>
                </a:cubicBezTo>
                <a:lnTo>
                  <a:pt x="2555003" y="25152"/>
                </a:lnTo>
                <a:lnTo>
                  <a:pt x="2559086" y="27524"/>
                </a:lnTo>
                <a:lnTo>
                  <a:pt x="2564918" y="33333"/>
                </a:lnTo>
                <a:lnTo>
                  <a:pt x="2569230" y="36890"/>
                </a:lnTo>
                <a:lnTo>
                  <a:pt x="2572640" y="41024"/>
                </a:lnTo>
                <a:lnTo>
                  <a:pt x="2573580" y="41960"/>
                </a:lnTo>
                <a:lnTo>
                  <a:pt x="2574530" y="43315"/>
                </a:lnTo>
                <a:lnTo>
                  <a:pt x="2583686" y="54412"/>
                </a:lnTo>
                <a:cubicBezTo>
                  <a:pt x="2587941" y="60710"/>
                  <a:pt x="2591606" y="67440"/>
                  <a:pt x="2594602" y="74522"/>
                </a:cubicBezTo>
                <a:lnTo>
                  <a:pt x="2594702" y="74846"/>
                </a:lnTo>
                <a:lnTo>
                  <a:pt x="3084935" y="923954"/>
                </a:lnTo>
                <a:lnTo>
                  <a:pt x="3085164" y="924202"/>
                </a:lnTo>
                <a:cubicBezTo>
                  <a:pt x="3089799" y="930337"/>
                  <a:pt x="3093795" y="936876"/>
                  <a:pt x="3097122" y="943710"/>
                </a:cubicBezTo>
                <a:lnTo>
                  <a:pt x="3103437" y="960622"/>
                </a:lnTo>
                <a:lnTo>
                  <a:pt x="3103823" y="961480"/>
                </a:lnTo>
                <a:lnTo>
                  <a:pt x="3103924" y="961929"/>
                </a:lnTo>
                <a:lnTo>
                  <a:pt x="3105068" y="964990"/>
                </a:lnTo>
                <a:lnTo>
                  <a:pt x="3105268" y="967864"/>
                </a:lnTo>
                <a:lnTo>
                  <a:pt x="3108960" y="984174"/>
                </a:lnTo>
                <a:lnTo>
                  <a:pt x="3107683" y="1002494"/>
                </a:lnTo>
                <a:lnTo>
                  <a:pt x="3108225" y="1010266"/>
                </a:lnTo>
                <a:lnTo>
                  <a:pt x="3106857" y="1014333"/>
                </a:lnTo>
                <a:lnTo>
                  <a:pt x="3105803" y="1029450"/>
                </a:lnTo>
                <a:cubicBezTo>
                  <a:pt x="3101883" y="1044084"/>
                  <a:pt x="3095170" y="1057968"/>
                  <a:pt x="3085899" y="1070238"/>
                </a:cubicBezTo>
                <a:lnTo>
                  <a:pt x="3081754" y="1074722"/>
                </a:lnTo>
                <a:lnTo>
                  <a:pt x="2584925" y="1935255"/>
                </a:lnTo>
                <a:cubicBezTo>
                  <a:pt x="2576752" y="1949412"/>
                  <a:pt x="2566097" y="1961241"/>
                  <a:pt x="2553827" y="1970513"/>
                </a:cubicBezTo>
                <a:lnTo>
                  <a:pt x="2548385" y="1973848"/>
                </a:lnTo>
                <a:lnTo>
                  <a:pt x="2546362" y="1975518"/>
                </a:lnTo>
                <a:lnTo>
                  <a:pt x="2540246" y="1978837"/>
                </a:lnTo>
                <a:lnTo>
                  <a:pt x="2534318" y="1982470"/>
                </a:lnTo>
                <a:lnTo>
                  <a:pt x="2531862" y="1983388"/>
                </a:lnTo>
                <a:lnTo>
                  <a:pt x="2526251" y="1986433"/>
                </a:lnTo>
                <a:cubicBezTo>
                  <a:pt x="2512087" y="1992424"/>
                  <a:pt x="2496515" y="1995737"/>
                  <a:pt x="2480169" y="1995737"/>
                </a:cubicBezTo>
                <a:lnTo>
                  <a:pt x="1752059" y="1995736"/>
                </a:lnTo>
                <a:lnTo>
                  <a:pt x="1729800" y="1997980"/>
                </a:lnTo>
                <a:lnTo>
                  <a:pt x="181370" y="1997980"/>
                </a:lnTo>
                <a:cubicBezTo>
                  <a:pt x="81202" y="1997980"/>
                  <a:pt x="0" y="1916778"/>
                  <a:pt x="0" y="1816610"/>
                </a:cubicBezTo>
                <a:lnTo>
                  <a:pt x="0" y="181370"/>
                </a:lnTo>
                <a:cubicBezTo>
                  <a:pt x="0" y="81202"/>
                  <a:pt x="81202" y="0"/>
                  <a:pt x="18137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任意多边形: 形状 14">
            <a:extLst>
              <a:ext uri="{FF2B5EF4-FFF2-40B4-BE49-F238E27FC236}">
                <a16:creationId xmlns:a16="http://schemas.microsoft.com/office/drawing/2014/main" id="{B402CFD4-353B-8E49-8E8A-F2BB4D978382}"/>
              </a:ext>
            </a:extLst>
          </p:cNvPr>
          <p:cNvSpPr/>
          <p:nvPr/>
        </p:nvSpPr>
        <p:spPr>
          <a:xfrm>
            <a:off x="2267467" y="1716802"/>
            <a:ext cx="2744150" cy="1474180"/>
          </a:xfrm>
          <a:custGeom>
            <a:avLst/>
            <a:gdLst>
              <a:gd name="connsiteX0" fmla="*/ 181370 w 3108960"/>
              <a:gd name="connsiteY0" fmla="*/ 0 h 1997980"/>
              <a:gd name="connsiteX1" fmla="*/ 1729800 w 3108960"/>
              <a:gd name="connsiteY1" fmla="*/ 0 h 1997980"/>
              <a:gd name="connsiteX2" fmla="*/ 1751766 w 3108960"/>
              <a:gd name="connsiteY2" fmla="*/ 2215 h 1997980"/>
              <a:gd name="connsiteX3" fmla="*/ 2470965 w 3108960"/>
              <a:gd name="connsiteY3" fmla="*/ 2215 h 1997980"/>
              <a:gd name="connsiteX4" fmla="*/ 2485672 w 3108960"/>
              <a:gd name="connsiteY4" fmla="*/ 0 h 1997980"/>
              <a:gd name="connsiteX5" fmla="*/ 2524594 w 3108960"/>
              <a:gd name="connsiteY5" fmla="*/ 7484 h 1997980"/>
              <a:gd name="connsiteX6" fmla="*/ 2531467 w 3108960"/>
              <a:gd name="connsiteY6" fmla="*/ 11478 h 1997980"/>
              <a:gd name="connsiteX7" fmla="*/ 2531598 w 3108960"/>
              <a:gd name="connsiteY7" fmla="*/ 11519 h 1997980"/>
              <a:gd name="connsiteX8" fmla="*/ 2551708 w 3108960"/>
              <a:gd name="connsiteY8" fmla="*/ 22434 h 1997980"/>
              <a:gd name="connsiteX9" fmla="*/ 2555003 w 3108960"/>
              <a:gd name="connsiteY9" fmla="*/ 25152 h 1997980"/>
              <a:gd name="connsiteX10" fmla="*/ 2559086 w 3108960"/>
              <a:gd name="connsiteY10" fmla="*/ 27524 h 1997980"/>
              <a:gd name="connsiteX11" fmla="*/ 2564918 w 3108960"/>
              <a:gd name="connsiteY11" fmla="*/ 33333 h 1997980"/>
              <a:gd name="connsiteX12" fmla="*/ 2569230 w 3108960"/>
              <a:gd name="connsiteY12" fmla="*/ 36890 h 1997980"/>
              <a:gd name="connsiteX13" fmla="*/ 2572640 w 3108960"/>
              <a:gd name="connsiteY13" fmla="*/ 41024 h 1997980"/>
              <a:gd name="connsiteX14" fmla="*/ 2573580 w 3108960"/>
              <a:gd name="connsiteY14" fmla="*/ 41960 h 1997980"/>
              <a:gd name="connsiteX15" fmla="*/ 2574530 w 3108960"/>
              <a:gd name="connsiteY15" fmla="*/ 43315 h 1997980"/>
              <a:gd name="connsiteX16" fmla="*/ 2583686 w 3108960"/>
              <a:gd name="connsiteY16" fmla="*/ 54412 h 1997980"/>
              <a:gd name="connsiteX17" fmla="*/ 2594602 w 3108960"/>
              <a:gd name="connsiteY17" fmla="*/ 74522 h 1997980"/>
              <a:gd name="connsiteX18" fmla="*/ 2594702 w 3108960"/>
              <a:gd name="connsiteY18" fmla="*/ 74846 h 1997980"/>
              <a:gd name="connsiteX19" fmla="*/ 3084935 w 3108960"/>
              <a:gd name="connsiteY19" fmla="*/ 923954 h 1997980"/>
              <a:gd name="connsiteX20" fmla="*/ 3085164 w 3108960"/>
              <a:gd name="connsiteY20" fmla="*/ 924202 h 1997980"/>
              <a:gd name="connsiteX21" fmla="*/ 3097122 w 3108960"/>
              <a:gd name="connsiteY21" fmla="*/ 943710 h 1997980"/>
              <a:gd name="connsiteX22" fmla="*/ 3103437 w 3108960"/>
              <a:gd name="connsiteY22" fmla="*/ 960622 h 1997980"/>
              <a:gd name="connsiteX23" fmla="*/ 3103823 w 3108960"/>
              <a:gd name="connsiteY23" fmla="*/ 961480 h 1997980"/>
              <a:gd name="connsiteX24" fmla="*/ 3103924 w 3108960"/>
              <a:gd name="connsiteY24" fmla="*/ 961929 h 1997980"/>
              <a:gd name="connsiteX25" fmla="*/ 3105068 w 3108960"/>
              <a:gd name="connsiteY25" fmla="*/ 964990 h 1997980"/>
              <a:gd name="connsiteX26" fmla="*/ 3105268 w 3108960"/>
              <a:gd name="connsiteY26" fmla="*/ 967864 h 1997980"/>
              <a:gd name="connsiteX27" fmla="*/ 3108960 w 3108960"/>
              <a:gd name="connsiteY27" fmla="*/ 984174 h 1997980"/>
              <a:gd name="connsiteX28" fmla="*/ 3107683 w 3108960"/>
              <a:gd name="connsiteY28" fmla="*/ 1002494 h 1997980"/>
              <a:gd name="connsiteX29" fmla="*/ 3108225 w 3108960"/>
              <a:gd name="connsiteY29" fmla="*/ 1010266 h 1997980"/>
              <a:gd name="connsiteX30" fmla="*/ 3106857 w 3108960"/>
              <a:gd name="connsiteY30" fmla="*/ 1014333 h 1997980"/>
              <a:gd name="connsiteX31" fmla="*/ 3105803 w 3108960"/>
              <a:gd name="connsiteY31" fmla="*/ 1029450 h 1997980"/>
              <a:gd name="connsiteX32" fmla="*/ 3085899 w 3108960"/>
              <a:gd name="connsiteY32" fmla="*/ 1070238 h 1997980"/>
              <a:gd name="connsiteX33" fmla="*/ 3081754 w 3108960"/>
              <a:gd name="connsiteY33" fmla="*/ 1074722 h 1997980"/>
              <a:gd name="connsiteX34" fmla="*/ 2584925 w 3108960"/>
              <a:gd name="connsiteY34" fmla="*/ 1935255 h 1997980"/>
              <a:gd name="connsiteX35" fmla="*/ 2553827 w 3108960"/>
              <a:gd name="connsiteY35" fmla="*/ 1970513 h 1997980"/>
              <a:gd name="connsiteX36" fmla="*/ 2548385 w 3108960"/>
              <a:gd name="connsiteY36" fmla="*/ 1973848 h 1997980"/>
              <a:gd name="connsiteX37" fmla="*/ 2546362 w 3108960"/>
              <a:gd name="connsiteY37" fmla="*/ 1975518 h 1997980"/>
              <a:gd name="connsiteX38" fmla="*/ 2540246 w 3108960"/>
              <a:gd name="connsiteY38" fmla="*/ 1978837 h 1997980"/>
              <a:gd name="connsiteX39" fmla="*/ 2534318 w 3108960"/>
              <a:gd name="connsiteY39" fmla="*/ 1982470 h 1997980"/>
              <a:gd name="connsiteX40" fmla="*/ 2531862 w 3108960"/>
              <a:gd name="connsiteY40" fmla="*/ 1983388 h 1997980"/>
              <a:gd name="connsiteX41" fmla="*/ 2526251 w 3108960"/>
              <a:gd name="connsiteY41" fmla="*/ 1986433 h 1997980"/>
              <a:gd name="connsiteX42" fmla="*/ 2480169 w 3108960"/>
              <a:gd name="connsiteY42" fmla="*/ 1995737 h 1997980"/>
              <a:gd name="connsiteX43" fmla="*/ 1752059 w 3108960"/>
              <a:gd name="connsiteY43" fmla="*/ 1995736 h 1997980"/>
              <a:gd name="connsiteX44" fmla="*/ 1729800 w 3108960"/>
              <a:gd name="connsiteY44" fmla="*/ 1997980 h 1997980"/>
              <a:gd name="connsiteX45" fmla="*/ 181370 w 3108960"/>
              <a:gd name="connsiteY45" fmla="*/ 1997980 h 1997980"/>
              <a:gd name="connsiteX46" fmla="*/ 0 w 3108960"/>
              <a:gd name="connsiteY46" fmla="*/ 1816610 h 1997980"/>
              <a:gd name="connsiteX47" fmla="*/ 0 w 3108960"/>
              <a:gd name="connsiteY47" fmla="*/ 181370 h 1997980"/>
              <a:gd name="connsiteX48" fmla="*/ 181370 w 3108960"/>
              <a:gd name="connsiteY48" fmla="*/ 0 h 1997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108960" h="1997980">
                <a:moveTo>
                  <a:pt x="181370" y="0"/>
                </a:moveTo>
                <a:lnTo>
                  <a:pt x="1729800" y="0"/>
                </a:lnTo>
                <a:lnTo>
                  <a:pt x="1751766" y="2215"/>
                </a:lnTo>
                <a:lnTo>
                  <a:pt x="2470965" y="2215"/>
                </a:lnTo>
                <a:lnTo>
                  <a:pt x="2485672" y="0"/>
                </a:lnTo>
                <a:cubicBezTo>
                  <a:pt x="2498997" y="299"/>
                  <a:pt x="2512165" y="2845"/>
                  <a:pt x="2524594" y="7484"/>
                </a:cubicBezTo>
                <a:lnTo>
                  <a:pt x="2531467" y="11478"/>
                </a:lnTo>
                <a:lnTo>
                  <a:pt x="2531598" y="11519"/>
                </a:lnTo>
                <a:cubicBezTo>
                  <a:pt x="2538680" y="14514"/>
                  <a:pt x="2545410" y="18179"/>
                  <a:pt x="2551708" y="22434"/>
                </a:cubicBezTo>
                <a:lnTo>
                  <a:pt x="2555003" y="25152"/>
                </a:lnTo>
                <a:lnTo>
                  <a:pt x="2559086" y="27524"/>
                </a:lnTo>
                <a:lnTo>
                  <a:pt x="2564918" y="33333"/>
                </a:lnTo>
                <a:lnTo>
                  <a:pt x="2569230" y="36890"/>
                </a:lnTo>
                <a:lnTo>
                  <a:pt x="2572640" y="41024"/>
                </a:lnTo>
                <a:lnTo>
                  <a:pt x="2573580" y="41960"/>
                </a:lnTo>
                <a:lnTo>
                  <a:pt x="2574530" y="43315"/>
                </a:lnTo>
                <a:lnTo>
                  <a:pt x="2583686" y="54412"/>
                </a:lnTo>
                <a:cubicBezTo>
                  <a:pt x="2587941" y="60710"/>
                  <a:pt x="2591606" y="67440"/>
                  <a:pt x="2594602" y="74522"/>
                </a:cubicBezTo>
                <a:lnTo>
                  <a:pt x="2594702" y="74846"/>
                </a:lnTo>
                <a:lnTo>
                  <a:pt x="3084935" y="923954"/>
                </a:lnTo>
                <a:lnTo>
                  <a:pt x="3085164" y="924202"/>
                </a:lnTo>
                <a:cubicBezTo>
                  <a:pt x="3089799" y="930337"/>
                  <a:pt x="3093795" y="936876"/>
                  <a:pt x="3097122" y="943710"/>
                </a:cubicBezTo>
                <a:lnTo>
                  <a:pt x="3103437" y="960622"/>
                </a:lnTo>
                <a:lnTo>
                  <a:pt x="3103823" y="961480"/>
                </a:lnTo>
                <a:lnTo>
                  <a:pt x="3103924" y="961929"/>
                </a:lnTo>
                <a:lnTo>
                  <a:pt x="3105068" y="964990"/>
                </a:lnTo>
                <a:lnTo>
                  <a:pt x="3105268" y="967864"/>
                </a:lnTo>
                <a:lnTo>
                  <a:pt x="3108960" y="984174"/>
                </a:lnTo>
                <a:lnTo>
                  <a:pt x="3107683" y="1002494"/>
                </a:lnTo>
                <a:lnTo>
                  <a:pt x="3108225" y="1010266"/>
                </a:lnTo>
                <a:lnTo>
                  <a:pt x="3106857" y="1014333"/>
                </a:lnTo>
                <a:lnTo>
                  <a:pt x="3105803" y="1029450"/>
                </a:lnTo>
                <a:cubicBezTo>
                  <a:pt x="3101883" y="1044084"/>
                  <a:pt x="3095170" y="1057968"/>
                  <a:pt x="3085899" y="1070238"/>
                </a:cubicBezTo>
                <a:lnTo>
                  <a:pt x="3081754" y="1074722"/>
                </a:lnTo>
                <a:lnTo>
                  <a:pt x="2584925" y="1935255"/>
                </a:lnTo>
                <a:cubicBezTo>
                  <a:pt x="2576752" y="1949412"/>
                  <a:pt x="2566097" y="1961241"/>
                  <a:pt x="2553827" y="1970513"/>
                </a:cubicBezTo>
                <a:lnTo>
                  <a:pt x="2548385" y="1973848"/>
                </a:lnTo>
                <a:lnTo>
                  <a:pt x="2546362" y="1975518"/>
                </a:lnTo>
                <a:lnTo>
                  <a:pt x="2540246" y="1978837"/>
                </a:lnTo>
                <a:lnTo>
                  <a:pt x="2534318" y="1982470"/>
                </a:lnTo>
                <a:lnTo>
                  <a:pt x="2531862" y="1983388"/>
                </a:lnTo>
                <a:lnTo>
                  <a:pt x="2526251" y="1986433"/>
                </a:lnTo>
                <a:cubicBezTo>
                  <a:pt x="2512087" y="1992424"/>
                  <a:pt x="2496515" y="1995737"/>
                  <a:pt x="2480169" y="1995737"/>
                </a:cubicBezTo>
                <a:lnTo>
                  <a:pt x="1752059" y="1995736"/>
                </a:lnTo>
                <a:lnTo>
                  <a:pt x="1729800" y="1997980"/>
                </a:lnTo>
                <a:lnTo>
                  <a:pt x="181370" y="1997980"/>
                </a:lnTo>
                <a:cubicBezTo>
                  <a:pt x="81202" y="1997980"/>
                  <a:pt x="0" y="1916778"/>
                  <a:pt x="0" y="1816610"/>
                </a:cubicBezTo>
                <a:lnTo>
                  <a:pt x="0" y="181370"/>
                </a:lnTo>
                <a:cubicBezTo>
                  <a:pt x="0" y="81202"/>
                  <a:pt x="81202" y="0"/>
                  <a:pt x="18137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E9CF65DE-DE25-A048-A9D7-BA795075CC22}"/>
              </a:ext>
            </a:extLst>
          </p:cNvPr>
          <p:cNvSpPr txBox="1"/>
          <p:nvPr/>
        </p:nvSpPr>
        <p:spPr>
          <a:xfrm>
            <a:off x="2520886" y="1879579"/>
            <a:ext cx="868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01</a:t>
            </a:r>
            <a:endParaRPr lang="zh-CN" altLang="en-US" sz="4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821F194-1E4F-7B4D-A552-C3F9B119A3E9}"/>
              </a:ext>
            </a:extLst>
          </p:cNvPr>
          <p:cNvSpPr txBox="1"/>
          <p:nvPr/>
        </p:nvSpPr>
        <p:spPr>
          <a:xfrm>
            <a:off x="2552739" y="2542340"/>
            <a:ext cx="1937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高中状态</a:t>
            </a:r>
            <a:r>
              <a:rPr lang="en-US" altLang="zh-CN" sz="24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endParaRPr lang="zh-CN" altLang="en-US" sz="2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DEC6B67-737A-B74C-9547-AD3D497DEA0F}"/>
              </a:ext>
            </a:extLst>
          </p:cNvPr>
          <p:cNvSpPr txBox="1"/>
          <p:nvPr/>
        </p:nvSpPr>
        <p:spPr>
          <a:xfrm>
            <a:off x="5083561" y="1883464"/>
            <a:ext cx="868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02</a:t>
            </a:r>
            <a:endParaRPr lang="zh-CN" altLang="en-US" sz="4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B055A14-5F71-384E-877F-DDBBD1D50BA3}"/>
              </a:ext>
            </a:extLst>
          </p:cNvPr>
          <p:cNvSpPr txBox="1"/>
          <p:nvPr/>
        </p:nvSpPr>
        <p:spPr>
          <a:xfrm>
            <a:off x="5115414" y="2546225"/>
            <a:ext cx="1937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梦中的大学</a:t>
            </a:r>
            <a:r>
              <a:rPr lang="en-US" altLang="zh-CN" sz="24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endParaRPr lang="zh-CN" altLang="en-US" sz="2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851F03D-40D5-6B42-BF75-593EDFDE0B6D}"/>
              </a:ext>
            </a:extLst>
          </p:cNvPr>
          <p:cNvSpPr txBox="1"/>
          <p:nvPr/>
        </p:nvSpPr>
        <p:spPr>
          <a:xfrm>
            <a:off x="7691365" y="1883464"/>
            <a:ext cx="868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03</a:t>
            </a:r>
            <a:endParaRPr lang="zh-CN" altLang="en-US" sz="4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3B6DD31D-3BB9-C740-85AA-D3C2CD3DD979}"/>
              </a:ext>
            </a:extLst>
          </p:cNvPr>
          <p:cNvSpPr txBox="1"/>
          <p:nvPr/>
        </p:nvSpPr>
        <p:spPr>
          <a:xfrm>
            <a:off x="7723218" y="2546225"/>
            <a:ext cx="1937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实际的大学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5E3F07D8-537D-464C-8AB3-368E3991673D}"/>
              </a:ext>
            </a:extLst>
          </p:cNvPr>
          <p:cNvSpPr txBox="1"/>
          <p:nvPr/>
        </p:nvSpPr>
        <p:spPr>
          <a:xfrm>
            <a:off x="2504306" y="3266656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学习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E9ACA6E-E074-9643-8458-E4576E3D1E90}"/>
              </a:ext>
            </a:extLst>
          </p:cNvPr>
          <p:cNvSpPr txBox="1"/>
          <p:nvPr/>
        </p:nvSpPr>
        <p:spPr>
          <a:xfrm>
            <a:off x="2504306" y="3765499"/>
            <a:ext cx="1415772" cy="11615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每天都在学习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每天都在做题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简单枯燥乏味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199C1475-6D04-2245-9467-FD2E5C73B518}"/>
              </a:ext>
            </a:extLst>
          </p:cNvPr>
          <p:cNvSpPr txBox="1"/>
          <p:nvPr/>
        </p:nvSpPr>
        <p:spPr>
          <a:xfrm>
            <a:off x="5038181" y="3266656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丰富多彩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905FF8FC-B29A-4C49-BF1F-DBD862F6BC43}"/>
              </a:ext>
            </a:extLst>
          </p:cNvPr>
          <p:cNvSpPr txBox="1"/>
          <p:nvPr/>
        </p:nvSpPr>
        <p:spPr>
          <a:xfrm>
            <a:off x="5038181" y="3765499"/>
            <a:ext cx="1826141" cy="1530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与学术大师交流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图书馆静谧的午后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紫操上挥洒汗水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情人坡共赏晚霞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A414EC64-DD3D-D847-91DB-105D30757C8A}"/>
              </a:ext>
            </a:extLst>
          </p:cNvPr>
          <p:cNvSpPr txBox="1"/>
          <p:nvPr/>
        </p:nvSpPr>
        <p:spPr>
          <a:xfrm>
            <a:off x="7572055" y="3266656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学习为主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5CA39A2F-CF7D-C148-A1B7-23D4E2EFF7E5}"/>
              </a:ext>
            </a:extLst>
          </p:cNvPr>
          <p:cNvSpPr txBox="1"/>
          <p:nvPr/>
        </p:nvSpPr>
        <p:spPr>
          <a:xfrm>
            <a:off x="7572055" y="3765499"/>
            <a:ext cx="2031325" cy="792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本科生的主业是学习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毕业的要求是学分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2F20A099-8FDE-D644-82B4-DB878B05958E}"/>
              </a:ext>
            </a:extLst>
          </p:cNvPr>
          <p:cNvSpPr txBox="1"/>
          <p:nvPr/>
        </p:nvSpPr>
        <p:spPr>
          <a:xfrm>
            <a:off x="7545492" y="4656437"/>
            <a:ext cx="2031325" cy="792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与社会接轨的学习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丰富多彩的业余生活</a:t>
            </a:r>
          </a:p>
        </p:txBody>
      </p:sp>
    </p:spTree>
    <p:extLst>
      <p:ext uri="{BB962C8B-B14F-4D97-AF65-F5344CB8AC3E}">
        <p14:creationId xmlns:p14="http://schemas.microsoft.com/office/powerpoint/2010/main" val="25490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  <p:bldP spid="28" grpId="0"/>
      <p:bldP spid="29" grpId="0"/>
      <p:bldP spid="30" grpId="0"/>
      <p:bldP spid="31" grpId="0"/>
      <p:bldP spid="32" grpId="0"/>
      <p:bldP spid="33" grpId="0"/>
      <p:bldP spid="36" grpId="0"/>
      <p:bldP spid="37" grpId="0"/>
      <p:bldP spid="38" grpId="0"/>
      <p:bldP spid="39" grpId="0"/>
      <p:bldP spid="40" grpId="0"/>
      <p:bldP spid="41" grpId="0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4950EFD-6C74-4F12-A945-2854C68C96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32" b="48526"/>
          <a:stretch/>
        </p:blipFill>
        <p:spPr>
          <a:xfrm>
            <a:off x="-1" y="1160309"/>
            <a:ext cx="10118601" cy="569769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4D15B5-B202-43DB-A99B-2A534D9679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174" r="25859"/>
          <a:stretch/>
        </p:blipFill>
        <p:spPr>
          <a:xfrm>
            <a:off x="10153481" y="0"/>
            <a:ext cx="2038519" cy="259040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72C195D-2045-4DFC-BDA2-D640C745ED6C}"/>
              </a:ext>
            </a:extLst>
          </p:cNvPr>
          <p:cNvSpPr txBox="1"/>
          <p:nvPr/>
        </p:nvSpPr>
        <p:spPr>
          <a:xfrm>
            <a:off x="766763" y="2031276"/>
            <a:ext cx="247277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ea"/>
              </a:rPr>
              <a:t>03</a:t>
            </a:r>
            <a:endParaRPr lang="zh-CN" altLang="en-US" sz="11500" b="1" dirty="0">
              <a:solidFill>
                <a:schemeClr val="accent3">
                  <a:lumMod val="20000"/>
                  <a:lumOff val="80000"/>
                </a:schemeClr>
              </a:solidFill>
              <a:latin typeface="+mn-ea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16C853E-6415-49C4-A4CD-83444689E58A}"/>
              </a:ext>
            </a:extLst>
          </p:cNvPr>
          <p:cNvSpPr txBox="1"/>
          <p:nvPr/>
        </p:nvSpPr>
        <p:spPr>
          <a:xfrm>
            <a:off x="766763" y="3893325"/>
            <a:ext cx="66244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000" b="1" spc="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如何拥抱大学生活</a:t>
            </a: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B6FC3C2D-B56B-4187-9D17-AB05832576AD}"/>
              </a:ext>
            </a:extLst>
          </p:cNvPr>
          <p:cNvSpPr/>
          <p:nvPr/>
        </p:nvSpPr>
        <p:spPr>
          <a:xfrm rot="5400000">
            <a:off x="10736913" y="1865855"/>
            <a:ext cx="1283029" cy="1129398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5A6FA8ED-D3D3-4545-95AD-08426AEFD55D}"/>
              </a:ext>
            </a:extLst>
          </p:cNvPr>
          <p:cNvSpPr/>
          <p:nvPr/>
        </p:nvSpPr>
        <p:spPr>
          <a:xfrm rot="5400000">
            <a:off x="9397939" y="-188907"/>
            <a:ext cx="1851072" cy="1629423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3253FA98-EE50-443C-A748-681D051F3A60}"/>
              </a:ext>
            </a:extLst>
          </p:cNvPr>
          <p:cNvSpPr/>
          <p:nvPr/>
        </p:nvSpPr>
        <p:spPr>
          <a:xfrm rot="5400000">
            <a:off x="9438006" y="1467930"/>
            <a:ext cx="599222" cy="527470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ABF3114B-F0D6-4285-AB0A-463C70E4FC93}"/>
              </a:ext>
            </a:extLst>
          </p:cNvPr>
          <p:cNvSpPr/>
          <p:nvPr/>
        </p:nvSpPr>
        <p:spPr>
          <a:xfrm rot="5400000">
            <a:off x="9131903" y="1185034"/>
            <a:ext cx="299611" cy="263735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4543C0E7-5B10-4FEF-965A-C862B46EC9F5}"/>
              </a:ext>
            </a:extLst>
          </p:cNvPr>
          <p:cNvSpPr/>
          <p:nvPr/>
        </p:nvSpPr>
        <p:spPr>
          <a:xfrm rot="5400000">
            <a:off x="8663249" y="-130032"/>
            <a:ext cx="803970" cy="707701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6" name="图片 5" descr="文本&#10;&#10;描述已自动生成">
            <a:extLst>
              <a:ext uri="{FF2B5EF4-FFF2-40B4-BE49-F238E27FC236}">
                <a16:creationId xmlns:a16="http://schemas.microsoft.com/office/drawing/2014/main" id="{5A39F7C7-D718-471C-91DF-F63A79E8A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9" y="-28953"/>
            <a:ext cx="4038600" cy="91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07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D84F4C47-BEF8-44F0-8137-74E11A500460}"/>
              </a:ext>
            </a:extLst>
          </p:cNvPr>
          <p:cNvSpPr/>
          <p:nvPr/>
        </p:nvSpPr>
        <p:spPr>
          <a:xfrm rot="5400000">
            <a:off x="153396" y="212381"/>
            <a:ext cx="883055" cy="777317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E3F71B2-019F-45A1-8358-D71FD7B69D4D}"/>
              </a:ext>
            </a:extLst>
          </p:cNvPr>
          <p:cNvSpPr txBox="1"/>
          <p:nvPr/>
        </p:nvSpPr>
        <p:spPr>
          <a:xfrm>
            <a:off x="1164276" y="355470"/>
            <a:ext cx="3108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spc="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拥抱大学生活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9A63106-2168-4EE0-B0D6-A9AEC8796FCD}"/>
              </a:ext>
            </a:extLst>
          </p:cNvPr>
          <p:cNvSpPr txBox="1"/>
          <p:nvPr/>
        </p:nvSpPr>
        <p:spPr>
          <a:xfrm>
            <a:off x="271574" y="339428"/>
            <a:ext cx="646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</a:rPr>
              <a:t>03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CF1D357E-3030-4853-942D-5233394965C2}"/>
              </a:ext>
            </a:extLst>
          </p:cNvPr>
          <p:cNvSpPr/>
          <p:nvPr/>
        </p:nvSpPr>
        <p:spPr>
          <a:xfrm rot="5400000">
            <a:off x="740653" y="784327"/>
            <a:ext cx="382346" cy="336563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0B0F198F-3791-4AE5-AF9E-E5655C86406C}"/>
              </a:ext>
            </a:extLst>
          </p:cNvPr>
          <p:cNvSpPr/>
          <p:nvPr/>
        </p:nvSpPr>
        <p:spPr>
          <a:xfrm>
            <a:off x="8533450" y="2107220"/>
            <a:ext cx="2744150" cy="1474180"/>
          </a:xfrm>
          <a:custGeom>
            <a:avLst/>
            <a:gdLst>
              <a:gd name="connsiteX0" fmla="*/ 181370 w 3108960"/>
              <a:gd name="connsiteY0" fmla="*/ 0 h 1997980"/>
              <a:gd name="connsiteX1" fmla="*/ 1729800 w 3108960"/>
              <a:gd name="connsiteY1" fmla="*/ 0 h 1997980"/>
              <a:gd name="connsiteX2" fmla="*/ 1751766 w 3108960"/>
              <a:gd name="connsiteY2" fmla="*/ 2215 h 1997980"/>
              <a:gd name="connsiteX3" fmla="*/ 2470965 w 3108960"/>
              <a:gd name="connsiteY3" fmla="*/ 2215 h 1997980"/>
              <a:gd name="connsiteX4" fmla="*/ 2485672 w 3108960"/>
              <a:gd name="connsiteY4" fmla="*/ 0 h 1997980"/>
              <a:gd name="connsiteX5" fmla="*/ 2524594 w 3108960"/>
              <a:gd name="connsiteY5" fmla="*/ 7484 h 1997980"/>
              <a:gd name="connsiteX6" fmla="*/ 2531467 w 3108960"/>
              <a:gd name="connsiteY6" fmla="*/ 11478 h 1997980"/>
              <a:gd name="connsiteX7" fmla="*/ 2531598 w 3108960"/>
              <a:gd name="connsiteY7" fmla="*/ 11519 h 1997980"/>
              <a:gd name="connsiteX8" fmla="*/ 2551708 w 3108960"/>
              <a:gd name="connsiteY8" fmla="*/ 22434 h 1997980"/>
              <a:gd name="connsiteX9" fmla="*/ 2555003 w 3108960"/>
              <a:gd name="connsiteY9" fmla="*/ 25152 h 1997980"/>
              <a:gd name="connsiteX10" fmla="*/ 2559086 w 3108960"/>
              <a:gd name="connsiteY10" fmla="*/ 27524 h 1997980"/>
              <a:gd name="connsiteX11" fmla="*/ 2564918 w 3108960"/>
              <a:gd name="connsiteY11" fmla="*/ 33333 h 1997980"/>
              <a:gd name="connsiteX12" fmla="*/ 2569230 w 3108960"/>
              <a:gd name="connsiteY12" fmla="*/ 36890 h 1997980"/>
              <a:gd name="connsiteX13" fmla="*/ 2572640 w 3108960"/>
              <a:gd name="connsiteY13" fmla="*/ 41024 h 1997980"/>
              <a:gd name="connsiteX14" fmla="*/ 2573580 w 3108960"/>
              <a:gd name="connsiteY14" fmla="*/ 41960 h 1997980"/>
              <a:gd name="connsiteX15" fmla="*/ 2574530 w 3108960"/>
              <a:gd name="connsiteY15" fmla="*/ 43315 h 1997980"/>
              <a:gd name="connsiteX16" fmla="*/ 2583686 w 3108960"/>
              <a:gd name="connsiteY16" fmla="*/ 54412 h 1997980"/>
              <a:gd name="connsiteX17" fmla="*/ 2594602 w 3108960"/>
              <a:gd name="connsiteY17" fmla="*/ 74522 h 1997980"/>
              <a:gd name="connsiteX18" fmla="*/ 2594702 w 3108960"/>
              <a:gd name="connsiteY18" fmla="*/ 74846 h 1997980"/>
              <a:gd name="connsiteX19" fmla="*/ 3084935 w 3108960"/>
              <a:gd name="connsiteY19" fmla="*/ 923954 h 1997980"/>
              <a:gd name="connsiteX20" fmla="*/ 3085164 w 3108960"/>
              <a:gd name="connsiteY20" fmla="*/ 924202 h 1997980"/>
              <a:gd name="connsiteX21" fmla="*/ 3097122 w 3108960"/>
              <a:gd name="connsiteY21" fmla="*/ 943710 h 1997980"/>
              <a:gd name="connsiteX22" fmla="*/ 3103437 w 3108960"/>
              <a:gd name="connsiteY22" fmla="*/ 960622 h 1997980"/>
              <a:gd name="connsiteX23" fmla="*/ 3103823 w 3108960"/>
              <a:gd name="connsiteY23" fmla="*/ 961480 h 1997980"/>
              <a:gd name="connsiteX24" fmla="*/ 3103924 w 3108960"/>
              <a:gd name="connsiteY24" fmla="*/ 961929 h 1997980"/>
              <a:gd name="connsiteX25" fmla="*/ 3105068 w 3108960"/>
              <a:gd name="connsiteY25" fmla="*/ 964990 h 1997980"/>
              <a:gd name="connsiteX26" fmla="*/ 3105268 w 3108960"/>
              <a:gd name="connsiteY26" fmla="*/ 967864 h 1997980"/>
              <a:gd name="connsiteX27" fmla="*/ 3108960 w 3108960"/>
              <a:gd name="connsiteY27" fmla="*/ 984174 h 1997980"/>
              <a:gd name="connsiteX28" fmla="*/ 3107683 w 3108960"/>
              <a:gd name="connsiteY28" fmla="*/ 1002494 h 1997980"/>
              <a:gd name="connsiteX29" fmla="*/ 3108225 w 3108960"/>
              <a:gd name="connsiteY29" fmla="*/ 1010266 h 1997980"/>
              <a:gd name="connsiteX30" fmla="*/ 3106857 w 3108960"/>
              <a:gd name="connsiteY30" fmla="*/ 1014333 h 1997980"/>
              <a:gd name="connsiteX31" fmla="*/ 3105803 w 3108960"/>
              <a:gd name="connsiteY31" fmla="*/ 1029450 h 1997980"/>
              <a:gd name="connsiteX32" fmla="*/ 3085899 w 3108960"/>
              <a:gd name="connsiteY32" fmla="*/ 1070238 h 1997980"/>
              <a:gd name="connsiteX33" fmla="*/ 3081754 w 3108960"/>
              <a:gd name="connsiteY33" fmla="*/ 1074722 h 1997980"/>
              <a:gd name="connsiteX34" fmla="*/ 2584925 w 3108960"/>
              <a:gd name="connsiteY34" fmla="*/ 1935255 h 1997980"/>
              <a:gd name="connsiteX35" fmla="*/ 2553827 w 3108960"/>
              <a:gd name="connsiteY35" fmla="*/ 1970513 h 1997980"/>
              <a:gd name="connsiteX36" fmla="*/ 2548385 w 3108960"/>
              <a:gd name="connsiteY36" fmla="*/ 1973848 h 1997980"/>
              <a:gd name="connsiteX37" fmla="*/ 2546362 w 3108960"/>
              <a:gd name="connsiteY37" fmla="*/ 1975518 h 1997980"/>
              <a:gd name="connsiteX38" fmla="*/ 2540246 w 3108960"/>
              <a:gd name="connsiteY38" fmla="*/ 1978837 h 1997980"/>
              <a:gd name="connsiteX39" fmla="*/ 2534318 w 3108960"/>
              <a:gd name="connsiteY39" fmla="*/ 1982470 h 1997980"/>
              <a:gd name="connsiteX40" fmla="*/ 2531862 w 3108960"/>
              <a:gd name="connsiteY40" fmla="*/ 1983388 h 1997980"/>
              <a:gd name="connsiteX41" fmla="*/ 2526251 w 3108960"/>
              <a:gd name="connsiteY41" fmla="*/ 1986433 h 1997980"/>
              <a:gd name="connsiteX42" fmla="*/ 2480169 w 3108960"/>
              <a:gd name="connsiteY42" fmla="*/ 1995737 h 1997980"/>
              <a:gd name="connsiteX43" fmla="*/ 1752059 w 3108960"/>
              <a:gd name="connsiteY43" fmla="*/ 1995736 h 1997980"/>
              <a:gd name="connsiteX44" fmla="*/ 1729800 w 3108960"/>
              <a:gd name="connsiteY44" fmla="*/ 1997980 h 1997980"/>
              <a:gd name="connsiteX45" fmla="*/ 181370 w 3108960"/>
              <a:gd name="connsiteY45" fmla="*/ 1997980 h 1997980"/>
              <a:gd name="connsiteX46" fmla="*/ 0 w 3108960"/>
              <a:gd name="connsiteY46" fmla="*/ 1816610 h 1997980"/>
              <a:gd name="connsiteX47" fmla="*/ 0 w 3108960"/>
              <a:gd name="connsiteY47" fmla="*/ 181370 h 1997980"/>
              <a:gd name="connsiteX48" fmla="*/ 181370 w 3108960"/>
              <a:gd name="connsiteY48" fmla="*/ 0 h 1997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108960" h="1997980">
                <a:moveTo>
                  <a:pt x="181370" y="0"/>
                </a:moveTo>
                <a:lnTo>
                  <a:pt x="1729800" y="0"/>
                </a:lnTo>
                <a:lnTo>
                  <a:pt x="1751766" y="2215"/>
                </a:lnTo>
                <a:lnTo>
                  <a:pt x="2470965" y="2215"/>
                </a:lnTo>
                <a:lnTo>
                  <a:pt x="2485672" y="0"/>
                </a:lnTo>
                <a:cubicBezTo>
                  <a:pt x="2498997" y="299"/>
                  <a:pt x="2512165" y="2845"/>
                  <a:pt x="2524594" y="7484"/>
                </a:cubicBezTo>
                <a:lnTo>
                  <a:pt x="2531467" y="11478"/>
                </a:lnTo>
                <a:lnTo>
                  <a:pt x="2531598" y="11519"/>
                </a:lnTo>
                <a:cubicBezTo>
                  <a:pt x="2538680" y="14514"/>
                  <a:pt x="2545410" y="18179"/>
                  <a:pt x="2551708" y="22434"/>
                </a:cubicBezTo>
                <a:lnTo>
                  <a:pt x="2555003" y="25152"/>
                </a:lnTo>
                <a:lnTo>
                  <a:pt x="2559086" y="27524"/>
                </a:lnTo>
                <a:lnTo>
                  <a:pt x="2564918" y="33333"/>
                </a:lnTo>
                <a:lnTo>
                  <a:pt x="2569230" y="36890"/>
                </a:lnTo>
                <a:lnTo>
                  <a:pt x="2572640" y="41024"/>
                </a:lnTo>
                <a:lnTo>
                  <a:pt x="2573580" y="41960"/>
                </a:lnTo>
                <a:lnTo>
                  <a:pt x="2574530" y="43315"/>
                </a:lnTo>
                <a:lnTo>
                  <a:pt x="2583686" y="54412"/>
                </a:lnTo>
                <a:cubicBezTo>
                  <a:pt x="2587941" y="60710"/>
                  <a:pt x="2591606" y="67440"/>
                  <a:pt x="2594602" y="74522"/>
                </a:cubicBezTo>
                <a:lnTo>
                  <a:pt x="2594702" y="74846"/>
                </a:lnTo>
                <a:lnTo>
                  <a:pt x="3084935" y="923954"/>
                </a:lnTo>
                <a:lnTo>
                  <a:pt x="3085164" y="924202"/>
                </a:lnTo>
                <a:cubicBezTo>
                  <a:pt x="3089799" y="930337"/>
                  <a:pt x="3093795" y="936876"/>
                  <a:pt x="3097122" y="943710"/>
                </a:cubicBezTo>
                <a:lnTo>
                  <a:pt x="3103437" y="960622"/>
                </a:lnTo>
                <a:lnTo>
                  <a:pt x="3103823" y="961480"/>
                </a:lnTo>
                <a:lnTo>
                  <a:pt x="3103924" y="961929"/>
                </a:lnTo>
                <a:lnTo>
                  <a:pt x="3105068" y="964990"/>
                </a:lnTo>
                <a:lnTo>
                  <a:pt x="3105268" y="967864"/>
                </a:lnTo>
                <a:lnTo>
                  <a:pt x="3108960" y="984174"/>
                </a:lnTo>
                <a:lnTo>
                  <a:pt x="3107683" y="1002494"/>
                </a:lnTo>
                <a:lnTo>
                  <a:pt x="3108225" y="1010266"/>
                </a:lnTo>
                <a:lnTo>
                  <a:pt x="3106857" y="1014333"/>
                </a:lnTo>
                <a:lnTo>
                  <a:pt x="3105803" y="1029450"/>
                </a:lnTo>
                <a:cubicBezTo>
                  <a:pt x="3101883" y="1044084"/>
                  <a:pt x="3095170" y="1057968"/>
                  <a:pt x="3085899" y="1070238"/>
                </a:cubicBezTo>
                <a:lnTo>
                  <a:pt x="3081754" y="1074722"/>
                </a:lnTo>
                <a:lnTo>
                  <a:pt x="2584925" y="1935255"/>
                </a:lnTo>
                <a:cubicBezTo>
                  <a:pt x="2576752" y="1949412"/>
                  <a:pt x="2566097" y="1961241"/>
                  <a:pt x="2553827" y="1970513"/>
                </a:cubicBezTo>
                <a:lnTo>
                  <a:pt x="2548385" y="1973848"/>
                </a:lnTo>
                <a:lnTo>
                  <a:pt x="2546362" y="1975518"/>
                </a:lnTo>
                <a:lnTo>
                  <a:pt x="2540246" y="1978837"/>
                </a:lnTo>
                <a:lnTo>
                  <a:pt x="2534318" y="1982470"/>
                </a:lnTo>
                <a:lnTo>
                  <a:pt x="2531862" y="1983388"/>
                </a:lnTo>
                <a:lnTo>
                  <a:pt x="2526251" y="1986433"/>
                </a:lnTo>
                <a:cubicBezTo>
                  <a:pt x="2512087" y="1992424"/>
                  <a:pt x="2496515" y="1995737"/>
                  <a:pt x="2480169" y="1995737"/>
                </a:cubicBezTo>
                <a:lnTo>
                  <a:pt x="1752059" y="1995736"/>
                </a:lnTo>
                <a:lnTo>
                  <a:pt x="1729800" y="1997980"/>
                </a:lnTo>
                <a:lnTo>
                  <a:pt x="181370" y="1997980"/>
                </a:lnTo>
                <a:cubicBezTo>
                  <a:pt x="81202" y="1997980"/>
                  <a:pt x="0" y="1916778"/>
                  <a:pt x="0" y="1816610"/>
                </a:cubicBezTo>
                <a:lnTo>
                  <a:pt x="0" y="181370"/>
                </a:lnTo>
                <a:cubicBezTo>
                  <a:pt x="0" y="81202"/>
                  <a:pt x="81202" y="0"/>
                  <a:pt x="18137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82609B46-B26D-4E67-A188-B2588DA95B8D}"/>
              </a:ext>
            </a:extLst>
          </p:cNvPr>
          <p:cNvSpPr/>
          <p:nvPr/>
        </p:nvSpPr>
        <p:spPr>
          <a:xfrm>
            <a:off x="5999575" y="2107220"/>
            <a:ext cx="2744150" cy="1474180"/>
          </a:xfrm>
          <a:custGeom>
            <a:avLst/>
            <a:gdLst>
              <a:gd name="connsiteX0" fmla="*/ 181370 w 3108960"/>
              <a:gd name="connsiteY0" fmla="*/ 0 h 1997980"/>
              <a:gd name="connsiteX1" fmla="*/ 1729800 w 3108960"/>
              <a:gd name="connsiteY1" fmla="*/ 0 h 1997980"/>
              <a:gd name="connsiteX2" fmla="*/ 1751766 w 3108960"/>
              <a:gd name="connsiteY2" fmla="*/ 2215 h 1997980"/>
              <a:gd name="connsiteX3" fmla="*/ 2470965 w 3108960"/>
              <a:gd name="connsiteY3" fmla="*/ 2215 h 1997980"/>
              <a:gd name="connsiteX4" fmla="*/ 2485672 w 3108960"/>
              <a:gd name="connsiteY4" fmla="*/ 0 h 1997980"/>
              <a:gd name="connsiteX5" fmla="*/ 2524594 w 3108960"/>
              <a:gd name="connsiteY5" fmla="*/ 7484 h 1997980"/>
              <a:gd name="connsiteX6" fmla="*/ 2531467 w 3108960"/>
              <a:gd name="connsiteY6" fmla="*/ 11478 h 1997980"/>
              <a:gd name="connsiteX7" fmla="*/ 2531598 w 3108960"/>
              <a:gd name="connsiteY7" fmla="*/ 11519 h 1997980"/>
              <a:gd name="connsiteX8" fmla="*/ 2551708 w 3108960"/>
              <a:gd name="connsiteY8" fmla="*/ 22434 h 1997980"/>
              <a:gd name="connsiteX9" fmla="*/ 2555003 w 3108960"/>
              <a:gd name="connsiteY9" fmla="*/ 25152 h 1997980"/>
              <a:gd name="connsiteX10" fmla="*/ 2559086 w 3108960"/>
              <a:gd name="connsiteY10" fmla="*/ 27524 h 1997980"/>
              <a:gd name="connsiteX11" fmla="*/ 2564918 w 3108960"/>
              <a:gd name="connsiteY11" fmla="*/ 33333 h 1997980"/>
              <a:gd name="connsiteX12" fmla="*/ 2569230 w 3108960"/>
              <a:gd name="connsiteY12" fmla="*/ 36890 h 1997980"/>
              <a:gd name="connsiteX13" fmla="*/ 2572640 w 3108960"/>
              <a:gd name="connsiteY13" fmla="*/ 41024 h 1997980"/>
              <a:gd name="connsiteX14" fmla="*/ 2573580 w 3108960"/>
              <a:gd name="connsiteY14" fmla="*/ 41960 h 1997980"/>
              <a:gd name="connsiteX15" fmla="*/ 2574530 w 3108960"/>
              <a:gd name="connsiteY15" fmla="*/ 43315 h 1997980"/>
              <a:gd name="connsiteX16" fmla="*/ 2583686 w 3108960"/>
              <a:gd name="connsiteY16" fmla="*/ 54412 h 1997980"/>
              <a:gd name="connsiteX17" fmla="*/ 2594602 w 3108960"/>
              <a:gd name="connsiteY17" fmla="*/ 74522 h 1997980"/>
              <a:gd name="connsiteX18" fmla="*/ 2594702 w 3108960"/>
              <a:gd name="connsiteY18" fmla="*/ 74846 h 1997980"/>
              <a:gd name="connsiteX19" fmla="*/ 3084935 w 3108960"/>
              <a:gd name="connsiteY19" fmla="*/ 923954 h 1997980"/>
              <a:gd name="connsiteX20" fmla="*/ 3085164 w 3108960"/>
              <a:gd name="connsiteY20" fmla="*/ 924202 h 1997980"/>
              <a:gd name="connsiteX21" fmla="*/ 3097122 w 3108960"/>
              <a:gd name="connsiteY21" fmla="*/ 943710 h 1997980"/>
              <a:gd name="connsiteX22" fmla="*/ 3103437 w 3108960"/>
              <a:gd name="connsiteY22" fmla="*/ 960622 h 1997980"/>
              <a:gd name="connsiteX23" fmla="*/ 3103823 w 3108960"/>
              <a:gd name="connsiteY23" fmla="*/ 961480 h 1997980"/>
              <a:gd name="connsiteX24" fmla="*/ 3103924 w 3108960"/>
              <a:gd name="connsiteY24" fmla="*/ 961929 h 1997980"/>
              <a:gd name="connsiteX25" fmla="*/ 3105068 w 3108960"/>
              <a:gd name="connsiteY25" fmla="*/ 964990 h 1997980"/>
              <a:gd name="connsiteX26" fmla="*/ 3105268 w 3108960"/>
              <a:gd name="connsiteY26" fmla="*/ 967864 h 1997980"/>
              <a:gd name="connsiteX27" fmla="*/ 3108960 w 3108960"/>
              <a:gd name="connsiteY27" fmla="*/ 984174 h 1997980"/>
              <a:gd name="connsiteX28" fmla="*/ 3107683 w 3108960"/>
              <a:gd name="connsiteY28" fmla="*/ 1002494 h 1997980"/>
              <a:gd name="connsiteX29" fmla="*/ 3108225 w 3108960"/>
              <a:gd name="connsiteY29" fmla="*/ 1010266 h 1997980"/>
              <a:gd name="connsiteX30" fmla="*/ 3106857 w 3108960"/>
              <a:gd name="connsiteY30" fmla="*/ 1014333 h 1997980"/>
              <a:gd name="connsiteX31" fmla="*/ 3105803 w 3108960"/>
              <a:gd name="connsiteY31" fmla="*/ 1029450 h 1997980"/>
              <a:gd name="connsiteX32" fmla="*/ 3085899 w 3108960"/>
              <a:gd name="connsiteY32" fmla="*/ 1070238 h 1997980"/>
              <a:gd name="connsiteX33" fmla="*/ 3081754 w 3108960"/>
              <a:gd name="connsiteY33" fmla="*/ 1074722 h 1997980"/>
              <a:gd name="connsiteX34" fmla="*/ 2584925 w 3108960"/>
              <a:gd name="connsiteY34" fmla="*/ 1935255 h 1997980"/>
              <a:gd name="connsiteX35" fmla="*/ 2553827 w 3108960"/>
              <a:gd name="connsiteY35" fmla="*/ 1970513 h 1997980"/>
              <a:gd name="connsiteX36" fmla="*/ 2548385 w 3108960"/>
              <a:gd name="connsiteY36" fmla="*/ 1973848 h 1997980"/>
              <a:gd name="connsiteX37" fmla="*/ 2546362 w 3108960"/>
              <a:gd name="connsiteY37" fmla="*/ 1975518 h 1997980"/>
              <a:gd name="connsiteX38" fmla="*/ 2540246 w 3108960"/>
              <a:gd name="connsiteY38" fmla="*/ 1978837 h 1997980"/>
              <a:gd name="connsiteX39" fmla="*/ 2534318 w 3108960"/>
              <a:gd name="connsiteY39" fmla="*/ 1982470 h 1997980"/>
              <a:gd name="connsiteX40" fmla="*/ 2531862 w 3108960"/>
              <a:gd name="connsiteY40" fmla="*/ 1983388 h 1997980"/>
              <a:gd name="connsiteX41" fmla="*/ 2526251 w 3108960"/>
              <a:gd name="connsiteY41" fmla="*/ 1986433 h 1997980"/>
              <a:gd name="connsiteX42" fmla="*/ 2480169 w 3108960"/>
              <a:gd name="connsiteY42" fmla="*/ 1995737 h 1997980"/>
              <a:gd name="connsiteX43" fmla="*/ 1752059 w 3108960"/>
              <a:gd name="connsiteY43" fmla="*/ 1995736 h 1997980"/>
              <a:gd name="connsiteX44" fmla="*/ 1729800 w 3108960"/>
              <a:gd name="connsiteY44" fmla="*/ 1997980 h 1997980"/>
              <a:gd name="connsiteX45" fmla="*/ 181370 w 3108960"/>
              <a:gd name="connsiteY45" fmla="*/ 1997980 h 1997980"/>
              <a:gd name="connsiteX46" fmla="*/ 0 w 3108960"/>
              <a:gd name="connsiteY46" fmla="*/ 1816610 h 1997980"/>
              <a:gd name="connsiteX47" fmla="*/ 0 w 3108960"/>
              <a:gd name="connsiteY47" fmla="*/ 181370 h 1997980"/>
              <a:gd name="connsiteX48" fmla="*/ 181370 w 3108960"/>
              <a:gd name="connsiteY48" fmla="*/ 0 h 1997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108960" h="1997980">
                <a:moveTo>
                  <a:pt x="181370" y="0"/>
                </a:moveTo>
                <a:lnTo>
                  <a:pt x="1729800" y="0"/>
                </a:lnTo>
                <a:lnTo>
                  <a:pt x="1751766" y="2215"/>
                </a:lnTo>
                <a:lnTo>
                  <a:pt x="2470965" y="2215"/>
                </a:lnTo>
                <a:lnTo>
                  <a:pt x="2485672" y="0"/>
                </a:lnTo>
                <a:cubicBezTo>
                  <a:pt x="2498997" y="299"/>
                  <a:pt x="2512165" y="2845"/>
                  <a:pt x="2524594" y="7484"/>
                </a:cubicBezTo>
                <a:lnTo>
                  <a:pt x="2531467" y="11478"/>
                </a:lnTo>
                <a:lnTo>
                  <a:pt x="2531598" y="11519"/>
                </a:lnTo>
                <a:cubicBezTo>
                  <a:pt x="2538680" y="14514"/>
                  <a:pt x="2545410" y="18179"/>
                  <a:pt x="2551708" y="22434"/>
                </a:cubicBezTo>
                <a:lnTo>
                  <a:pt x="2555003" y="25152"/>
                </a:lnTo>
                <a:lnTo>
                  <a:pt x="2559086" y="27524"/>
                </a:lnTo>
                <a:lnTo>
                  <a:pt x="2564918" y="33333"/>
                </a:lnTo>
                <a:lnTo>
                  <a:pt x="2569230" y="36890"/>
                </a:lnTo>
                <a:lnTo>
                  <a:pt x="2572640" y="41024"/>
                </a:lnTo>
                <a:lnTo>
                  <a:pt x="2573580" y="41960"/>
                </a:lnTo>
                <a:lnTo>
                  <a:pt x="2574530" y="43315"/>
                </a:lnTo>
                <a:lnTo>
                  <a:pt x="2583686" y="54412"/>
                </a:lnTo>
                <a:cubicBezTo>
                  <a:pt x="2587941" y="60710"/>
                  <a:pt x="2591606" y="67440"/>
                  <a:pt x="2594602" y="74522"/>
                </a:cubicBezTo>
                <a:lnTo>
                  <a:pt x="2594702" y="74846"/>
                </a:lnTo>
                <a:lnTo>
                  <a:pt x="3084935" y="923954"/>
                </a:lnTo>
                <a:lnTo>
                  <a:pt x="3085164" y="924202"/>
                </a:lnTo>
                <a:cubicBezTo>
                  <a:pt x="3089799" y="930337"/>
                  <a:pt x="3093795" y="936876"/>
                  <a:pt x="3097122" y="943710"/>
                </a:cubicBezTo>
                <a:lnTo>
                  <a:pt x="3103437" y="960622"/>
                </a:lnTo>
                <a:lnTo>
                  <a:pt x="3103823" y="961480"/>
                </a:lnTo>
                <a:lnTo>
                  <a:pt x="3103924" y="961929"/>
                </a:lnTo>
                <a:lnTo>
                  <a:pt x="3105068" y="964990"/>
                </a:lnTo>
                <a:lnTo>
                  <a:pt x="3105268" y="967864"/>
                </a:lnTo>
                <a:lnTo>
                  <a:pt x="3108960" y="984174"/>
                </a:lnTo>
                <a:lnTo>
                  <a:pt x="3107683" y="1002494"/>
                </a:lnTo>
                <a:lnTo>
                  <a:pt x="3108225" y="1010266"/>
                </a:lnTo>
                <a:lnTo>
                  <a:pt x="3106857" y="1014333"/>
                </a:lnTo>
                <a:lnTo>
                  <a:pt x="3105803" y="1029450"/>
                </a:lnTo>
                <a:cubicBezTo>
                  <a:pt x="3101883" y="1044084"/>
                  <a:pt x="3095170" y="1057968"/>
                  <a:pt x="3085899" y="1070238"/>
                </a:cubicBezTo>
                <a:lnTo>
                  <a:pt x="3081754" y="1074722"/>
                </a:lnTo>
                <a:lnTo>
                  <a:pt x="2584925" y="1935255"/>
                </a:lnTo>
                <a:cubicBezTo>
                  <a:pt x="2576752" y="1949412"/>
                  <a:pt x="2566097" y="1961241"/>
                  <a:pt x="2553827" y="1970513"/>
                </a:cubicBezTo>
                <a:lnTo>
                  <a:pt x="2548385" y="1973848"/>
                </a:lnTo>
                <a:lnTo>
                  <a:pt x="2546362" y="1975518"/>
                </a:lnTo>
                <a:lnTo>
                  <a:pt x="2540246" y="1978837"/>
                </a:lnTo>
                <a:lnTo>
                  <a:pt x="2534318" y="1982470"/>
                </a:lnTo>
                <a:lnTo>
                  <a:pt x="2531862" y="1983388"/>
                </a:lnTo>
                <a:lnTo>
                  <a:pt x="2526251" y="1986433"/>
                </a:lnTo>
                <a:cubicBezTo>
                  <a:pt x="2512087" y="1992424"/>
                  <a:pt x="2496515" y="1995737"/>
                  <a:pt x="2480169" y="1995737"/>
                </a:cubicBezTo>
                <a:lnTo>
                  <a:pt x="1752059" y="1995736"/>
                </a:lnTo>
                <a:lnTo>
                  <a:pt x="1729800" y="1997980"/>
                </a:lnTo>
                <a:lnTo>
                  <a:pt x="181370" y="1997980"/>
                </a:lnTo>
                <a:cubicBezTo>
                  <a:pt x="81202" y="1997980"/>
                  <a:pt x="0" y="1916778"/>
                  <a:pt x="0" y="1816610"/>
                </a:cubicBezTo>
                <a:lnTo>
                  <a:pt x="0" y="181370"/>
                </a:lnTo>
                <a:cubicBezTo>
                  <a:pt x="0" y="81202"/>
                  <a:pt x="81202" y="0"/>
                  <a:pt x="181370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39E74B00-0DE7-4073-A851-24B2AA017EC0}"/>
              </a:ext>
            </a:extLst>
          </p:cNvPr>
          <p:cNvSpPr/>
          <p:nvPr/>
        </p:nvSpPr>
        <p:spPr>
          <a:xfrm>
            <a:off x="3465701" y="2107220"/>
            <a:ext cx="2744150" cy="1474180"/>
          </a:xfrm>
          <a:custGeom>
            <a:avLst/>
            <a:gdLst>
              <a:gd name="connsiteX0" fmla="*/ 181370 w 3108960"/>
              <a:gd name="connsiteY0" fmla="*/ 0 h 1997980"/>
              <a:gd name="connsiteX1" fmla="*/ 1729800 w 3108960"/>
              <a:gd name="connsiteY1" fmla="*/ 0 h 1997980"/>
              <a:gd name="connsiteX2" fmla="*/ 1751766 w 3108960"/>
              <a:gd name="connsiteY2" fmla="*/ 2215 h 1997980"/>
              <a:gd name="connsiteX3" fmla="*/ 2470965 w 3108960"/>
              <a:gd name="connsiteY3" fmla="*/ 2215 h 1997980"/>
              <a:gd name="connsiteX4" fmla="*/ 2485672 w 3108960"/>
              <a:gd name="connsiteY4" fmla="*/ 0 h 1997980"/>
              <a:gd name="connsiteX5" fmla="*/ 2524594 w 3108960"/>
              <a:gd name="connsiteY5" fmla="*/ 7484 h 1997980"/>
              <a:gd name="connsiteX6" fmla="*/ 2531467 w 3108960"/>
              <a:gd name="connsiteY6" fmla="*/ 11478 h 1997980"/>
              <a:gd name="connsiteX7" fmla="*/ 2531598 w 3108960"/>
              <a:gd name="connsiteY7" fmla="*/ 11519 h 1997980"/>
              <a:gd name="connsiteX8" fmla="*/ 2551708 w 3108960"/>
              <a:gd name="connsiteY8" fmla="*/ 22434 h 1997980"/>
              <a:gd name="connsiteX9" fmla="*/ 2555003 w 3108960"/>
              <a:gd name="connsiteY9" fmla="*/ 25152 h 1997980"/>
              <a:gd name="connsiteX10" fmla="*/ 2559086 w 3108960"/>
              <a:gd name="connsiteY10" fmla="*/ 27524 h 1997980"/>
              <a:gd name="connsiteX11" fmla="*/ 2564918 w 3108960"/>
              <a:gd name="connsiteY11" fmla="*/ 33333 h 1997980"/>
              <a:gd name="connsiteX12" fmla="*/ 2569230 w 3108960"/>
              <a:gd name="connsiteY12" fmla="*/ 36890 h 1997980"/>
              <a:gd name="connsiteX13" fmla="*/ 2572640 w 3108960"/>
              <a:gd name="connsiteY13" fmla="*/ 41024 h 1997980"/>
              <a:gd name="connsiteX14" fmla="*/ 2573580 w 3108960"/>
              <a:gd name="connsiteY14" fmla="*/ 41960 h 1997980"/>
              <a:gd name="connsiteX15" fmla="*/ 2574530 w 3108960"/>
              <a:gd name="connsiteY15" fmla="*/ 43315 h 1997980"/>
              <a:gd name="connsiteX16" fmla="*/ 2583686 w 3108960"/>
              <a:gd name="connsiteY16" fmla="*/ 54412 h 1997980"/>
              <a:gd name="connsiteX17" fmla="*/ 2594602 w 3108960"/>
              <a:gd name="connsiteY17" fmla="*/ 74522 h 1997980"/>
              <a:gd name="connsiteX18" fmla="*/ 2594702 w 3108960"/>
              <a:gd name="connsiteY18" fmla="*/ 74846 h 1997980"/>
              <a:gd name="connsiteX19" fmla="*/ 3084935 w 3108960"/>
              <a:gd name="connsiteY19" fmla="*/ 923954 h 1997980"/>
              <a:gd name="connsiteX20" fmla="*/ 3085164 w 3108960"/>
              <a:gd name="connsiteY20" fmla="*/ 924202 h 1997980"/>
              <a:gd name="connsiteX21" fmla="*/ 3097122 w 3108960"/>
              <a:gd name="connsiteY21" fmla="*/ 943710 h 1997980"/>
              <a:gd name="connsiteX22" fmla="*/ 3103437 w 3108960"/>
              <a:gd name="connsiteY22" fmla="*/ 960622 h 1997980"/>
              <a:gd name="connsiteX23" fmla="*/ 3103823 w 3108960"/>
              <a:gd name="connsiteY23" fmla="*/ 961480 h 1997980"/>
              <a:gd name="connsiteX24" fmla="*/ 3103924 w 3108960"/>
              <a:gd name="connsiteY24" fmla="*/ 961929 h 1997980"/>
              <a:gd name="connsiteX25" fmla="*/ 3105068 w 3108960"/>
              <a:gd name="connsiteY25" fmla="*/ 964990 h 1997980"/>
              <a:gd name="connsiteX26" fmla="*/ 3105268 w 3108960"/>
              <a:gd name="connsiteY26" fmla="*/ 967864 h 1997980"/>
              <a:gd name="connsiteX27" fmla="*/ 3108960 w 3108960"/>
              <a:gd name="connsiteY27" fmla="*/ 984174 h 1997980"/>
              <a:gd name="connsiteX28" fmla="*/ 3107683 w 3108960"/>
              <a:gd name="connsiteY28" fmla="*/ 1002494 h 1997980"/>
              <a:gd name="connsiteX29" fmla="*/ 3108225 w 3108960"/>
              <a:gd name="connsiteY29" fmla="*/ 1010266 h 1997980"/>
              <a:gd name="connsiteX30" fmla="*/ 3106857 w 3108960"/>
              <a:gd name="connsiteY30" fmla="*/ 1014333 h 1997980"/>
              <a:gd name="connsiteX31" fmla="*/ 3105803 w 3108960"/>
              <a:gd name="connsiteY31" fmla="*/ 1029450 h 1997980"/>
              <a:gd name="connsiteX32" fmla="*/ 3085899 w 3108960"/>
              <a:gd name="connsiteY32" fmla="*/ 1070238 h 1997980"/>
              <a:gd name="connsiteX33" fmla="*/ 3081754 w 3108960"/>
              <a:gd name="connsiteY33" fmla="*/ 1074722 h 1997980"/>
              <a:gd name="connsiteX34" fmla="*/ 2584925 w 3108960"/>
              <a:gd name="connsiteY34" fmla="*/ 1935255 h 1997980"/>
              <a:gd name="connsiteX35" fmla="*/ 2553827 w 3108960"/>
              <a:gd name="connsiteY35" fmla="*/ 1970513 h 1997980"/>
              <a:gd name="connsiteX36" fmla="*/ 2548385 w 3108960"/>
              <a:gd name="connsiteY36" fmla="*/ 1973848 h 1997980"/>
              <a:gd name="connsiteX37" fmla="*/ 2546362 w 3108960"/>
              <a:gd name="connsiteY37" fmla="*/ 1975518 h 1997980"/>
              <a:gd name="connsiteX38" fmla="*/ 2540246 w 3108960"/>
              <a:gd name="connsiteY38" fmla="*/ 1978837 h 1997980"/>
              <a:gd name="connsiteX39" fmla="*/ 2534318 w 3108960"/>
              <a:gd name="connsiteY39" fmla="*/ 1982470 h 1997980"/>
              <a:gd name="connsiteX40" fmla="*/ 2531862 w 3108960"/>
              <a:gd name="connsiteY40" fmla="*/ 1983388 h 1997980"/>
              <a:gd name="connsiteX41" fmla="*/ 2526251 w 3108960"/>
              <a:gd name="connsiteY41" fmla="*/ 1986433 h 1997980"/>
              <a:gd name="connsiteX42" fmla="*/ 2480169 w 3108960"/>
              <a:gd name="connsiteY42" fmla="*/ 1995737 h 1997980"/>
              <a:gd name="connsiteX43" fmla="*/ 1752059 w 3108960"/>
              <a:gd name="connsiteY43" fmla="*/ 1995736 h 1997980"/>
              <a:gd name="connsiteX44" fmla="*/ 1729800 w 3108960"/>
              <a:gd name="connsiteY44" fmla="*/ 1997980 h 1997980"/>
              <a:gd name="connsiteX45" fmla="*/ 181370 w 3108960"/>
              <a:gd name="connsiteY45" fmla="*/ 1997980 h 1997980"/>
              <a:gd name="connsiteX46" fmla="*/ 0 w 3108960"/>
              <a:gd name="connsiteY46" fmla="*/ 1816610 h 1997980"/>
              <a:gd name="connsiteX47" fmla="*/ 0 w 3108960"/>
              <a:gd name="connsiteY47" fmla="*/ 181370 h 1997980"/>
              <a:gd name="connsiteX48" fmla="*/ 181370 w 3108960"/>
              <a:gd name="connsiteY48" fmla="*/ 0 h 1997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108960" h="1997980">
                <a:moveTo>
                  <a:pt x="181370" y="0"/>
                </a:moveTo>
                <a:lnTo>
                  <a:pt x="1729800" y="0"/>
                </a:lnTo>
                <a:lnTo>
                  <a:pt x="1751766" y="2215"/>
                </a:lnTo>
                <a:lnTo>
                  <a:pt x="2470965" y="2215"/>
                </a:lnTo>
                <a:lnTo>
                  <a:pt x="2485672" y="0"/>
                </a:lnTo>
                <a:cubicBezTo>
                  <a:pt x="2498997" y="299"/>
                  <a:pt x="2512165" y="2845"/>
                  <a:pt x="2524594" y="7484"/>
                </a:cubicBezTo>
                <a:lnTo>
                  <a:pt x="2531467" y="11478"/>
                </a:lnTo>
                <a:lnTo>
                  <a:pt x="2531598" y="11519"/>
                </a:lnTo>
                <a:cubicBezTo>
                  <a:pt x="2538680" y="14514"/>
                  <a:pt x="2545410" y="18179"/>
                  <a:pt x="2551708" y="22434"/>
                </a:cubicBezTo>
                <a:lnTo>
                  <a:pt x="2555003" y="25152"/>
                </a:lnTo>
                <a:lnTo>
                  <a:pt x="2559086" y="27524"/>
                </a:lnTo>
                <a:lnTo>
                  <a:pt x="2564918" y="33333"/>
                </a:lnTo>
                <a:lnTo>
                  <a:pt x="2569230" y="36890"/>
                </a:lnTo>
                <a:lnTo>
                  <a:pt x="2572640" y="41024"/>
                </a:lnTo>
                <a:lnTo>
                  <a:pt x="2573580" y="41960"/>
                </a:lnTo>
                <a:lnTo>
                  <a:pt x="2574530" y="43315"/>
                </a:lnTo>
                <a:lnTo>
                  <a:pt x="2583686" y="54412"/>
                </a:lnTo>
                <a:cubicBezTo>
                  <a:pt x="2587941" y="60710"/>
                  <a:pt x="2591606" y="67440"/>
                  <a:pt x="2594602" y="74522"/>
                </a:cubicBezTo>
                <a:lnTo>
                  <a:pt x="2594702" y="74846"/>
                </a:lnTo>
                <a:lnTo>
                  <a:pt x="3084935" y="923954"/>
                </a:lnTo>
                <a:lnTo>
                  <a:pt x="3085164" y="924202"/>
                </a:lnTo>
                <a:cubicBezTo>
                  <a:pt x="3089799" y="930337"/>
                  <a:pt x="3093795" y="936876"/>
                  <a:pt x="3097122" y="943710"/>
                </a:cubicBezTo>
                <a:lnTo>
                  <a:pt x="3103437" y="960622"/>
                </a:lnTo>
                <a:lnTo>
                  <a:pt x="3103823" y="961480"/>
                </a:lnTo>
                <a:lnTo>
                  <a:pt x="3103924" y="961929"/>
                </a:lnTo>
                <a:lnTo>
                  <a:pt x="3105068" y="964990"/>
                </a:lnTo>
                <a:lnTo>
                  <a:pt x="3105268" y="967864"/>
                </a:lnTo>
                <a:lnTo>
                  <a:pt x="3108960" y="984174"/>
                </a:lnTo>
                <a:lnTo>
                  <a:pt x="3107683" y="1002494"/>
                </a:lnTo>
                <a:lnTo>
                  <a:pt x="3108225" y="1010266"/>
                </a:lnTo>
                <a:lnTo>
                  <a:pt x="3106857" y="1014333"/>
                </a:lnTo>
                <a:lnTo>
                  <a:pt x="3105803" y="1029450"/>
                </a:lnTo>
                <a:cubicBezTo>
                  <a:pt x="3101883" y="1044084"/>
                  <a:pt x="3095170" y="1057968"/>
                  <a:pt x="3085899" y="1070238"/>
                </a:cubicBezTo>
                <a:lnTo>
                  <a:pt x="3081754" y="1074722"/>
                </a:lnTo>
                <a:lnTo>
                  <a:pt x="2584925" y="1935255"/>
                </a:lnTo>
                <a:cubicBezTo>
                  <a:pt x="2576752" y="1949412"/>
                  <a:pt x="2566097" y="1961241"/>
                  <a:pt x="2553827" y="1970513"/>
                </a:cubicBezTo>
                <a:lnTo>
                  <a:pt x="2548385" y="1973848"/>
                </a:lnTo>
                <a:lnTo>
                  <a:pt x="2546362" y="1975518"/>
                </a:lnTo>
                <a:lnTo>
                  <a:pt x="2540246" y="1978837"/>
                </a:lnTo>
                <a:lnTo>
                  <a:pt x="2534318" y="1982470"/>
                </a:lnTo>
                <a:lnTo>
                  <a:pt x="2531862" y="1983388"/>
                </a:lnTo>
                <a:lnTo>
                  <a:pt x="2526251" y="1986433"/>
                </a:lnTo>
                <a:cubicBezTo>
                  <a:pt x="2512087" y="1992424"/>
                  <a:pt x="2496515" y="1995737"/>
                  <a:pt x="2480169" y="1995737"/>
                </a:cubicBezTo>
                <a:lnTo>
                  <a:pt x="1752059" y="1995736"/>
                </a:lnTo>
                <a:lnTo>
                  <a:pt x="1729800" y="1997980"/>
                </a:lnTo>
                <a:lnTo>
                  <a:pt x="181370" y="1997980"/>
                </a:lnTo>
                <a:cubicBezTo>
                  <a:pt x="81202" y="1997980"/>
                  <a:pt x="0" y="1916778"/>
                  <a:pt x="0" y="1816610"/>
                </a:cubicBezTo>
                <a:lnTo>
                  <a:pt x="0" y="181370"/>
                </a:lnTo>
                <a:cubicBezTo>
                  <a:pt x="0" y="81202"/>
                  <a:pt x="81202" y="0"/>
                  <a:pt x="18137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80B3E028-1342-4672-998F-AAE17A4B6021}"/>
              </a:ext>
            </a:extLst>
          </p:cNvPr>
          <p:cNvSpPr/>
          <p:nvPr/>
        </p:nvSpPr>
        <p:spPr>
          <a:xfrm>
            <a:off x="931826" y="2107220"/>
            <a:ext cx="2744150" cy="1474180"/>
          </a:xfrm>
          <a:custGeom>
            <a:avLst/>
            <a:gdLst>
              <a:gd name="connsiteX0" fmla="*/ 181370 w 3108960"/>
              <a:gd name="connsiteY0" fmla="*/ 0 h 1997980"/>
              <a:gd name="connsiteX1" fmla="*/ 1729800 w 3108960"/>
              <a:gd name="connsiteY1" fmla="*/ 0 h 1997980"/>
              <a:gd name="connsiteX2" fmla="*/ 1751766 w 3108960"/>
              <a:gd name="connsiteY2" fmla="*/ 2215 h 1997980"/>
              <a:gd name="connsiteX3" fmla="*/ 2470965 w 3108960"/>
              <a:gd name="connsiteY3" fmla="*/ 2215 h 1997980"/>
              <a:gd name="connsiteX4" fmla="*/ 2485672 w 3108960"/>
              <a:gd name="connsiteY4" fmla="*/ 0 h 1997980"/>
              <a:gd name="connsiteX5" fmla="*/ 2524594 w 3108960"/>
              <a:gd name="connsiteY5" fmla="*/ 7484 h 1997980"/>
              <a:gd name="connsiteX6" fmla="*/ 2531467 w 3108960"/>
              <a:gd name="connsiteY6" fmla="*/ 11478 h 1997980"/>
              <a:gd name="connsiteX7" fmla="*/ 2531598 w 3108960"/>
              <a:gd name="connsiteY7" fmla="*/ 11519 h 1997980"/>
              <a:gd name="connsiteX8" fmla="*/ 2551708 w 3108960"/>
              <a:gd name="connsiteY8" fmla="*/ 22434 h 1997980"/>
              <a:gd name="connsiteX9" fmla="*/ 2555003 w 3108960"/>
              <a:gd name="connsiteY9" fmla="*/ 25152 h 1997980"/>
              <a:gd name="connsiteX10" fmla="*/ 2559086 w 3108960"/>
              <a:gd name="connsiteY10" fmla="*/ 27524 h 1997980"/>
              <a:gd name="connsiteX11" fmla="*/ 2564918 w 3108960"/>
              <a:gd name="connsiteY11" fmla="*/ 33333 h 1997980"/>
              <a:gd name="connsiteX12" fmla="*/ 2569230 w 3108960"/>
              <a:gd name="connsiteY12" fmla="*/ 36890 h 1997980"/>
              <a:gd name="connsiteX13" fmla="*/ 2572640 w 3108960"/>
              <a:gd name="connsiteY13" fmla="*/ 41024 h 1997980"/>
              <a:gd name="connsiteX14" fmla="*/ 2573580 w 3108960"/>
              <a:gd name="connsiteY14" fmla="*/ 41960 h 1997980"/>
              <a:gd name="connsiteX15" fmla="*/ 2574530 w 3108960"/>
              <a:gd name="connsiteY15" fmla="*/ 43315 h 1997980"/>
              <a:gd name="connsiteX16" fmla="*/ 2583686 w 3108960"/>
              <a:gd name="connsiteY16" fmla="*/ 54412 h 1997980"/>
              <a:gd name="connsiteX17" fmla="*/ 2594602 w 3108960"/>
              <a:gd name="connsiteY17" fmla="*/ 74522 h 1997980"/>
              <a:gd name="connsiteX18" fmla="*/ 2594702 w 3108960"/>
              <a:gd name="connsiteY18" fmla="*/ 74846 h 1997980"/>
              <a:gd name="connsiteX19" fmla="*/ 3084935 w 3108960"/>
              <a:gd name="connsiteY19" fmla="*/ 923954 h 1997980"/>
              <a:gd name="connsiteX20" fmla="*/ 3085164 w 3108960"/>
              <a:gd name="connsiteY20" fmla="*/ 924202 h 1997980"/>
              <a:gd name="connsiteX21" fmla="*/ 3097122 w 3108960"/>
              <a:gd name="connsiteY21" fmla="*/ 943710 h 1997980"/>
              <a:gd name="connsiteX22" fmla="*/ 3103437 w 3108960"/>
              <a:gd name="connsiteY22" fmla="*/ 960622 h 1997980"/>
              <a:gd name="connsiteX23" fmla="*/ 3103823 w 3108960"/>
              <a:gd name="connsiteY23" fmla="*/ 961480 h 1997980"/>
              <a:gd name="connsiteX24" fmla="*/ 3103924 w 3108960"/>
              <a:gd name="connsiteY24" fmla="*/ 961929 h 1997980"/>
              <a:gd name="connsiteX25" fmla="*/ 3105068 w 3108960"/>
              <a:gd name="connsiteY25" fmla="*/ 964990 h 1997980"/>
              <a:gd name="connsiteX26" fmla="*/ 3105268 w 3108960"/>
              <a:gd name="connsiteY26" fmla="*/ 967864 h 1997980"/>
              <a:gd name="connsiteX27" fmla="*/ 3108960 w 3108960"/>
              <a:gd name="connsiteY27" fmla="*/ 984174 h 1997980"/>
              <a:gd name="connsiteX28" fmla="*/ 3107683 w 3108960"/>
              <a:gd name="connsiteY28" fmla="*/ 1002494 h 1997980"/>
              <a:gd name="connsiteX29" fmla="*/ 3108225 w 3108960"/>
              <a:gd name="connsiteY29" fmla="*/ 1010266 h 1997980"/>
              <a:gd name="connsiteX30" fmla="*/ 3106857 w 3108960"/>
              <a:gd name="connsiteY30" fmla="*/ 1014333 h 1997980"/>
              <a:gd name="connsiteX31" fmla="*/ 3105803 w 3108960"/>
              <a:gd name="connsiteY31" fmla="*/ 1029450 h 1997980"/>
              <a:gd name="connsiteX32" fmla="*/ 3085899 w 3108960"/>
              <a:gd name="connsiteY32" fmla="*/ 1070238 h 1997980"/>
              <a:gd name="connsiteX33" fmla="*/ 3081754 w 3108960"/>
              <a:gd name="connsiteY33" fmla="*/ 1074722 h 1997980"/>
              <a:gd name="connsiteX34" fmla="*/ 2584925 w 3108960"/>
              <a:gd name="connsiteY34" fmla="*/ 1935255 h 1997980"/>
              <a:gd name="connsiteX35" fmla="*/ 2553827 w 3108960"/>
              <a:gd name="connsiteY35" fmla="*/ 1970513 h 1997980"/>
              <a:gd name="connsiteX36" fmla="*/ 2548385 w 3108960"/>
              <a:gd name="connsiteY36" fmla="*/ 1973848 h 1997980"/>
              <a:gd name="connsiteX37" fmla="*/ 2546362 w 3108960"/>
              <a:gd name="connsiteY37" fmla="*/ 1975518 h 1997980"/>
              <a:gd name="connsiteX38" fmla="*/ 2540246 w 3108960"/>
              <a:gd name="connsiteY38" fmla="*/ 1978837 h 1997980"/>
              <a:gd name="connsiteX39" fmla="*/ 2534318 w 3108960"/>
              <a:gd name="connsiteY39" fmla="*/ 1982470 h 1997980"/>
              <a:gd name="connsiteX40" fmla="*/ 2531862 w 3108960"/>
              <a:gd name="connsiteY40" fmla="*/ 1983388 h 1997980"/>
              <a:gd name="connsiteX41" fmla="*/ 2526251 w 3108960"/>
              <a:gd name="connsiteY41" fmla="*/ 1986433 h 1997980"/>
              <a:gd name="connsiteX42" fmla="*/ 2480169 w 3108960"/>
              <a:gd name="connsiteY42" fmla="*/ 1995737 h 1997980"/>
              <a:gd name="connsiteX43" fmla="*/ 1752059 w 3108960"/>
              <a:gd name="connsiteY43" fmla="*/ 1995736 h 1997980"/>
              <a:gd name="connsiteX44" fmla="*/ 1729800 w 3108960"/>
              <a:gd name="connsiteY44" fmla="*/ 1997980 h 1997980"/>
              <a:gd name="connsiteX45" fmla="*/ 181370 w 3108960"/>
              <a:gd name="connsiteY45" fmla="*/ 1997980 h 1997980"/>
              <a:gd name="connsiteX46" fmla="*/ 0 w 3108960"/>
              <a:gd name="connsiteY46" fmla="*/ 1816610 h 1997980"/>
              <a:gd name="connsiteX47" fmla="*/ 0 w 3108960"/>
              <a:gd name="connsiteY47" fmla="*/ 181370 h 1997980"/>
              <a:gd name="connsiteX48" fmla="*/ 181370 w 3108960"/>
              <a:gd name="connsiteY48" fmla="*/ 0 h 1997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108960" h="1997980">
                <a:moveTo>
                  <a:pt x="181370" y="0"/>
                </a:moveTo>
                <a:lnTo>
                  <a:pt x="1729800" y="0"/>
                </a:lnTo>
                <a:lnTo>
                  <a:pt x="1751766" y="2215"/>
                </a:lnTo>
                <a:lnTo>
                  <a:pt x="2470965" y="2215"/>
                </a:lnTo>
                <a:lnTo>
                  <a:pt x="2485672" y="0"/>
                </a:lnTo>
                <a:cubicBezTo>
                  <a:pt x="2498997" y="299"/>
                  <a:pt x="2512165" y="2845"/>
                  <a:pt x="2524594" y="7484"/>
                </a:cubicBezTo>
                <a:lnTo>
                  <a:pt x="2531467" y="11478"/>
                </a:lnTo>
                <a:lnTo>
                  <a:pt x="2531598" y="11519"/>
                </a:lnTo>
                <a:cubicBezTo>
                  <a:pt x="2538680" y="14514"/>
                  <a:pt x="2545410" y="18179"/>
                  <a:pt x="2551708" y="22434"/>
                </a:cubicBezTo>
                <a:lnTo>
                  <a:pt x="2555003" y="25152"/>
                </a:lnTo>
                <a:lnTo>
                  <a:pt x="2559086" y="27524"/>
                </a:lnTo>
                <a:lnTo>
                  <a:pt x="2564918" y="33333"/>
                </a:lnTo>
                <a:lnTo>
                  <a:pt x="2569230" y="36890"/>
                </a:lnTo>
                <a:lnTo>
                  <a:pt x="2572640" y="41024"/>
                </a:lnTo>
                <a:lnTo>
                  <a:pt x="2573580" y="41960"/>
                </a:lnTo>
                <a:lnTo>
                  <a:pt x="2574530" y="43315"/>
                </a:lnTo>
                <a:lnTo>
                  <a:pt x="2583686" y="54412"/>
                </a:lnTo>
                <a:cubicBezTo>
                  <a:pt x="2587941" y="60710"/>
                  <a:pt x="2591606" y="67440"/>
                  <a:pt x="2594602" y="74522"/>
                </a:cubicBezTo>
                <a:lnTo>
                  <a:pt x="2594702" y="74846"/>
                </a:lnTo>
                <a:lnTo>
                  <a:pt x="3084935" y="923954"/>
                </a:lnTo>
                <a:lnTo>
                  <a:pt x="3085164" y="924202"/>
                </a:lnTo>
                <a:cubicBezTo>
                  <a:pt x="3089799" y="930337"/>
                  <a:pt x="3093795" y="936876"/>
                  <a:pt x="3097122" y="943710"/>
                </a:cubicBezTo>
                <a:lnTo>
                  <a:pt x="3103437" y="960622"/>
                </a:lnTo>
                <a:lnTo>
                  <a:pt x="3103823" y="961480"/>
                </a:lnTo>
                <a:lnTo>
                  <a:pt x="3103924" y="961929"/>
                </a:lnTo>
                <a:lnTo>
                  <a:pt x="3105068" y="964990"/>
                </a:lnTo>
                <a:lnTo>
                  <a:pt x="3105268" y="967864"/>
                </a:lnTo>
                <a:lnTo>
                  <a:pt x="3108960" y="984174"/>
                </a:lnTo>
                <a:lnTo>
                  <a:pt x="3107683" y="1002494"/>
                </a:lnTo>
                <a:lnTo>
                  <a:pt x="3108225" y="1010266"/>
                </a:lnTo>
                <a:lnTo>
                  <a:pt x="3106857" y="1014333"/>
                </a:lnTo>
                <a:lnTo>
                  <a:pt x="3105803" y="1029450"/>
                </a:lnTo>
                <a:cubicBezTo>
                  <a:pt x="3101883" y="1044084"/>
                  <a:pt x="3095170" y="1057968"/>
                  <a:pt x="3085899" y="1070238"/>
                </a:cubicBezTo>
                <a:lnTo>
                  <a:pt x="3081754" y="1074722"/>
                </a:lnTo>
                <a:lnTo>
                  <a:pt x="2584925" y="1935255"/>
                </a:lnTo>
                <a:cubicBezTo>
                  <a:pt x="2576752" y="1949412"/>
                  <a:pt x="2566097" y="1961241"/>
                  <a:pt x="2553827" y="1970513"/>
                </a:cubicBezTo>
                <a:lnTo>
                  <a:pt x="2548385" y="1973848"/>
                </a:lnTo>
                <a:lnTo>
                  <a:pt x="2546362" y="1975518"/>
                </a:lnTo>
                <a:lnTo>
                  <a:pt x="2540246" y="1978837"/>
                </a:lnTo>
                <a:lnTo>
                  <a:pt x="2534318" y="1982470"/>
                </a:lnTo>
                <a:lnTo>
                  <a:pt x="2531862" y="1983388"/>
                </a:lnTo>
                <a:lnTo>
                  <a:pt x="2526251" y="1986433"/>
                </a:lnTo>
                <a:cubicBezTo>
                  <a:pt x="2512087" y="1992424"/>
                  <a:pt x="2496515" y="1995737"/>
                  <a:pt x="2480169" y="1995737"/>
                </a:cubicBezTo>
                <a:lnTo>
                  <a:pt x="1752059" y="1995736"/>
                </a:lnTo>
                <a:lnTo>
                  <a:pt x="1729800" y="1997980"/>
                </a:lnTo>
                <a:lnTo>
                  <a:pt x="181370" y="1997980"/>
                </a:lnTo>
                <a:cubicBezTo>
                  <a:pt x="81202" y="1997980"/>
                  <a:pt x="0" y="1916778"/>
                  <a:pt x="0" y="1816610"/>
                </a:cubicBezTo>
                <a:lnTo>
                  <a:pt x="0" y="181370"/>
                </a:lnTo>
                <a:cubicBezTo>
                  <a:pt x="0" y="81202"/>
                  <a:pt x="81202" y="0"/>
                  <a:pt x="18137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40203C6-56FC-4E44-8918-617031D4C43C}"/>
              </a:ext>
            </a:extLst>
          </p:cNvPr>
          <p:cNvSpPr txBox="1"/>
          <p:nvPr/>
        </p:nvSpPr>
        <p:spPr>
          <a:xfrm>
            <a:off x="1185245" y="2269997"/>
            <a:ext cx="868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01</a:t>
            </a:r>
            <a:endParaRPr lang="zh-CN" altLang="en-US" sz="4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1E4A730-87AC-46F4-BA25-2E7E32C002FE}"/>
              </a:ext>
            </a:extLst>
          </p:cNvPr>
          <p:cNvSpPr txBox="1"/>
          <p:nvPr/>
        </p:nvSpPr>
        <p:spPr>
          <a:xfrm>
            <a:off x="1217098" y="2932758"/>
            <a:ext cx="1937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适应</a:t>
            </a:r>
            <a:r>
              <a:rPr lang="en-US" altLang="zh-CN" sz="24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endParaRPr lang="zh-CN" altLang="en-US" sz="2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0CC9C06-ACC9-4515-A9DC-390069994886}"/>
              </a:ext>
            </a:extLst>
          </p:cNvPr>
          <p:cNvSpPr txBox="1"/>
          <p:nvPr/>
        </p:nvSpPr>
        <p:spPr>
          <a:xfrm>
            <a:off x="3747920" y="2273882"/>
            <a:ext cx="868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02</a:t>
            </a:r>
            <a:endParaRPr lang="zh-CN" altLang="en-US" sz="4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DE17D09-D6D7-430C-BFB5-0E24A4505A28}"/>
              </a:ext>
            </a:extLst>
          </p:cNvPr>
          <p:cNvSpPr txBox="1"/>
          <p:nvPr/>
        </p:nvSpPr>
        <p:spPr>
          <a:xfrm>
            <a:off x="3779773" y="2936643"/>
            <a:ext cx="1937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利用</a:t>
            </a:r>
            <a:r>
              <a:rPr lang="en-US" altLang="zh-CN" sz="24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endParaRPr lang="zh-CN" altLang="en-US" sz="2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3810D8A-3814-4395-AFEC-9434A6C6C037}"/>
              </a:ext>
            </a:extLst>
          </p:cNvPr>
          <p:cNvSpPr txBox="1"/>
          <p:nvPr/>
        </p:nvSpPr>
        <p:spPr>
          <a:xfrm>
            <a:off x="6355724" y="2273882"/>
            <a:ext cx="868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03</a:t>
            </a:r>
            <a:endParaRPr lang="zh-CN" altLang="en-US" sz="4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93AC6F61-9368-4BBD-A868-5C40BA715CC0}"/>
              </a:ext>
            </a:extLst>
          </p:cNvPr>
          <p:cNvSpPr txBox="1"/>
          <p:nvPr/>
        </p:nvSpPr>
        <p:spPr>
          <a:xfrm>
            <a:off x="6387577" y="2936643"/>
            <a:ext cx="1937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成长</a:t>
            </a:r>
            <a:r>
              <a:rPr lang="en-US" altLang="zh-CN" sz="24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endParaRPr lang="zh-CN" altLang="en-US" sz="2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B1C186E-69D6-4CA1-B8DB-851C9E2D8C42}"/>
              </a:ext>
            </a:extLst>
          </p:cNvPr>
          <p:cNvSpPr txBox="1"/>
          <p:nvPr/>
        </p:nvSpPr>
        <p:spPr>
          <a:xfrm>
            <a:off x="8832178" y="2273882"/>
            <a:ext cx="868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04</a:t>
            </a:r>
            <a:endParaRPr lang="zh-CN" altLang="en-US" sz="44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9DADF5C-A53F-44D6-A6AD-702BDC6A9134}"/>
              </a:ext>
            </a:extLst>
          </p:cNvPr>
          <p:cNvSpPr txBox="1"/>
          <p:nvPr/>
        </p:nvSpPr>
        <p:spPr>
          <a:xfrm>
            <a:off x="8864031" y="2936643"/>
            <a:ext cx="1937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成熟</a:t>
            </a:r>
            <a:r>
              <a:rPr lang="en-US" altLang="zh-CN" sz="24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endParaRPr lang="zh-CN" altLang="en-US" sz="2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C6EB754-DBA3-43A3-9B77-C1B5B92672AB}"/>
              </a:ext>
            </a:extLst>
          </p:cNvPr>
          <p:cNvSpPr txBox="1"/>
          <p:nvPr/>
        </p:nvSpPr>
        <p:spPr>
          <a:xfrm>
            <a:off x="1168665" y="3702199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适应学习节奏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BF1F6C74-E565-4200-B2A5-4CA768599090}"/>
              </a:ext>
            </a:extLst>
          </p:cNvPr>
          <p:cNvSpPr txBox="1"/>
          <p:nvPr/>
        </p:nvSpPr>
        <p:spPr>
          <a:xfrm>
            <a:off x="1168665" y="4201042"/>
            <a:ext cx="1826141" cy="1162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第一学期专心学习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确保扎实的基础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了解自身水平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CD104C2A-CC9E-49EB-A0C4-8BDF034AEE1A}"/>
              </a:ext>
            </a:extLst>
          </p:cNvPr>
          <p:cNvSpPr txBox="1"/>
          <p:nvPr/>
        </p:nvSpPr>
        <p:spPr>
          <a:xfrm>
            <a:off x="3702540" y="3702199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利用大学资源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B9B90489-5A1E-499A-9FE7-1887AB61FB18}"/>
              </a:ext>
            </a:extLst>
          </p:cNvPr>
          <p:cNvSpPr txBox="1"/>
          <p:nvPr/>
        </p:nvSpPr>
        <p:spPr>
          <a:xfrm>
            <a:off x="3702540" y="4201042"/>
            <a:ext cx="2031325" cy="792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大学老师的研究平台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大学学历的实习优势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26DED22A-3F07-49BA-A95F-006A9113111D}"/>
              </a:ext>
            </a:extLst>
          </p:cNvPr>
          <p:cNvSpPr txBox="1"/>
          <p:nvPr/>
        </p:nvSpPr>
        <p:spPr>
          <a:xfrm>
            <a:off x="6236414" y="3702199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不负春光，野蛮生长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F2DD6C85-4CF0-4366-A8EA-9576B025553F}"/>
              </a:ext>
            </a:extLst>
          </p:cNvPr>
          <p:cNvSpPr txBox="1"/>
          <p:nvPr/>
        </p:nvSpPr>
        <p:spPr>
          <a:xfrm>
            <a:off x="8770288" y="3702199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破茧成蝶，走向社会</a:t>
            </a:r>
          </a:p>
        </p:txBody>
      </p:sp>
      <p:pic>
        <p:nvPicPr>
          <p:cNvPr id="27" name="图片 26" descr="文本&#10;&#10;描述已自动生成">
            <a:extLst>
              <a:ext uri="{FF2B5EF4-FFF2-40B4-BE49-F238E27FC236}">
                <a16:creationId xmlns:a16="http://schemas.microsoft.com/office/drawing/2014/main" id="{BD159A46-5BDC-4B74-B21A-B068EFF83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674" y="-51688"/>
            <a:ext cx="3575325" cy="813123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85B9FDB9-1F66-844D-B3F1-968F21FFA012}"/>
              </a:ext>
            </a:extLst>
          </p:cNvPr>
          <p:cNvSpPr txBox="1"/>
          <p:nvPr/>
        </p:nvSpPr>
        <p:spPr>
          <a:xfrm>
            <a:off x="6253395" y="4201042"/>
            <a:ext cx="2121093" cy="1162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目标：保研出国工作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大胆探索，审慎决策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把填空题变选择题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2B6F1396-48E7-0E40-9374-32241EF43C8B}"/>
              </a:ext>
            </a:extLst>
          </p:cNvPr>
          <p:cNvSpPr txBox="1"/>
          <p:nvPr/>
        </p:nvSpPr>
        <p:spPr>
          <a:xfrm>
            <a:off x="8832178" y="4201042"/>
            <a:ext cx="2031325" cy="1530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时间会回答成长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成长会回答梦想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梦想会回答生活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生活回答你我的模样</a:t>
            </a:r>
          </a:p>
        </p:txBody>
      </p:sp>
    </p:spTree>
    <p:extLst>
      <p:ext uri="{BB962C8B-B14F-4D97-AF65-F5344CB8AC3E}">
        <p14:creationId xmlns:p14="http://schemas.microsoft.com/office/powerpoint/2010/main" val="275264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  <p:bldP spid="19" grpId="0"/>
      <p:bldP spid="22" grpId="0"/>
      <p:bldP spid="25" grpId="0"/>
      <p:bldP spid="26" grpId="0"/>
      <p:bldP spid="28" grpId="0"/>
      <p:bldP spid="29" grpId="0"/>
      <p:bldP spid="31" grpId="0"/>
      <p:bldP spid="32" grpId="0"/>
      <p:bldP spid="34" grpId="0"/>
      <p:bldP spid="35" grpId="0"/>
      <p:bldP spid="36" grpId="0"/>
      <p:bldP spid="37" grpId="0"/>
      <p:bldP spid="38" grpId="0"/>
      <p:bldP spid="40" grpId="0"/>
      <p:bldP spid="30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25A49531-D3E0-4FAB-9E9B-A38B8BB9D87A}"/>
              </a:ext>
            </a:extLst>
          </p:cNvPr>
          <p:cNvCxnSpPr>
            <a:cxnSpLocks/>
            <a:endCxn id="49" idx="12"/>
          </p:cNvCxnSpPr>
          <p:nvPr/>
        </p:nvCxnSpPr>
        <p:spPr>
          <a:xfrm>
            <a:off x="4516405" y="3746525"/>
            <a:ext cx="6233672" cy="17487"/>
          </a:xfrm>
          <a:prstGeom prst="straightConnector1">
            <a:avLst/>
          </a:prstGeom>
          <a:solidFill>
            <a:schemeClr val="bg1"/>
          </a:solidFill>
          <a:ln w="28575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7" name="任意多边形: 形状 46">
            <a:extLst>
              <a:ext uri="{FF2B5EF4-FFF2-40B4-BE49-F238E27FC236}">
                <a16:creationId xmlns:a16="http://schemas.microsoft.com/office/drawing/2014/main" id="{B4561D3B-6D16-47E4-B14D-C5D7E19857ED}"/>
              </a:ext>
            </a:extLst>
          </p:cNvPr>
          <p:cNvSpPr/>
          <p:nvPr/>
        </p:nvSpPr>
        <p:spPr>
          <a:xfrm>
            <a:off x="3807822" y="3218918"/>
            <a:ext cx="1234159" cy="1086379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id="{3F74F141-08E5-4D08-9C76-A1CA483192E8}"/>
              </a:ext>
            </a:extLst>
          </p:cNvPr>
          <p:cNvSpPr/>
          <p:nvPr/>
        </p:nvSpPr>
        <p:spPr>
          <a:xfrm>
            <a:off x="6662217" y="3218918"/>
            <a:ext cx="1234159" cy="1086379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8336B738-E7DF-4B02-A57E-A7D028CEC85A}"/>
              </a:ext>
            </a:extLst>
          </p:cNvPr>
          <p:cNvSpPr/>
          <p:nvPr/>
        </p:nvSpPr>
        <p:spPr>
          <a:xfrm>
            <a:off x="9516612" y="3218917"/>
            <a:ext cx="1234159" cy="1086380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1F0E2D9F-348A-432F-9253-FAA113DE9515}"/>
              </a:ext>
            </a:extLst>
          </p:cNvPr>
          <p:cNvGrpSpPr/>
          <p:nvPr/>
        </p:nvGrpSpPr>
        <p:grpSpPr>
          <a:xfrm>
            <a:off x="5653507" y="3563515"/>
            <a:ext cx="397184" cy="397184"/>
            <a:chOff x="2722919" y="2361486"/>
            <a:chExt cx="397184" cy="397184"/>
          </a:xfrm>
        </p:grpSpPr>
        <p:sp>
          <p:nvSpPr>
            <p:cNvPr id="7" name="ï$lïďé">
              <a:extLst>
                <a:ext uri="{FF2B5EF4-FFF2-40B4-BE49-F238E27FC236}">
                  <a16:creationId xmlns:a16="http://schemas.microsoft.com/office/drawing/2014/main" id="{EFA8CC21-E457-4B85-A63F-D3A011B16814}"/>
                </a:ext>
              </a:extLst>
            </p:cNvPr>
            <p:cNvSpPr/>
            <p:nvPr/>
          </p:nvSpPr>
          <p:spPr>
            <a:xfrm>
              <a:off x="2722919" y="2361486"/>
              <a:ext cx="397184" cy="397184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iṥļïḋe">
              <a:extLst>
                <a:ext uri="{FF2B5EF4-FFF2-40B4-BE49-F238E27FC236}">
                  <a16:creationId xmlns:a16="http://schemas.microsoft.com/office/drawing/2014/main" id="{66F8878C-7FBB-4245-BB4F-F02A727F6452}"/>
                </a:ext>
              </a:extLst>
            </p:cNvPr>
            <p:cNvSpPr/>
            <p:nvPr/>
          </p:nvSpPr>
          <p:spPr>
            <a:xfrm>
              <a:off x="2839760" y="2460220"/>
              <a:ext cx="163502" cy="199717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83620AD3-4EDC-4079-9D85-FE9EFE03AACD}"/>
              </a:ext>
            </a:extLst>
          </p:cNvPr>
          <p:cNvGrpSpPr/>
          <p:nvPr/>
        </p:nvGrpSpPr>
        <p:grpSpPr>
          <a:xfrm>
            <a:off x="8507902" y="3563515"/>
            <a:ext cx="397184" cy="397184"/>
            <a:chOff x="5914872" y="2361486"/>
            <a:chExt cx="397184" cy="397184"/>
          </a:xfrm>
        </p:grpSpPr>
        <p:sp>
          <p:nvSpPr>
            <p:cNvPr id="9" name="ís1iḍê">
              <a:extLst>
                <a:ext uri="{FF2B5EF4-FFF2-40B4-BE49-F238E27FC236}">
                  <a16:creationId xmlns:a16="http://schemas.microsoft.com/office/drawing/2014/main" id="{2DA91802-5D09-4F44-A2C8-95F15C7F7A47}"/>
                </a:ext>
              </a:extLst>
            </p:cNvPr>
            <p:cNvSpPr/>
            <p:nvPr/>
          </p:nvSpPr>
          <p:spPr>
            <a:xfrm>
              <a:off x="5914872" y="2361486"/>
              <a:ext cx="397184" cy="397184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îŝļíḍé">
              <a:extLst>
                <a:ext uri="{FF2B5EF4-FFF2-40B4-BE49-F238E27FC236}">
                  <a16:creationId xmlns:a16="http://schemas.microsoft.com/office/drawing/2014/main" id="{F6F73593-31AC-4EBE-AB00-629495884A7F}"/>
                </a:ext>
              </a:extLst>
            </p:cNvPr>
            <p:cNvSpPr/>
            <p:nvPr/>
          </p:nvSpPr>
          <p:spPr>
            <a:xfrm>
              <a:off x="6031713" y="2460220"/>
              <a:ext cx="163502" cy="199717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D34C5D54-24D2-4019-B408-472F12E95FB2}"/>
              </a:ext>
            </a:extLst>
          </p:cNvPr>
          <p:cNvSpPr/>
          <p:nvPr/>
        </p:nvSpPr>
        <p:spPr>
          <a:xfrm rot="5400000">
            <a:off x="153396" y="212381"/>
            <a:ext cx="883055" cy="777317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3272DD1-B260-446A-926D-D184547EADCF}"/>
              </a:ext>
            </a:extLst>
          </p:cNvPr>
          <p:cNvSpPr txBox="1"/>
          <p:nvPr/>
        </p:nvSpPr>
        <p:spPr>
          <a:xfrm>
            <a:off x="1164276" y="355470"/>
            <a:ext cx="6032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spc="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大学：高中与社会的过渡期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49D0481-45F0-4AAE-AD90-A6C095E297A5}"/>
              </a:ext>
            </a:extLst>
          </p:cNvPr>
          <p:cNvSpPr txBox="1"/>
          <p:nvPr/>
        </p:nvSpPr>
        <p:spPr>
          <a:xfrm>
            <a:off x="271574" y="339428"/>
            <a:ext cx="646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</a:rPr>
              <a:t>03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D4CB569-A577-400C-B3E7-7F8212F5C6D6}"/>
              </a:ext>
            </a:extLst>
          </p:cNvPr>
          <p:cNvSpPr txBox="1"/>
          <p:nvPr/>
        </p:nvSpPr>
        <p:spPr>
          <a:xfrm>
            <a:off x="983584" y="3577632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主要沟通工具变化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985265BA-6757-408C-9C79-28DF03361F82}"/>
              </a:ext>
            </a:extLst>
          </p:cNvPr>
          <p:cNvSpPr txBox="1"/>
          <p:nvPr/>
        </p:nvSpPr>
        <p:spPr>
          <a:xfrm>
            <a:off x="3842941" y="3485300"/>
            <a:ext cx="1168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/>
              <a:t>QQ</a:t>
            </a:r>
            <a:endParaRPr lang="zh-CN" altLang="en-US" sz="1700" b="1" dirty="0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8319E497-B315-44C8-88E9-F14F3356EA9B}"/>
              </a:ext>
            </a:extLst>
          </p:cNvPr>
          <p:cNvSpPr txBox="1"/>
          <p:nvPr/>
        </p:nvSpPr>
        <p:spPr>
          <a:xfrm>
            <a:off x="6692053" y="3469912"/>
            <a:ext cx="1168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/>
              <a:t>微信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4BB49E8C-DED7-428D-A409-AFC71419B143}"/>
              </a:ext>
            </a:extLst>
          </p:cNvPr>
          <p:cNvSpPr txBox="1"/>
          <p:nvPr/>
        </p:nvSpPr>
        <p:spPr>
          <a:xfrm>
            <a:off x="9551731" y="3469912"/>
            <a:ext cx="1168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/>
              <a:t>邮箱</a:t>
            </a:r>
          </a:p>
        </p:txBody>
      </p:sp>
      <p:pic>
        <p:nvPicPr>
          <p:cNvPr id="51" name="图片 50" descr="文本&#10;&#10;描述已自动生成">
            <a:extLst>
              <a:ext uri="{FF2B5EF4-FFF2-40B4-BE49-F238E27FC236}">
                <a16:creationId xmlns:a16="http://schemas.microsoft.com/office/drawing/2014/main" id="{B232406D-8B6F-4FF1-8DAE-949C41542D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674" y="-51688"/>
            <a:ext cx="3575325" cy="813123"/>
          </a:xfrm>
          <a:prstGeom prst="rect">
            <a:avLst/>
          </a:prstGeom>
        </p:spPr>
      </p:pic>
      <p:cxnSp>
        <p:nvCxnSpPr>
          <p:cNvPr id="56" name="直接箭头连接符 5">
            <a:extLst>
              <a:ext uri="{FF2B5EF4-FFF2-40B4-BE49-F238E27FC236}">
                <a16:creationId xmlns:a16="http://schemas.microsoft.com/office/drawing/2014/main" id="{BB9D9F6A-8666-194B-A070-E1E10A9D1D25}"/>
              </a:ext>
            </a:extLst>
          </p:cNvPr>
          <p:cNvCxnSpPr>
            <a:cxnSpLocks/>
            <a:endCxn id="59" idx="12"/>
          </p:cNvCxnSpPr>
          <p:nvPr/>
        </p:nvCxnSpPr>
        <p:spPr>
          <a:xfrm>
            <a:off x="4516405" y="5594690"/>
            <a:ext cx="6233672" cy="17487"/>
          </a:xfrm>
          <a:prstGeom prst="straightConnector1">
            <a:avLst/>
          </a:prstGeom>
          <a:solidFill>
            <a:schemeClr val="bg1"/>
          </a:solidFill>
          <a:ln w="28575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7" name="任意多边形: 形状 46">
            <a:extLst>
              <a:ext uri="{FF2B5EF4-FFF2-40B4-BE49-F238E27FC236}">
                <a16:creationId xmlns:a16="http://schemas.microsoft.com/office/drawing/2014/main" id="{B4A548CB-A90A-3848-82AB-907A4A483DAA}"/>
              </a:ext>
            </a:extLst>
          </p:cNvPr>
          <p:cNvSpPr/>
          <p:nvPr/>
        </p:nvSpPr>
        <p:spPr>
          <a:xfrm>
            <a:off x="3807822" y="5067083"/>
            <a:ext cx="1234159" cy="1086379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8" name="任意多边形: 形状 47">
            <a:extLst>
              <a:ext uri="{FF2B5EF4-FFF2-40B4-BE49-F238E27FC236}">
                <a16:creationId xmlns:a16="http://schemas.microsoft.com/office/drawing/2014/main" id="{E81E5A8D-D488-0847-86CF-D529DE312354}"/>
              </a:ext>
            </a:extLst>
          </p:cNvPr>
          <p:cNvSpPr/>
          <p:nvPr/>
        </p:nvSpPr>
        <p:spPr>
          <a:xfrm>
            <a:off x="6662217" y="5067083"/>
            <a:ext cx="1234159" cy="1086379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9" name="任意多边形: 形状 48">
            <a:extLst>
              <a:ext uri="{FF2B5EF4-FFF2-40B4-BE49-F238E27FC236}">
                <a16:creationId xmlns:a16="http://schemas.microsoft.com/office/drawing/2014/main" id="{4BE7C17E-2AFD-EF41-B125-8A4D0A61A64A}"/>
              </a:ext>
            </a:extLst>
          </p:cNvPr>
          <p:cNvSpPr/>
          <p:nvPr/>
        </p:nvSpPr>
        <p:spPr>
          <a:xfrm>
            <a:off x="9516612" y="5067082"/>
            <a:ext cx="1234159" cy="1086380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3ED6B955-2BD5-2C43-BD80-735A76F68201}"/>
              </a:ext>
            </a:extLst>
          </p:cNvPr>
          <p:cNvGrpSpPr/>
          <p:nvPr/>
        </p:nvGrpSpPr>
        <p:grpSpPr>
          <a:xfrm>
            <a:off x="5653507" y="5411680"/>
            <a:ext cx="397184" cy="397184"/>
            <a:chOff x="2722919" y="2361486"/>
            <a:chExt cx="397184" cy="397184"/>
          </a:xfrm>
        </p:grpSpPr>
        <p:sp>
          <p:nvSpPr>
            <p:cNvPr id="61" name="ï$lïďé">
              <a:extLst>
                <a:ext uri="{FF2B5EF4-FFF2-40B4-BE49-F238E27FC236}">
                  <a16:creationId xmlns:a16="http://schemas.microsoft.com/office/drawing/2014/main" id="{3F85BF8C-45AD-5F45-8C27-07C6CD7DCCE4}"/>
                </a:ext>
              </a:extLst>
            </p:cNvPr>
            <p:cNvSpPr/>
            <p:nvPr/>
          </p:nvSpPr>
          <p:spPr>
            <a:xfrm>
              <a:off x="2722919" y="2361486"/>
              <a:ext cx="397184" cy="397184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iṥļïḋe">
              <a:extLst>
                <a:ext uri="{FF2B5EF4-FFF2-40B4-BE49-F238E27FC236}">
                  <a16:creationId xmlns:a16="http://schemas.microsoft.com/office/drawing/2014/main" id="{5027568F-E3F8-E343-A0BA-EC6DF31030E7}"/>
                </a:ext>
              </a:extLst>
            </p:cNvPr>
            <p:cNvSpPr/>
            <p:nvPr/>
          </p:nvSpPr>
          <p:spPr>
            <a:xfrm>
              <a:off x="2839760" y="2460220"/>
              <a:ext cx="163502" cy="199717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745826E4-42AD-1845-9FDD-09C1B23CDF06}"/>
              </a:ext>
            </a:extLst>
          </p:cNvPr>
          <p:cNvGrpSpPr/>
          <p:nvPr/>
        </p:nvGrpSpPr>
        <p:grpSpPr>
          <a:xfrm>
            <a:off x="8507902" y="5411680"/>
            <a:ext cx="397184" cy="397184"/>
            <a:chOff x="5914872" y="2361486"/>
            <a:chExt cx="397184" cy="397184"/>
          </a:xfrm>
        </p:grpSpPr>
        <p:sp>
          <p:nvSpPr>
            <p:cNvPr id="64" name="ís1iḍê">
              <a:extLst>
                <a:ext uri="{FF2B5EF4-FFF2-40B4-BE49-F238E27FC236}">
                  <a16:creationId xmlns:a16="http://schemas.microsoft.com/office/drawing/2014/main" id="{885CAC5F-997E-6F4C-8E9F-E414CCC70B1E}"/>
                </a:ext>
              </a:extLst>
            </p:cNvPr>
            <p:cNvSpPr/>
            <p:nvPr/>
          </p:nvSpPr>
          <p:spPr>
            <a:xfrm>
              <a:off x="5914872" y="2361486"/>
              <a:ext cx="397184" cy="397184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îŝļíḍé">
              <a:extLst>
                <a:ext uri="{FF2B5EF4-FFF2-40B4-BE49-F238E27FC236}">
                  <a16:creationId xmlns:a16="http://schemas.microsoft.com/office/drawing/2014/main" id="{8DC74F67-A159-E645-AE5C-E34FE925BABA}"/>
                </a:ext>
              </a:extLst>
            </p:cNvPr>
            <p:cNvSpPr/>
            <p:nvPr/>
          </p:nvSpPr>
          <p:spPr>
            <a:xfrm>
              <a:off x="6031713" y="2460220"/>
              <a:ext cx="163502" cy="199717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6" name="文本框 65">
            <a:extLst>
              <a:ext uri="{FF2B5EF4-FFF2-40B4-BE49-F238E27FC236}">
                <a16:creationId xmlns:a16="http://schemas.microsoft.com/office/drawing/2014/main" id="{01A4A3B2-B29F-014D-A4B2-669B4CF2CE77}"/>
              </a:ext>
            </a:extLst>
          </p:cNvPr>
          <p:cNvSpPr txBox="1"/>
          <p:nvPr/>
        </p:nvSpPr>
        <p:spPr>
          <a:xfrm>
            <a:off x="983583" y="5425797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主要社交关系变化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7E273613-252C-AB44-99E3-6A8A8AD03651}"/>
              </a:ext>
            </a:extLst>
          </p:cNvPr>
          <p:cNvSpPr txBox="1"/>
          <p:nvPr/>
        </p:nvSpPr>
        <p:spPr>
          <a:xfrm>
            <a:off x="3842941" y="5333465"/>
            <a:ext cx="1168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/>
              <a:t>好朋友</a:t>
            </a:r>
            <a:endParaRPr lang="zh-CN" altLang="en-US" sz="1400" b="1" dirty="0"/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04369CFA-A0A8-0449-8FFA-8E25A4A2042C}"/>
              </a:ext>
            </a:extLst>
          </p:cNvPr>
          <p:cNvSpPr txBox="1"/>
          <p:nvPr/>
        </p:nvSpPr>
        <p:spPr>
          <a:xfrm>
            <a:off x="6692053" y="5318077"/>
            <a:ext cx="1168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/>
              <a:t>朋友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C440BE35-A8BC-AF47-BE44-27256D5F7EB3}"/>
              </a:ext>
            </a:extLst>
          </p:cNvPr>
          <p:cNvSpPr txBox="1"/>
          <p:nvPr/>
        </p:nvSpPr>
        <p:spPr>
          <a:xfrm>
            <a:off x="9551731" y="5133644"/>
            <a:ext cx="1168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/>
              <a:t>公务</a:t>
            </a:r>
            <a:endParaRPr lang="en-US" altLang="zh-CN" sz="2400" b="1" dirty="0"/>
          </a:p>
          <a:p>
            <a:pPr algn="ctr"/>
            <a:r>
              <a:rPr lang="zh-CN" altLang="en-US" sz="2400" b="1" dirty="0"/>
              <a:t>对接</a:t>
            </a:r>
          </a:p>
        </p:txBody>
      </p:sp>
      <p:cxnSp>
        <p:nvCxnSpPr>
          <p:cNvPr id="70" name="直接箭头连接符 5">
            <a:extLst>
              <a:ext uri="{FF2B5EF4-FFF2-40B4-BE49-F238E27FC236}">
                <a16:creationId xmlns:a16="http://schemas.microsoft.com/office/drawing/2014/main" id="{86788AB9-5FD0-C54F-819E-A6BCC2D16074}"/>
              </a:ext>
            </a:extLst>
          </p:cNvPr>
          <p:cNvCxnSpPr>
            <a:cxnSpLocks/>
            <a:endCxn id="73" idx="12"/>
          </p:cNvCxnSpPr>
          <p:nvPr/>
        </p:nvCxnSpPr>
        <p:spPr>
          <a:xfrm>
            <a:off x="4516405" y="1908576"/>
            <a:ext cx="6233672" cy="17487"/>
          </a:xfrm>
          <a:prstGeom prst="straightConnector1">
            <a:avLst/>
          </a:prstGeom>
          <a:solidFill>
            <a:schemeClr val="bg1"/>
          </a:solidFill>
          <a:ln w="28575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1" name="任意多边形: 形状 46">
            <a:extLst>
              <a:ext uri="{FF2B5EF4-FFF2-40B4-BE49-F238E27FC236}">
                <a16:creationId xmlns:a16="http://schemas.microsoft.com/office/drawing/2014/main" id="{76A72783-2BAC-C840-9E11-92BAE1E3AF6B}"/>
              </a:ext>
            </a:extLst>
          </p:cNvPr>
          <p:cNvSpPr/>
          <p:nvPr/>
        </p:nvSpPr>
        <p:spPr>
          <a:xfrm>
            <a:off x="3807822" y="1380969"/>
            <a:ext cx="1234159" cy="1086379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2" name="任意多边形: 形状 47">
            <a:extLst>
              <a:ext uri="{FF2B5EF4-FFF2-40B4-BE49-F238E27FC236}">
                <a16:creationId xmlns:a16="http://schemas.microsoft.com/office/drawing/2014/main" id="{807A5A3E-1A79-DB45-9EAE-12A8908F7ECD}"/>
              </a:ext>
            </a:extLst>
          </p:cNvPr>
          <p:cNvSpPr/>
          <p:nvPr/>
        </p:nvSpPr>
        <p:spPr>
          <a:xfrm>
            <a:off x="6662217" y="1380969"/>
            <a:ext cx="1234159" cy="1086379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3" name="任意多边形: 形状 48">
            <a:extLst>
              <a:ext uri="{FF2B5EF4-FFF2-40B4-BE49-F238E27FC236}">
                <a16:creationId xmlns:a16="http://schemas.microsoft.com/office/drawing/2014/main" id="{5443BD66-7062-AB4F-B36A-4BDDE493D145}"/>
              </a:ext>
            </a:extLst>
          </p:cNvPr>
          <p:cNvSpPr/>
          <p:nvPr/>
        </p:nvSpPr>
        <p:spPr>
          <a:xfrm>
            <a:off x="9516612" y="1380968"/>
            <a:ext cx="1234159" cy="1086380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670129B8-7733-5240-A0F8-CF3630FE1A65}"/>
              </a:ext>
            </a:extLst>
          </p:cNvPr>
          <p:cNvGrpSpPr/>
          <p:nvPr/>
        </p:nvGrpSpPr>
        <p:grpSpPr>
          <a:xfrm>
            <a:off x="5653507" y="1725566"/>
            <a:ext cx="397184" cy="397184"/>
            <a:chOff x="2722919" y="2361486"/>
            <a:chExt cx="397184" cy="397184"/>
          </a:xfrm>
        </p:grpSpPr>
        <p:sp>
          <p:nvSpPr>
            <p:cNvPr id="75" name="ï$lïďé">
              <a:extLst>
                <a:ext uri="{FF2B5EF4-FFF2-40B4-BE49-F238E27FC236}">
                  <a16:creationId xmlns:a16="http://schemas.microsoft.com/office/drawing/2014/main" id="{958246CB-104F-5D46-8157-E66EB9C7A958}"/>
                </a:ext>
              </a:extLst>
            </p:cNvPr>
            <p:cNvSpPr/>
            <p:nvPr/>
          </p:nvSpPr>
          <p:spPr>
            <a:xfrm>
              <a:off x="2722919" y="2361486"/>
              <a:ext cx="397184" cy="397184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iṥļïḋe">
              <a:extLst>
                <a:ext uri="{FF2B5EF4-FFF2-40B4-BE49-F238E27FC236}">
                  <a16:creationId xmlns:a16="http://schemas.microsoft.com/office/drawing/2014/main" id="{093E6F0A-C2A2-C044-8037-0E406342516C}"/>
                </a:ext>
              </a:extLst>
            </p:cNvPr>
            <p:cNvSpPr/>
            <p:nvPr/>
          </p:nvSpPr>
          <p:spPr>
            <a:xfrm>
              <a:off x="2839760" y="2460220"/>
              <a:ext cx="163502" cy="199717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0F47E503-A0C6-9047-A35C-0A4B77202C89}"/>
              </a:ext>
            </a:extLst>
          </p:cNvPr>
          <p:cNvGrpSpPr/>
          <p:nvPr/>
        </p:nvGrpSpPr>
        <p:grpSpPr>
          <a:xfrm>
            <a:off x="8507902" y="1725566"/>
            <a:ext cx="397184" cy="397184"/>
            <a:chOff x="5914872" y="2361486"/>
            <a:chExt cx="397184" cy="397184"/>
          </a:xfrm>
        </p:grpSpPr>
        <p:sp>
          <p:nvSpPr>
            <p:cNvPr id="78" name="ís1iḍê">
              <a:extLst>
                <a:ext uri="{FF2B5EF4-FFF2-40B4-BE49-F238E27FC236}">
                  <a16:creationId xmlns:a16="http://schemas.microsoft.com/office/drawing/2014/main" id="{28896957-A61B-A844-B1EA-493A1008FF98}"/>
                </a:ext>
              </a:extLst>
            </p:cNvPr>
            <p:cNvSpPr/>
            <p:nvPr/>
          </p:nvSpPr>
          <p:spPr>
            <a:xfrm>
              <a:off x="5914872" y="2361486"/>
              <a:ext cx="397184" cy="397184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îŝļíḍé">
              <a:extLst>
                <a:ext uri="{FF2B5EF4-FFF2-40B4-BE49-F238E27FC236}">
                  <a16:creationId xmlns:a16="http://schemas.microsoft.com/office/drawing/2014/main" id="{03C0E2C3-E877-4B4F-B312-52C582DA83C1}"/>
                </a:ext>
              </a:extLst>
            </p:cNvPr>
            <p:cNvSpPr/>
            <p:nvPr/>
          </p:nvSpPr>
          <p:spPr>
            <a:xfrm>
              <a:off x="6031713" y="2460220"/>
              <a:ext cx="163502" cy="199717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0" name="文本框 79">
            <a:extLst>
              <a:ext uri="{FF2B5EF4-FFF2-40B4-BE49-F238E27FC236}">
                <a16:creationId xmlns:a16="http://schemas.microsoft.com/office/drawing/2014/main" id="{5E38152B-5EF3-CE43-8C96-CDF646B4DA6F}"/>
              </a:ext>
            </a:extLst>
          </p:cNvPr>
          <p:cNvSpPr txBox="1"/>
          <p:nvPr/>
        </p:nvSpPr>
        <p:spPr>
          <a:xfrm>
            <a:off x="1753024" y="1739683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阶段</a:t>
            </a: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B7A499DF-8C46-8443-A677-CBAD926D0EAC}"/>
              </a:ext>
            </a:extLst>
          </p:cNvPr>
          <p:cNvSpPr txBox="1"/>
          <p:nvPr/>
        </p:nvSpPr>
        <p:spPr>
          <a:xfrm>
            <a:off x="3842941" y="1647351"/>
            <a:ext cx="1168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/>
              <a:t>高中</a:t>
            </a:r>
            <a:endParaRPr lang="zh-CN" altLang="en-US" sz="1700" b="1" dirty="0"/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F5A85540-7645-4C47-99DF-B0DE93AD8AD6}"/>
              </a:ext>
            </a:extLst>
          </p:cNvPr>
          <p:cNvSpPr txBox="1"/>
          <p:nvPr/>
        </p:nvSpPr>
        <p:spPr>
          <a:xfrm>
            <a:off x="6692053" y="1631963"/>
            <a:ext cx="1168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/>
              <a:t>大学</a:t>
            </a: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394972BC-7E7B-874C-ADDA-51230EFB9A5E}"/>
              </a:ext>
            </a:extLst>
          </p:cNvPr>
          <p:cNvSpPr txBox="1"/>
          <p:nvPr/>
        </p:nvSpPr>
        <p:spPr>
          <a:xfrm>
            <a:off x="9551731" y="1631963"/>
            <a:ext cx="1168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/>
              <a:t>社会</a:t>
            </a:r>
          </a:p>
        </p:txBody>
      </p:sp>
      <p:sp>
        <p:nvSpPr>
          <p:cNvPr id="84" name="任意多边形: 形状 5">
            <a:extLst>
              <a:ext uri="{FF2B5EF4-FFF2-40B4-BE49-F238E27FC236}">
                <a16:creationId xmlns:a16="http://schemas.microsoft.com/office/drawing/2014/main" id="{ACF6A4A6-9280-884C-AE45-9828C5D79CCF}"/>
              </a:ext>
            </a:extLst>
          </p:cNvPr>
          <p:cNvSpPr/>
          <p:nvPr/>
        </p:nvSpPr>
        <p:spPr>
          <a:xfrm rot="5400000">
            <a:off x="740653" y="784327"/>
            <a:ext cx="382346" cy="336563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671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32" grpId="0"/>
      <p:bldP spid="52" grpId="0"/>
      <p:bldP spid="53" grpId="0"/>
      <p:bldP spid="54" grpId="0"/>
      <p:bldP spid="57" grpId="0" animBg="1"/>
      <p:bldP spid="58" grpId="0" animBg="1"/>
      <p:bldP spid="59" grpId="0" animBg="1"/>
      <p:bldP spid="66" grpId="0"/>
      <p:bldP spid="67" grpId="0"/>
      <p:bldP spid="68" grpId="0"/>
      <p:bldP spid="69" grpId="0"/>
      <p:bldP spid="71" grpId="0" animBg="1"/>
      <p:bldP spid="72" grpId="0" animBg="1"/>
      <p:bldP spid="73" grpId="0" animBg="1"/>
      <p:bldP spid="80" grpId="0"/>
      <p:bldP spid="81" grpId="0"/>
      <p:bldP spid="82" grpId="0"/>
      <p:bldP spid="8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4950EFD-6C74-4F12-A945-2854C68C96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32" b="48526"/>
          <a:stretch/>
        </p:blipFill>
        <p:spPr>
          <a:xfrm>
            <a:off x="-1" y="1160309"/>
            <a:ext cx="10118601" cy="569769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4D15B5-B202-43DB-A99B-2A534D9679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174" r="25859"/>
          <a:stretch/>
        </p:blipFill>
        <p:spPr>
          <a:xfrm>
            <a:off x="10153481" y="0"/>
            <a:ext cx="2038519" cy="259040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72C195D-2045-4DFC-BDA2-D640C745ED6C}"/>
              </a:ext>
            </a:extLst>
          </p:cNvPr>
          <p:cNvSpPr txBox="1"/>
          <p:nvPr/>
        </p:nvSpPr>
        <p:spPr>
          <a:xfrm>
            <a:off x="766763" y="2031276"/>
            <a:ext cx="247277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ea"/>
              </a:rPr>
              <a:t>04</a:t>
            </a:r>
            <a:endParaRPr lang="zh-CN" altLang="en-US" sz="11500" b="1" dirty="0">
              <a:solidFill>
                <a:schemeClr val="accent3">
                  <a:lumMod val="20000"/>
                  <a:lumOff val="80000"/>
                </a:schemeClr>
              </a:solidFill>
              <a:latin typeface="+mn-ea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16C853E-6415-49C4-A4CD-83444689E58A}"/>
              </a:ext>
            </a:extLst>
          </p:cNvPr>
          <p:cNvSpPr txBox="1"/>
          <p:nvPr/>
        </p:nvSpPr>
        <p:spPr>
          <a:xfrm>
            <a:off x="766763" y="3893325"/>
            <a:ext cx="66244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000" b="1" spc="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清华专属心态调整</a:t>
            </a: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B6FC3C2D-B56B-4187-9D17-AB05832576AD}"/>
              </a:ext>
            </a:extLst>
          </p:cNvPr>
          <p:cNvSpPr/>
          <p:nvPr/>
        </p:nvSpPr>
        <p:spPr>
          <a:xfrm rot="5400000">
            <a:off x="10736913" y="1865855"/>
            <a:ext cx="1283029" cy="1129398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5A6FA8ED-D3D3-4545-95AD-08426AEFD55D}"/>
              </a:ext>
            </a:extLst>
          </p:cNvPr>
          <p:cNvSpPr/>
          <p:nvPr/>
        </p:nvSpPr>
        <p:spPr>
          <a:xfrm rot="5400000">
            <a:off x="9397939" y="-188907"/>
            <a:ext cx="1851072" cy="1629423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3253FA98-EE50-443C-A748-681D051F3A60}"/>
              </a:ext>
            </a:extLst>
          </p:cNvPr>
          <p:cNvSpPr/>
          <p:nvPr/>
        </p:nvSpPr>
        <p:spPr>
          <a:xfrm rot="5400000">
            <a:off x="9438006" y="1467930"/>
            <a:ext cx="599222" cy="527470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ABF3114B-F0D6-4285-AB0A-463C70E4FC93}"/>
              </a:ext>
            </a:extLst>
          </p:cNvPr>
          <p:cNvSpPr/>
          <p:nvPr/>
        </p:nvSpPr>
        <p:spPr>
          <a:xfrm rot="5400000">
            <a:off x="9131903" y="1185034"/>
            <a:ext cx="299611" cy="263735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4543C0E7-5B10-4FEF-965A-C862B46EC9F5}"/>
              </a:ext>
            </a:extLst>
          </p:cNvPr>
          <p:cNvSpPr/>
          <p:nvPr/>
        </p:nvSpPr>
        <p:spPr>
          <a:xfrm rot="5400000">
            <a:off x="8663249" y="-130032"/>
            <a:ext cx="803970" cy="707701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6" name="图片 5" descr="文本&#10;&#10;描述已自动生成">
            <a:extLst>
              <a:ext uri="{FF2B5EF4-FFF2-40B4-BE49-F238E27FC236}">
                <a16:creationId xmlns:a16="http://schemas.microsoft.com/office/drawing/2014/main" id="{5A39F7C7-D718-471C-91DF-F63A79E8A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9" y="-28953"/>
            <a:ext cx="4038600" cy="91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1A55699C-2A98-47FC-B686-275D0A1B5E6C}"/>
              </a:ext>
            </a:extLst>
          </p:cNvPr>
          <p:cNvSpPr/>
          <p:nvPr/>
        </p:nvSpPr>
        <p:spPr>
          <a:xfrm rot="5400000">
            <a:off x="153396" y="212381"/>
            <a:ext cx="883055" cy="777317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6C3F493-1899-463E-AFD8-29BD336189DF}"/>
              </a:ext>
            </a:extLst>
          </p:cNvPr>
          <p:cNvSpPr txBox="1"/>
          <p:nvPr/>
        </p:nvSpPr>
        <p:spPr>
          <a:xfrm>
            <a:off x="1164276" y="355470"/>
            <a:ext cx="4570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spc="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自我认知及心理预期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054D02D-19CE-4233-9903-CD8CDFC13700}"/>
              </a:ext>
            </a:extLst>
          </p:cNvPr>
          <p:cNvSpPr txBox="1"/>
          <p:nvPr/>
        </p:nvSpPr>
        <p:spPr>
          <a:xfrm>
            <a:off x="271574" y="339428"/>
            <a:ext cx="646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</a:rPr>
              <a:t>04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0538824-98AC-435F-9DA1-BCDF0C433B10}"/>
              </a:ext>
            </a:extLst>
          </p:cNvPr>
          <p:cNvSpPr/>
          <p:nvPr/>
        </p:nvSpPr>
        <p:spPr>
          <a:xfrm rot="5400000">
            <a:off x="740653" y="784327"/>
            <a:ext cx="382346" cy="336563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4902339-081C-4211-8EEB-BE1E7D0732F2}"/>
              </a:ext>
            </a:extLst>
          </p:cNvPr>
          <p:cNvSpPr txBox="1"/>
          <p:nvPr/>
        </p:nvSpPr>
        <p:spPr>
          <a:xfrm>
            <a:off x="567425" y="3013739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请填写问卷</a:t>
            </a: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E2CACA1D-0829-48BB-8D60-D214BF2A1DE2}"/>
              </a:ext>
            </a:extLst>
          </p:cNvPr>
          <p:cNvSpPr/>
          <p:nvPr/>
        </p:nvSpPr>
        <p:spPr>
          <a:xfrm rot="5400000">
            <a:off x="569976" y="1246666"/>
            <a:ext cx="1718443" cy="1512675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20000"/>
            </a:schemeClr>
          </a:solidFill>
          <a:ln w="22225">
            <a:solidFill>
              <a:schemeClr val="accent3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iconfont-11253-5330692">
            <a:extLst>
              <a:ext uri="{FF2B5EF4-FFF2-40B4-BE49-F238E27FC236}">
                <a16:creationId xmlns:a16="http://schemas.microsoft.com/office/drawing/2014/main" id="{5925A809-8786-49B7-AC04-A78F4A5960C5}"/>
              </a:ext>
            </a:extLst>
          </p:cNvPr>
          <p:cNvSpPr>
            <a:spLocks noChangeAspect="1"/>
          </p:cNvSpPr>
          <p:nvPr/>
        </p:nvSpPr>
        <p:spPr bwMode="auto">
          <a:xfrm>
            <a:off x="9357196" y="1698160"/>
            <a:ext cx="507964" cy="609685"/>
          </a:xfrm>
          <a:custGeom>
            <a:avLst/>
            <a:gdLst>
              <a:gd name="T0" fmla="*/ 8332 w 8332"/>
              <a:gd name="T1" fmla="*/ 8275 h 10000"/>
              <a:gd name="T2" fmla="*/ 7926 w 8332"/>
              <a:gd name="T3" fmla="*/ 9493 h 10000"/>
              <a:gd name="T4" fmla="*/ 6946 w 8332"/>
              <a:gd name="T5" fmla="*/ 10000 h 10000"/>
              <a:gd name="T6" fmla="*/ 1386 w 8332"/>
              <a:gd name="T7" fmla="*/ 10000 h 10000"/>
              <a:gd name="T8" fmla="*/ 406 w 8332"/>
              <a:gd name="T9" fmla="*/ 9493 h 10000"/>
              <a:gd name="T10" fmla="*/ 0 w 8332"/>
              <a:gd name="T11" fmla="*/ 8275 h 10000"/>
              <a:gd name="T12" fmla="*/ 55 w 8332"/>
              <a:gd name="T13" fmla="*/ 7230 h 10000"/>
              <a:gd name="T14" fmla="*/ 260 w 8332"/>
              <a:gd name="T15" fmla="*/ 6240 h 10000"/>
              <a:gd name="T16" fmla="*/ 641 w 8332"/>
              <a:gd name="T17" fmla="*/ 5387 h 10000"/>
              <a:gd name="T18" fmla="*/ 1254 w 8332"/>
              <a:gd name="T19" fmla="*/ 4809 h 10000"/>
              <a:gd name="T20" fmla="*/ 2130 w 8332"/>
              <a:gd name="T21" fmla="*/ 4584 h 10000"/>
              <a:gd name="T22" fmla="*/ 4167 w 8332"/>
              <a:gd name="T23" fmla="*/ 5417 h 10000"/>
              <a:gd name="T24" fmla="*/ 6205 w 8332"/>
              <a:gd name="T25" fmla="*/ 4584 h 10000"/>
              <a:gd name="T26" fmla="*/ 7081 w 8332"/>
              <a:gd name="T27" fmla="*/ 4809 h 10000"/>
              <a:gd name="T28" fmla="*/ 7694 w 8332"/>
              <a:gd name="T29" fmla="*/ 5387 h 10000"/>
              <a:gd name="T30" fmla="*/ 8075 w 8332"/>
              <a:gd name="T31" fmla="*/ 6240 h 10000"/>
              <a:gd name="T32" fmla="*/ 8280 w 8332"/>
              <a:gd name="T33" fmla="*/ 7230 h 10000"/>
              <a:gd name="T34" fmla="*/ 8332 w 8332"/>
              <a:gd name="T35" fmla="*/ 8275 h 10000"/>
              <a:gd name="T36" fmla="*/ 5934 w 8332"/>
              <a:gd name="T37" fmla="*/ 733 h 10000"/>
              <a:gd name="T38" fmla="*/ 6666 w 8332"/>
              <a:gd name="T39" fmla="*/ 2500 h 10000"/>
              <a:gd name="T40" fmla="*/ 5934 w 8332"/>
              <a:gd name="T41" fmla="*/ 4268 h 10000"/>
              <a:gd name="T42" fmla="*/ 4166 w 8332"/>
              <a:gd name="T43" fmla="*/ 5000 h 10000"/>
              <a:gd name="T44" fmla="*/ 2399 w 8332"/>
              <a:gd name="T45" fmla="*/ 4268 h 10000"/>
              <a:gd name="T46" fmla="*/ 1666 w 8332"/>
              <a:gd name="T47" fmla="*/ 2500 h 10000"/>
              <a:gd name="T48" fmla="*/ 2399 w 8332"/>
              <a:gd name="T49" fmla="*/ 733 h 10000"/>
              <a:gd name="T50" fmla="*/ 4166 w 8332"/>
              <a:gd name="T51" fmla="*/ 0 h 10000"/>
              <a:gd name="T52" fmla="*/ 5934 w 8332"/>
              <a:gd name="T53" fmla="*/ 733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8332" h="10000">
                <a:moveTo>
                  <a:pt x="8332" y="8275"/>
                </a:moveTo>
                <a:cubicBezTo>
                  <a:pt x="8332" y="8749"/>
                  <a:pt x="8197" y="9154"/>
                  <a:pt x="7926" y="9493"/>
                </a:cubicBezTo>
                <a:cubicBezTo>
                  <a:pt x="7655" y="9831"/>
                  <a:pt x="7327" y="10000"/>
                  <a:pt x="6946" y="10000"/>
                </a:cubicBezTo>
                <a:lnTo>
                  <a:pt x="1386" y="10000"/>
                </a:lnTo>
                <a:cubicBezTo>
                  <a:pt x="1004" y="10000"/>
                  <a:pt x="677" y="9830"/>
                  <a:pt x="406" y="9493"/>
                </a:cubicBezTo>
                <a:cubicBezTo>
                  <a:pt x="135" y="9154"/>
                  <a:pt x="0" y="8748"/>
                  <a:pt x="0" y="8275"/>
                </a:cubicBezTo>
                <a:cubicBezTo>
                  <a:pt x="0" y="7906"/>
                  <a:pt x="17" y="7558"/>
                  <a:pt x="55" y="7230"/>
                </a:cubicBezTo>
                <a:cubicBezTo>
                  <a:pt x="92" y="6903"/>
                  <a:pt x="160" y="6572"/>
                  <a:pt x="260" y="6240"/>
                </a:cubicBezTo>
                <a:cubicBezTo>
                  <a:pt x="360" y="5909"/>
                  <a:pt x="487" y="5624"/>
                  <a:pt x="641" y="5387"/>
                </a:cubicBezTo>
                <a:cubicBezTo>
                  <a:pt x="795" y="5151"/>
                  <a:pt x="1000" y="4957"/>
                  <a:pt x="1254" y="4809"/>
                </a:cubicBezTo>
                <a:cubicBezTo>
                  <a:pt x="1507" y="4660"/>
                  <a:pt x="1800" y="4584"/>
                  <a:pt x="2130" y="4584"/>
                </a:cubicBezTo>
                <a:cubicBezTo>
                  <a:pt x="2699" y="5140"/>
                  <a:pt x="3377" y="5417"/>
                  <a:pt x="4167" y="5417"/>
                </a:cubicBezTo>
                <a:cubicBezTo>
                  <a:pt x="4957" y="5417"/>
                  <a:pt x="5636" y="5140"/>
                  <a:pt x="6205" y="4584"/>
                </a:cubicBezTo>
                <a:cubicBezTo>
                  <a:pt x="6535" y="4584"/>
                  <a:pt x="6826" y="4659"/>
                  <a:pt x="7081" y="4809"/>
                </a:cubicBezTo>
                <a:cubicBezTo>
                  <a:pt x="7335" y="4957"/>
                  <a:pt x="7539" y="5151"/>
                  <a:pt x="7694" y="5387"/>
                </a:cubicBezTo>
                <a:cubicBezTo>
                  <a:pt x="7847" y="5625"/>
                  <a:pt x="7975" y="5907"/>
                  <a:pt x="8075" y="6240"/>
                </a:cubicBezTo>
                <a:cubicBezTo>
                  <a:pt x="8175" y="6571"/>
                  <a:pt x="8244" y="6901"/>
                  <a:pt x="8280" y="7230"/>
                </a:cubicBezTo>
                <a:cubicBezTo>
                  <a:pt x="8315" y="7558"/>
                  <a:pt x="8332" y="7906"/>
                  <a:pt x="8332" y="8275"/>
                </a:cubicBezTo>
                <a:close/>
                <a:moveTo>
                  <a:pt x="5934" y="733"/>
                </a:moveTo>
                <a:cubicBezTo>
                  <a:pt x="6422" y="1221"/>
                  <a:pt x="6666" y="1810"/>
                  <a:pt x="6666" y="2500"/>
                </a:cubicBezTo>
                <a:cubicBezTo>
                  <a:pt x="6666" y="3190"/>
                  <a:pt x="6422" y="3779"/>
                  <a:pt x="5934" y="4268"/>
                </a:cubicBezTo>
                <a:cubicBezTo>
                  <a:pt x="5445" y="4756"/>
                  <a:pt x="4856" y="5000"/>
                  <a:pt x="4166" y="5000"/>
                </a:cubicBezTo>
                <a:cubicBezTo>
                  <a:pt x="3476" y="5000"/>
                  <a:pt x="2887" y="4756"/>
                  <a:pt x="2399" y="4268"/>
                </a:cubicBezTo>
                <a:cubicBezTo>
                  <a:pt x="1910" y="3779"/>
                  <a:pt x="1666" y="3190"/>
                  <a:pt x="1666" y="2500"/>
                </a:cubicBezTo>
                <a:cubicBezTo>
                  <a:pt x="1666" y="1810"/>
                  <a:pt x="1910" y="1221"/>
                  <a:pt x="2399" y="733"/>
                </a:cubicBezTo>
                <a:cubicBezTo>
                  <a:pt x="2887" y="244"/>
                  <a:pt x="3476" y="0"/>
                  <a:pt x="4166" y="0"/>
                </a:cubicBezTo>
                <a:cubicBezTo>
                  <a:pt x="4856" y="0"/>
                  <a:pt x="5445" y="244"/>
                  <a:pt x="5934" y="733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B2A3CD3-DEE9-45C5-BDC5-AD9B1ED36DB1}"/>
              </a:ext>
            </a:extLst>
          </p:cNvPr>
          <p:cNvSpPr txBox="1"/>
          <p:nvPr/>
        </p:nvSpPr>
        <p:spPr>
          <a:xfrm>
            <a:off x="3008397" y="4929387"/>
            <a:ext cx="2408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大一结束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9578D4B-2DE7-4F51-A2C0-BFD279742EDF}"/>
              </a:ext>
            </a:extLst>
          </p:cNvPr>
          <p:cNvSpPr txBox="1"/>
          <p:nvPr/>
        </p:nvSpPr>
        <p:spPr>
          <a:xfrm>
            <a:off x="8749407" y="3013739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自信心变化</a:t>
            </a:r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588BE517-44A0-4B34-8B99-3B49EAE76EFA}"/>
              </a:ext>
            </a:extLst>
          </p:cNvPr>
          <p:cNvSpPr/>
          <p:nvPr/>
        </p:nvSpPr>
        <p:spPr>
          <a:xfrm rot="5400000">
            <a:off x="8751957" y="1246666"/>
            <a:ext cx="1718443" cy="1512675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20000"/>
            </a:schemeClr>
          </a:solidFill>
          <a:ln w="22225">
            <a:solidFill>
              <a:schemeClr val="accent3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iconfont-11265-5328299">
            <a:extLst>
              <a:ext uri="{FF2B5EF4-FFF2-40B4-BE49-F238E27FC236}">
                <a16:creationId xmlns:a16="http://schemas.microsoft.com/office/drawing/2014/main" id="{05E45ADB-8569-4FD5-AD1D-0442898C396E}"/>
              </a:ext>
            </a:extLst>
          </p:cNvPr>
          <p:cNvSpPr>
            <a:spLocks noChangeAspect="1"/>
          </p:cNvSpPr>
          <p:nvPr/>
        </p:nvSpPr>
        <p:spPr bwMode="auto">
          <a:xfrm>
            <a:off x="1124354" y="1698757"/>
            <a:ext cx="609685" cy="609088"/>
          </a:xfrm>
          <a:custGeom>
            <a:avLst/>
            <a:gdLst>
              <a:gd name="T0" fmla="*/ 7578 w 8510"/>
              <a:gd name="T1" fmla="*/ 2042 h 8500"/>
              <a:gd name="T2" fmla="*/ 3738 w 8510"/>
              <a:gd name="T3" fmla="*/ 5920 h 8500"/>
              <a:gd name="T4" fmla="*/ 2541 w 8510"/>
              <a:gd name="T5" fmla="*/ 4807 h 8500"/>
              <a:gd name="T6" fmla="*/ 6381 w 8510"/>
              <a:gd name="T7" fmla="*/ 928 h 8500"/>
              <a:gd name="T8" fmla="*/ 7578 w 8510"/>
              <a:gd name="T9" fmla="*/ 2042 h 8500"/>
              <a:gd name="T10" fmla="*/ 2253 w 8510"/>
              <a:gd name="T11" fmla="*/ 5095 h 8500"/>
              <a:gd name="T12" fmla="*/ 3430 w 8510"/>
              <a:gd name="T13" fmla="*/ 6208 h 8500"/>
              <a:gd name="T14" fmla="*/ 1702 w 8510"/>
              <a:gd name="T15" fmla="*/ 6810 h 8500"/>
              <a:gd name="T16" fmla="*/ 2253 w 8510"/>
              <a:gd name="T17" fmla="*/ 5095 h 8500"/>
              <a:gd name="T18" fmla="*/ 7872 w 8510"/>
              <a:gd name="T19" fmla="*/ 1754 h 8500"/>
              <a:gd name="T20" fmla="*/ 6688 w 8510"/>
              <a:gd name="T21" fmla="*/ 647 h 8500"/>
              <a:gd name="T22" fmla="*/ 7046 w 8510"/>
              <a:gd name="T23" fmla="*/ 288 h 8500"/>
              <a:gd name="T24" fmla="*/ 8064 w 8510"/>
              <a:gd name="T25" fmla="*/ 288 h 8500"/>
              <a:gd name="T26" fmla="*/ 8211 w 8510"/>
              <a:gd name="T27" fmla="*/ 429 h 8500"/>
              <a:gd name="T28" fmla="*/ 8211 w 8510"/>
              <a:gd name="T29" fmla="*/ 1421 h 8500"/>
              <a:gd name="T30" fmla="*/ 7872 w 8510"/>
              <a:gd name="T31" fmla="*/ 1754 h 8500"/>
              <a:gd name="T32" fmla="*/ 7373 w 8510"/>
              <a:gd name="T33" fmla="*/ 8500 h 8500"/>
              <a:gd name="T34" fmla="*/ 1133 w 8510"/>
              <a:gd name="T35" fmla="*/ 8500 h 8500"/>
              <a:gd name="T36" fmla="*/ 0 w 8510"/>
              <a:gd name="T37" fmla="*/ 7367 h 8500"/>
              <a:gd name="T38" fmla="*/ 0 w 8510"/>
              <a:gd name="T39" fmla="*/ 1133 h 8500"/>
              <a:gd name="T40" fmla="*/ 1133 w 8510"/>
              <a:gd name="T41" fmla="*/ 0 h 8500"/>
              <a:gd name="T42" fmla="*/ 5242 w 8510"/>
              <a:gd name="T43" fmla="*/ 0 h 8500"/>
              <a:gd name="T44" fmla="*/ 5382 w 8510"/>
              <a:gd name="T45" fmla="*/ 141 h 8500"/>
              <a:gd name="T46" fmla="*/ 5382 w 8510"/>
              <a:gd name="T47" fmla="*/ 410 h 8500"/>
              <a:gd name="T48" fmla="*/ 5242 w 8510"/>
              <a:gd name="T49" fmla="*/ 551 h 8500"/>
              <a:gd name="T50" fmla="*/ 1402 w 8510"/>
              <a:gd name="T51" fmla="*/ 551 h 8500"/>
              <a:gd name="T52" fmla="*/ 570 w 8510"/>
              <a:gd name="T53" fmla="*/ 1415 h 8500"/>
              <a:gd name="T54" fmla="*/ 570 w 8510"/>
              <a:gd name="T55" fmla="*/ 7079 h 8500"/>
              <a:gd name="T56" fmla="*/ 1421 w 8510"/>
              <a:gd name="T57" fmla="*/ 7930 h 8500"/>
              <a:gd name="T58" fmla="*/ 7085 w 8510"/>
              <a:gd name="T59" fmla="*/ 7930 h 8500"/>
              <a:gd name="T60" fmla="*/ 7936 w 8510"/>
              <a:gd name="T61" fmla="*/ 7079 h 8500"/>
              <a:gd name="T62" fmla="*/ 7936 w 8510"/>
              <a:gd name="T63" fmla="*/ 3239 h 8500"/>
              <a:gd name="T64" fmla="*/ 8077 w 8510"/>
              <a:gd name="T65" fmla="*/ 3098 h 8500"/>
              <a:gd name="T66" fmla="*/ 8358 w 8510"/>
              <a:gd name="T67" fmla="*/ 3098 h 8500"/>
              <a:gd name="T68" fmla="*/ 8499 w 8510"/>
              <a:gd name="T69" fmla="*/ 3239 h 8500"/>
              <a:gd name="T70" fmla="*/ 8499 w 8510"/>
              <a:gd name="T71" fmla="*/ 7348 h 8500"/>
              <a:gd name="T72" fmla="*/ 7366 w 8510"/>
              <a:gd name="T73" fmla="*/ 8500 h 8500"/>
              <a:gd name="T74" fmla="*/ 7373 w 8510"/>
              <a:gd name="T75" fmla="*/ 8500 h 8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510" h="8500">
                <a:moveTo>
                  <a:pt x="7578" y="2042"/>
                </a:moveTo>
                <a:lnTo>
                  <a:pt x="3738" y="5920"/>
                </a:lnTo>
                <a:lnTo>
                  <a:pt x="2541" y="4807"/>
                </a:lnTo>
                <a:lnTo>
                  <a:pt x="6381" y="928"/>
                </a:lnTo>
                <a:lnTo>
                  <a:pt x="7578" y="2042"/>
                </a:lnTo>
                <a:close/>
                <a:moveTo>
                  <a:pt x="2253" y="5095"/>
                </a:moveTo>
                <a:lnTo>
                  <a:pt x="3430" y="6208"/>
                </a:lnTo>
                <a:lnTo>
                  <a:pt x="1702" y="6810"/>
                </a:lnTo>
                <a:lnTo>
                  <a:pt x="2253" y="5095"/>
                </a:lnTo>
                <a:close/>
                <a:moveTo>
                  <a:pt x="7872" y="1754"/>
                </a:moveTo>
                <a:lnTo>
                  <a:pt x="6688" y="647"/>
                </a:lnTo>
                <a:lnTo>
                  <a:pt x="7046" y="288"/>
                </a:lnTo>
                <a:cubicBezTo>
                  <a:pt x="7330" y="13"/>
                  <a:pt x="7781" y="13"/>
                  <a:pt x="8064" y="288"/>
                </a:cubicBezTo>
                <a:lnTo>
                  <a:pt x="8211" y="429"/>
                </a:lnTo>
                <a:cubicBezTo>
                  <a:pt x="8495" y="699"/>
                  <a:pt x="8495" y="1151"/>
                  <a:pt x="8211" y="1421"/>
                </a:cubicBezTo>
                <a:lnTo>
                  <a:pt x="7872" y="1754"/>
                </a:lnTo>
                <a:close/>
                <a:moveTo>
                  <a:pt x="7373" y="8500"/>
                </a:moveTo>
                <a:lnTo>
                  <a:pt x="1133" y="8500"/>
                </a:lnTo>
                <a:cubicBezTo>
                  <a:pt x="507" y="8500"/>
                  <a:pt x="0" y="7992"/>
                  <a:pt x="0" y="7367"/>
                </a:cubicBezTo>
                <a:lnTo>
                  <a:pt x="0" y="1133"/>
                </a:lnTo>
                <a:cubicBezTo>
                  <a:pt x="0" y="508"/>
                  <a:pt x="507" y="0"/>
                  <a:pt x="1133" y="0"/>
                </a:cubicBezTo>
                <a:lnTo>
                  <a:pt x="5242" y="0"/>
                </a:lnTo>
                <a:cubicBezTo>
                  <a:pt x="5319" y="0"/>
                  <a:pt x="5382" y="63"/>
                  <a:pt x="5382" y="141"/>
                </a:cubicBezTo>
                <a:lnTo>
                  <a:pt x="5382" y="410"/>
                </a:lnTo>
                <a:cubicBezTo>
                  <a:pt x="5382" y="488"/>
                  <a:pt x="5319" y="551"/>
                  <a:pt x="5242" y="551"/>
                </a:cubicBezTo>
                <a:lnTo>
                  <a:pt x="1402" y="551"/>
                </a:lnTo>
                <a:cubicBezTo>
                  <a:pt x="934" y="561"/>
                  <a:pt x="562" y="947"/>
                  <a:pt x="570" y="1415"/>
                </a:cubicBezTo>
                <a:lnTo>
                  <a:pt x="570" y="7079"/>
                </a:lnTo>
                <a:cubicBezTo>
                  <a:pt x="570" y="7549"/>
                  <a:pt x="951" y="7930"/>
                  <a:pt x="1421" y="7930"/>
                </a:cubicBezTo>
                <a:lnTo>
                  <a:pt x="7085" y="7930"/>
                </a:lnTo>
                <a:cubicBezTo>
                  <a:pt x="7555" y="7930"/>
                  <a:pt x="7936" y="7549"/>
                  <a:pt x="7936" y="7079"/>
                </a:cubicBezTo>
                <a:lnTo>
                  <a:pt x="7936" y="3239"/>
                </a:lnTo>
                <a:cubicBezTo>
                  <a:pt x="7936" y="3161"/>
                  <a:pt x="7999" y="3098"/>
                  <a:pt x="8077" y="3098"/>
                </a:cubicBezTo>
                <a:lnTo>
                  <a:pt x="8358" y="3098"/>
                </a:lnTo>
                <a:cubicBezTo>
                  <a:pt x="8436" y="3098"/>
                  <a:pt x="8499" y="3161"/>
                  <a:pt x="8499" y="3239"/>
                </a:cubicBezTo>
                <a:lnTo>
                  <a:pt x="8499" y="7348"/>
                </a:lnTo>
                <a:cubicBezTo>
                  <a:pt x="8510" y="7981"/>
                  <a:pt x="8000" y="8500"/>
                  <a:pt x="7366" y="8500"/>
                </a:cubicBezTo>
                <a:lnTo>
                  <a:pt x="7373" y="850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</p:sp>
      <p:pic>
        <p:nvPicPr>
          <p:cNvPr id="19" name="图片 18" descr="文本&#10;&#10;描述已自动生成">
            <a:extLst>
              <a:ext uri="{FF2B5EF4-FFF2-40B4-BE49-F238E27FC236}">
                <a16:creationId xmlns:a16="http://schemas.microsoft.com/office/drawing/2014/main" id="{6F007CB0-4490-495D-9638-9615123BA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674" y="-51688"/>
            <a:ext cx="3575325" cy="813123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80E868D2-185E-A34F-BE0A-C69739A3B9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7666" y="4707310"/>
            <a:ext cx="3815922" cy="2013815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62EBB29-DCA1-5F4B-906C-C50B0B988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46" y="3604965"/>
            <a:ext cx="1968500" cy="19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DE705C4-4462-7246-8801-233BEE33EA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9565" y="3604965"/>
            <a:ext cx="2763784" cy="197055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1FF93FB-464E-7D4F-B600-53C2656294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7667" y="965347"/>
            <a:ext cx="3815922" cy="2982752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EF0A047D-AB54-B249-9C44-BBEB81BBD8DF}"/>
              </a:ext>
            </a:extLst>
          </p:cNvPr>
          <p:cNvSpPr txBox="1"/>
          <p:nvPr/>
        </p:nvSpPr>
        <p:spPr>
          <a:xfrm>
            <a:off x="3008397" y="1523015"/>
            <a:ext cx="240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刚入学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574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6" grpId="0"/>
      <p:bldP spid="26" grpId="0"/>
      <p:bldP spid="28" grpId="0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1A55699C-2A98-47FC-B686-275D0A1B5E6C}"/>
              </a:ext>
            </a:extLst>
          </p:cNvPr>
          <p:cNvSpPr/>
          <p:nvPr/>
        </p:nvSpPr>
        <p:spPr>
          <a:xfrm rot="5400000">
            <a:off x="153396" y="212381"/>
            <a:ext cx="883055" cy="777317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6C3F493-1899-463E-AFD8-29BD336189DF}"/>
              </a:ext>
            </a:extLst>
          </p:cNvPr>
          <p:cNvSpPr txBox="1"/>
          <p:nvPr/>
        </p:nvSpPr>
        <p:spPr>
          <a:xfrm>
            <a:off x="1164276" y="355470"/>
            <a:ext cx="4570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spc="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自我认知及心理预期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054D02D-19CE-4233-9903-CD8CDFC13700}"/>
              </a:ext>
            </a:extLst>
          </p:cNvPr>
          <p:cNvSpPr txBox="1"/>
          <p:nvPr/>
        </p:nvSpPr>
        <p:spPr>
          <a:xfrm>
            <a:off x="271574" y="339428"/>
            <a:ext cx="646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</a:rPr>
              <a:t>04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0538824-98AC-435F-9DA1-BCDF0C433B10}"/>
              </a:ext>
            </a:extLst>
          </p:cNvPr>
          <p:cNvSpPr/>
          <p:nvPr/>
        </p:nvSpPr>
        <p:spPr>
          <a:xfrm rot="5400000">
            <a:off x="740653" y="784327"/>
            <a:ext cx="382346" cy="336563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9" name="图片 18" descr="文本&#10;&#10;描述已自动生成">
            <a:extLst>
              <a:ext uri="{FF2B5EF4-FFF2-40B4-BE49-F238E27FC236}">
                <a16:creationId xmlns:a16="http://schemas.microsoft.com/office/drawing/2014/main" id="{6F007CB0-4490-495D-9638-9615123BA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674" y="-51688"/>
            <a:ext cx="3575325" cy="813123"/>
          </a:xfrm>
          <a:prstGeom prst="rect">
            <a:avLst/>
          </a:prstGeom>
        </p:spPr>
      </p:pic>
      <p:sp>
        <p:nvSpPr>
          <p:cNvPr id="20" name="任意多边形: 形状 6">
            <a:extLst>
              <a:ext uri="{FF2B5EF4-FFF2-40B4-BE49-F238E27FC236}">
                <a16:creationId xmlns:a16="http://schemas.microsoft.com/office/drawing/2014/main" id="{A84B5027-0B0E-5142-AD5A-AFAB09C58546}"/>
              </a:ext>
            </a:extLst>
          </p:cNvPr>
          <p:cNvSpPr>
            <a:spLocks noChangeAspect="1"/>
          </p:cNvSpPr>
          <p:nvPr/>
        </p:nvSpPr>
        <p:spPr>
          <a:xfrm>
            <a:off x="763544" y="2999259"/>
            <a:ext cx="327177" cy="288000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DC216E9-74AC-1143-8EBD-8EDEF97318AE}"/>
              </a:ext>
            </a:extLst>
          </p:cNvPr>
          <p:cNvSpPr txBox="1"/>
          <p:nvPr/>
        </p:nvSpPr>
        <p:spPr>
          <a:xfrm>
            <a:off x="1164277" y="289804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摆正心态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7A81DAE-6FF9-254B-A751-76BF07EA2D01}"/>
              </a:ext>
            </a:extLst>
          </p:cNvPr>
          <p:cNvSpPr txBox="1"/>
          <p:nvPr/>
        </p:nvSpPr>
        <p:spPr>
          <a:xfrm>
            <a:off x="1164277" y="3367968"/>
            <a:ext cx="4570482" cy="874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来大学是为了成长，不是为了展现能力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成长肯定会经历挫折，做好心理准备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任意多边形: 形状 6">
            <a:extLst>
              <a:ext uri="{FF2B5EF4-FFF2-40B4-BE49-F238E27FC236}">
                <a16:creationId xmlns:a16="http://schemas.microsoft.com/office/drawing/2014/main" id="{E1F9A9DC-0F08-7944-8499-AFE5B07A16A5}"/>
              </a:ext>
            </a:extLst>
          </p:cNvPr>
          <p:cNvSpPr>
            <a:spLocks noChangeAspect="1"/>
          </p:cNvSpPr>
          <p:nvPr/>
        </p:nvSpPr>
        <p:spPr>
          <a:xfrm>
            <a:off x="763544" y="4531664"/>
            <a:ext cx="327177" cy="288000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1AEECBD-EFD3-1143-B8DB-3DD40AF45054}"/>
              </a:ext>
            </a:extLst>
          </p:cNvPr>
          <p:cNvSpPr txBox="1"/>
          <p:nvPr/>
        </p:nvSpPr>
        <p:spPr>
          <a:xfrm>
            <a:off x="1164277" y="4430450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设立合理的目标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539B88D-A2CB-B146-8959-C8E0EA34F846}"/>
              </a:ext>
            </a:extLst>
          </p:cNvPr>
          <p:cNvSpPr txBox="1"/>
          <p:nvPr/>
        </p:nvSpPr>
        <p:spPr>
          <a:xfrm>
            <a:off x="1164277" y="4819664"/>
            <a:ext cx="9454956" cy="1704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不要与其他人横向比较（差别太大），要与自己纵向比较（与昨天相比，是否有进步）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不合理的目标：我要冲到前三分之一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合适的目标：我这学期要学完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xxx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这本书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达成目标的积极反馈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D8378BF-0EC8-E64A-9C90-B656B5DBB257}"/>
              </a:ext>
            </a:extLst>
          </p:cNvPr>
          <p:cNvSpPr txBox="1"/>
          <p:nvPr/>
        </p:nvSpPr>
        <p:spPr>
          <a:xfrm>
            <a:off x="948057" y="1031735"/>
            <a:ext cx="8647446" cy="465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 your course by the stars, not by the lights of every passing ship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星辰指路，杂光无扰</a:t>
            </a:r>
          </a:p>
        </p:txBody>
      </p:sp>
      <p:pic>
        <p:nvPicPr>
          <p:cNvPr id="31" name="图形 30" descr="游轮">
            <a:extLst>
              <a:ext uri="{FF2B5EF4-FFF2-40B4-BE49-F238E27FC236}">
                <a16:creationId xmlns:a16="http://schemas.microsoft.com/office/drawing/2014/main" id="{3A662821-24A3-8545-ABF8-9500D4E50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77132" y="1924414"/>
            <a:ext cx="487604" cy="487604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0890E0B5-ED45-AB44-ADB1-5F261E03E024}"/>
              </a:ext>
            </a:extLst>
          </p:cNvPr>
          <p:cNvSpPr txBox="1"/>
          <p:nvPr/>
        </p:nvSpPr>
        <p:spPr>
          <a:xfrm>
            <a:off x="6045057" y="1649891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endParaRPr kumimoji="1"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图形 32" descr="太阳">
            <a:extLst>
              <a:ext uri="{FF2B5EF4-FFF2-40B4-BE49-F238E27FC236}">
                <a16:creationId xmlns:a16="http://schemas.microsoft.com/office/drawing/2014/main" id="{1D47CADF-C910-7E4E-8B2C-5D72364696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9595502" y="1919495"/>
            <a:ext cx="487604" cy="487604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A4CA7A2F-DEB7-3246-9624-1E38934DD4C7}"/>
              </a:ext>
            </a:extLst>
          </p:cNvPr>
          <p:cNvSpPr txBox="1"/>
          <p:nvPr/>
        </p:nvSpPr>
        <p:spPr>
          <a:xfrm>
            <a:off x="9563427" y="1649891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goal</a:t>
            </a:r>
            <a:endParaRPr kumimoji="1"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5F39D0AE-15E2-8642-870F-4978C767D9A3}"/>
              </a:ext>
            </a:extLst>
          </p:cNvPr>
          <p:cNvGrpSpPr/>
          <p:nvPr/>
        </p:nvGrpSpPr>
        <p:grpSpPr>
          <a:xfrm rot="829186">
            <a:off x="7346648" y="3248849"/>
            <a:ext cx="4005974" cy="492523"/>
            <a:chOff x="3503379" y="2994521"/>
            <a:chExt cx="4005974" cy="492523"/>
          </a:xfrm>
          <a:solidFill>
            <a:srgbClr val="63BAB9"/>
          </a:solidFill>
        </p:grpSpPr>
        <p:pic>
          <p:nvPicPr>
            <p:cNvPr id="36" name="图形 35" descr="游轮">
              <a:extLst>
                <a:ext uri="{FF2B5EF4-FFF2-40B4-BE49-F238E27FC236}">
                  <a16:creationId xmlns:a16="http://schemas.microsoft.com/office/drawing/2014/main" id="{7CAB34EE-8DD2-9143-B006-C108D6BAA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503379" y="2999440"/>
              <a:ext cx="487604" cy="487604"/>
            </a:xfrm>
            <a:prstGeom prst="rect">
              <a:avLst/>
            </a:prstGeom>
          </p:spPr>
        </p:pic>
        <p:pic>
          <p:nvPicPr>
            <p:cNvPr id="37" name="图形 36" descr="太阳">
              <a:extLst>
                <a:ext uri="{FF2B5EF4-FFF2-40B4-BE49-F238E27FC236}">
                  <a16:creationId xmlns:a16="http://schemas.microsoft.com/office/drawing/2014/main" id="{6D8E56DE-BD1E-F146-B28C-55F0D9B22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flipH="1">
              <a:off x="7021749" y="2994521"/>
              <a:ext cx="487604" cy="487604"/>
            </a:xfrm>
            <a:prstGeom prst="rect">
              <a:avLst/>
            </a:prstGeom>
          </p:spPr>
        </p:pic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21A0C777-6427-7246-895C-FE485DDBF712}"/>
              </a:ext>
            </a:extLst>
          </p:cNvPr>
          <p:cNvGrpSpPr/>
          <p:nvPr/>
        </p:nvGrpSpPr>
        <p:grpSpPr>
          <a:xfrm rot="20430788">
            <a:off x="7947037" y="3199490"/>
            <a:ext cx="4005974" cy="492523"/>
            <a:chOff x="3503379" y="2994521"/>
            <a:chExt cx="4005974" cy="492523"/>
          </a:xfrm>
          <a:solidFill>
            <a:srgbClr val="ACAC68"/>
          </a:solidFill>
        </p:grpSpPr>
        <p:pic>
          <p:nvPicPr>
            <p:cNvPr id="39" name="图形 38" descr="游轮">
              <a:extLst>
                <a:ext uri="{FF2B5EF4-FFF2-40B4-BE49-F238E27FC236}">
                  <a16:creationId xmlns:a16="http://schemas.microsoft.com/office/drawing/2014/main" id="{11CE602B-2343-EF40-9B01-9CBF86348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503379" y="2999440"/>
              <a:ext cx="487604" cy="487604"/>
            </a:xfrm>
            <a:prstGeom prst="rect">
              <a:avLst/>
            </a:prstGeom>
          </p:spPr>
        </p:pic>
        <p:pic>
          <p:nvPicPr>
            <p:cNvPr id="40" name="图形 39" descr="太阳">
              <a:extLst>
                <a:ext uri="{FF2B5EF4-FFF2-40B4-BE49-F238E27FC236}">
                  <a16:creationId xmlns:a16="http://schemas.microsoft.com/office/drawing/2014/main" id="{AA7AD3C2-5ED9-894C-85BF-6F1CCE20F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flipH="1">
              <a:off x="7021749" y="2994521"/>
              <a:ext cx="487604" cy="487604"/>
            </a:xfrm>
            <a:prstGeom prst="rect">
              <a:avLst/>
            </a:prstGeom>
          </p:spPr>
        </p:pic>
      </p:grpSp>
      <p:cxnSp>
        <p:nvCxnSpPr>
          <p:cNvPr id="41" name="直线箭头连接符 40">
            <a:extLst>
              <a:ext uri="{FF2B5EF4-FFF2-40B4-BE49-F238E27FC236}">
                <a16:creationId xmlns:a16="http://schemas.microsoft.com/office/drawing/2014/main" id="{77D622E6-4221-8B4C-9CFF-0B8F2ABF22FF}"/>
              </a:ext>
            </a:extLst>
          </p:cNvPr>
          <p:cNvCxnSpPr>
            <a:stCxn id="31" idx="3"/>
            <a:endCxn id="33" idx="3"/>
          </p:cNvCxnSpPr>
          <p:nvPr/>
        </p:nvCxnSpPr>
        <p:spPr>
          <a:xfrm flipV="1">
            <a:off x="6564736" y="2163297"/>
            <a:ext cx="3030766" cy="4919"/>
          </a:xfrm>
          <a:prstGeom prst="straightConnector1">
            <a:avLst/>
          </a:prstGeom>
          <a:ln w="25400">
            <a:solidFill>
              <a:srgbClr val="CD7BC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线箭头连接符 41">
            <a:extLst>
              <a:ext uri="{FF2B5EF4-FFF2-40B4-BE49-F238E27FC236}">
                <a16:creationId xmlns:a16="http://schemas.microsoft.com/office/drawing/2014/main" id="{FFB6D72B-1EEF-8A4E-B3C9-FABFDC0F5CA3}"/>
              </a:ext>
            </a:extLst>
          </p:cNvPr>
          <p:cNvCxnSpPr>
            <a:cxnSpLocks/>
            <a:endCxn id="37" idx="3"/>
          </p:cNvCxnSpPr>
          <p:nvPr/>
        </p:nvCxnSpPr>
        <p:spPr>
          <a:xfrm>
            <a:off x="7894724" y="3161318"/>
            <a:ext cx="2927014" cy="693381"/>
          </a:xfrm>
          <a:prstGeom prst="straightConnector1">
            <a:avLst/>
          </a:prstGeom>
          <a:ln w="25400">
            <a:solidFill>
              <a:srgbClr val="63BAB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线箭头连接符 42">
            <a:extLst>
              <a:ext uri="{FF2B5EF4-FFF2-40B4-BE49-F238E27FC236}">
                <a16:creationId xmlns:a16="http://schemas.microsoft.com/office/drawing/2014/main" id="{2A603EDF-7D73-584C-BDB8-11B22748D6A9}"/>
              </a:ext>
            </a:extLst>
          </p:cNvPr>
          <p:cNvCxnSpPr>
            <a:cxnSpLocks/>
            <a:stCxn id="39" idx="3"/>
            <a:endCxn id="40" idx="3"/>
          </p:cNvCxnSpPr>
          <p:nvPr/>
        </p:nvCxnSpPr>
        <p:spPr>
          <a:xfrm flipV="1">
            <a:off x="8522266" y="2937915"/>
            <a:ext cx="2855516" cy="1015673"/>
          </a:xfrm>
          <a:prstGeom prst="straightConnector1">
            <a:avLst/>
          </a:prstGeom>
          <a:ln w="25400">
            <a:solidFill>
              <a:srgbClr val="ACAC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线箭头连接符 43">
            <a:extLst>
              <a:ext uri="{FF2B5EF4-FFF2-40B4-BE49-F238E27FC236}">
                <a16:creationId xmlns:a16="http://schemas.microsoft.com/office/drawing/2014/main" id="{DDAE3A3A-D1E4-0547-949E-1AD3BF0D13E0}"/>
              </a:ext>
            </a:extLst>
          </p:cNvPr>
          <p:cNvCxnSpPr>
            <a:cxnSpLocks/>
            <a:stCxn id="31" idx="3"/>
            <a:endCxn id="36" idx="1"/>
          </p:cNvCxnSpPr>
          <p:nvPr/>
        </p:nvCxnSpPr>
        <p:spPr>
          <a:xfrm>
            <a:off x="6564736" y="2168216"/>
            <a:ext cx="839308" cy="850832"/>
          </a:xfrm>
          <a:prstGeom prst="straightConnector1">
            <a:avLst/>
          </a:prstGeom>
          <a:ln w="25400">
            <a:solidFill>
              <a:srgbClr val="CD7BC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线箭头连接符 44">
            <a:extLst>
              <a:ext uri="{FF2B5EF4-FFF2-40B4-BE49-F238E27FC236}">
                <a16:creationId xmlns:a16="http://schemas.microsoft.com/office/drawing/2014/main" id="{CC48A649-6763-1147-9D22-0040CBA1A40E}"/>
              </a:ext>
            </a:extLst>
          </p:cNvPr>
          <p:cNvCxnSpPr>
            <a:cxnSpLocks/>
            <a:stCxn id="36" idx="3"/>
            <a:endCxn id="39" idx="1"/>
          </p:cNvCxnSpPr>
          <p:nvPr/>
        </p:nvCxnSpPr>
        <p:spPr>
          <a:xfrm>
            <a:off x="7877532" y="3135522"/>
            <a:ext cx="185060" cy="980726"/>
          </a:xfrm>
          <a:prstGeom prst="straightConnector1">
            <a:avLst/>
          </a:prstGeom>
          <a:ln w="25400">
            <a:solidFill>
              <a:srgbClr val="CD7BC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线箭头连接符 45">
            <a:extLst>
              <a:ext uri="{FF2B5EF4-FFF2-40B4-BE49-F238E27FC236}">
                <a16:creationId xmlns:a16="http://schemas.microsoft.com/office/drawing/2014/main" id="{8178729E-FE65-9540-BBBA-D99A92FAB871}"/>
              </a:ext>
            </a:extLst>
          </p:cNvPr>
          <p:cNvCxnSpPr>
            <a:cxnSpLocks/>
            <a:stCxn id="39" idx="3"/>
            <a:endCxn id="33" idx="3"/>
          </p:cNvCxnSpPr>
          <p:nvPr/>
        </p:nvCxnSpPr>
        <p:spPr>
          <a:xfrm flipV="1">
            <a:off x="8522266" y="2163297"/>
            <a:ext cx="1073236" cy="1790291"/>
          </a:xfrm>
          <a:prstGeom prst="straightConnector1">
            <a:avLst/>
          </a:prstGeom>
          <a:ln w="25400">
            <a:solidFill>
              <a:srgbClr val="CD7BC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本框 46">
            <a:extLst>
              <a:ext uri="{FF2B5EF4-FFF2-40B4-BE49-F238E27FC236}">
                <a16:creationId xmlns:a16="http://schemas.microsoft.com/office/drawing/2014/main" id="{53A3434B-65FB-2F4C-BF16-84CF089ADA0B}"/>
              </a:ext>
            </a:extLst>
          </p:cNvPr>
          <p:cNvSpPr txBox="1"/>
          <p:nvPr/>
        </p:nvSpPr>
        <p:spPr>
          <a:xfrm>
            <a:off x="7268287" y="2557430"/>
            <a:ext cx="986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fellow</a:t>
            </a:r>
            <a:r>
              <a:rPr kumimoji="1"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kumimoji="1"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7C7FB36F-5F71-274E-AF88-843AD6CE1A88}"/>
              </a:ext>
            </a:extLst>
          </p:cNvPr>
          <p:cNvSpPr txBox="1"/>
          <p:nvPr/>
        </p:nvSpPr>
        <p:spPr>
          <a:xfrm>
            <a:off x="8490038" y="3902479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fellow</a:t>
            </a:r>
            <a:r>
              <a:rPr kumimoji="1"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kumimoji="1"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67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/>
      <p:bldP spid="23" grpId="0" animBg="1"/>
      <p:bldP spid="24" grpId="0"/>
      <p:bldP spid="25" grpId="0"/>
      <p:bldP spid="27" grpId="0"/>
      <p:bldP spid="32" grpId="0"/>
      <p:bldP spid="34" grpId="0"/>
      <p:bldP spid="47" grpId="0"/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1A55699C-2A98-47FC-B686-275D0A1B5E6C}"/>
              </a:ext>
            </a:extLst>
          </p:cNvPr>
          <p:cNvSpPr/>
          <p:nvPr/>
        </p:nvSpPr>
        <p:spPr>
          <a:xfrm rot="5400000">
            <a:off x="153396" y="212381"/>
            <a:ext cx="883055" cy="777317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6C3F493-1899-463E-AFD8-29BD336189DF}"/>
              </a:ext>
            </a:extLst>
          </p:cNvPr>
          <p:cNvSpPr txBox="1"/>
          <p:nvPr/>
        </p:nvSpPr>
        <p:spPr>
          <a:xfrm>
            <a:off x="1164276" y="355470"/>
            <a:ext cx="4570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spc="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日常学习，不耻上问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054D02D-19CE-4233-9903-CD8CDFC13700}"/>
              </a:ext>
            </a:extLst>
          </p:cNvPr>
          <p:cNvSpPr txBox="1"/>
          <p:nvPr/>
        </p:nvSpPr>
        <p:spPr>
          <a:xfrm>
            <a:off x="271574" y="339428"/>
            <a:ext cx="646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</a:rPr>
              <a:t>04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0538824-98AC-435F-9DA1-BCDF0C433B10}"/>
              </a:ext>
            </a:extLst>
          </p:cNvPr>
          <p:cNvSpPr/>
          <p:nvPr/>
        </p:nvSpPr>
        <p:spPr>
          <a:xfrm rot="5400000">
            <a:off x="740653" y="784327"/>
            <a:ext cx="382346" cy="336563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9" name="图片 18" descr="文本&#10;&#10;描述已自动生成">
            <a:extLst>
              <a:ext uri="{FF2B5EF4-FFF2-40B4-BE49-F238E27FC236}">
                <a16:creationId xmlns:a16="http://schemas.microsoft.com/office/drawing/2014/main" id="{6F007CB0-4490-495D-9638-9615123BA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674" y="-51688"/>
            <a:ext cx="3575325" cy="813123"/>
          </a:xfrm>
          <a:prstGeom prst="rect">
            <a:avLst/>
          </a:prstGeom>
        </p:spPr>
      </p:pic>
      <p:sp>
        <p:nvSpPr>
          <p:cNvPr id="20" name="任意多边形: 形状 6">
            <a:extLst>
              <a:ext uri="{FF2B5EF4-FFF2-40B4-BE49-F238E27FC236}">
                <a16:creationId xmlns:a16="http://schemas.microsoft.com/office/drawing/2014/main" id="{A84B5027-0B0E-5142-AD5A-AFAB09C58546}"/>
              </a:ext>
            </a:extLst>
          </p:cNvPr>
          <p:cNvSpPr>
            <a:spLocks noChangeAspect="1"/>
          </p:cNvSpPr>
          <p:nvPr/>
        </p:nvSpPr>
        <p:spPr>
          <a:xfrm>
            <a:off x="763544" y="1334952"/>
            <a:ext cx="327177" cy="288000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DC216E9-74AC-1143-8EBD-8EDEF97318AE}"/>
              </a:ext>
            </a:extLst>
          </p:cNvPr>
          <p:cNvSpPr txBox="1"/>
          <p:nvPr/>
        </p:nvSpPr>
        <p:spPr>
          <a:xfrm>
            <a:off x="1164277" y="1233738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在高中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7A81DAE-6FF9-254B-A751-76BF07EA2D01}"/>
              </a:ext>
            </a:extLst>
          </p:cNvPr>
          <p:cNvSpPr txBox="1"/>
          <p:nvPr/>
        </p:nvSpPr>
        <p:spPr>
          <a:xfrm>
            <a:off x="1164276" y="1703661"/>
            <a:ext cx="10295887" cy="1289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你是最靓的仔，同学（甚至老师）有问题都来问你，你习惯于帮助别人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老师上课问的问题你不屑一顾，答案早就烂熟于心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课本上的知识看看就懂，自己推个微积分定理也没问题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任意多边形: 形状 6">
            <a:extLst>
              <a:ext uri="{FF2B5EF4-FFF2-40B4-BE49-F238E27FC236}">
                <a16:creationId xmlns:a16="http://schemas.microsoft.com/office/drawing/2014/main" id="{E1F9A9DC-0F08-7944-8499-AFE5B07A16A5}"/>
              </a:ext>
            </a:extLst>
          </p:cNvPr>
          <p:cNvSpPr>
            <a:spLocks noChangeAspect="1"/>
          </p:cNvSpPr>
          <p:nvPr/>
        </p:nvSpPr>
        <p:spPr>
          <a:xfrm>
            <a:off x="763544" y="3102204"/>
            <a:ext cx="327177" cy="288000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1AEECBD-EFD3-1143-B8DB-3DD40AF45054}"/>
              </a:ext>
            </a:extLst>
          </p:cNvPr>
          <p:cNvSpPr txBox="1"/>
          <p:nvPr/>
        </p:nvSpPr>
        <p:spPr>
          <a:xfrm>
            <a:off x="1164277" y="300099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在大学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539B88D-A2CB-B146-8959-C8E0EA34F846}"/>
              </a:ext>
            </a:extLst>
          </p:cNvPr>
          <p:cNvSpPr txBox="1"/>
          <p:nvPr/>
        </p:nvSpPr>
        <p:spPr>
          <a:xfrm>
            <a:off x="1164276" y="3390204"/>
            <a:ext cx="10295887" cy="1289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没人来问你问题。同学不需要你帮助，反而是你需要别人帮助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无论老师问什么，总有某个角落里的同学与老师对答如流、谈笑风生，而你一脸迷茫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一道微积分作业题就困住一整天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任意多边形: 形状 6">
            <a:extLst>
              <a:ext uri="{FF2B5EF4-FFF2-40B4-BE49-F238E27FC236}">
                <a16:creationId xmlns:a16="http://schemas.microsoft.com/office/drawing/2014/main" id="{9D3F0427-41FF-9E42-A31F-8856FD7BC79A}"/>
              </a:ext>
            </a:extLst>
          </p:cNvPr>
          <p:cNvSpPr>
            <a:spLocks noChangeAspect="1"/>
          </p:cNvSpPr>
          <p:nvPr/>
        </p:nvSpPr>
        <p:spPr>
          <a:xfrm>
            <a:off x="763544" y="4969398"/>
            <a:ext cx="327177" cy="288000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7838BD39-818B-124B-82A1-C7FAB998D2D4}"/>
              </a:ext>
            </a:extLst>
          </p:cNvPr>
          <p:cNvSpPr txBox="1"/>
          <p:nvPr/>
        </p:nvSpPr>
        <p:spPr>
          <a:xfrm>
            <a:off x="1164277" y="4868184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怎么办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2F87B63B-5913-2049-977E-3F288550680C}"/>
              </a:ext>
            </a:extLst>
          </p:cNvPr>
          <p:cNvSpPr txBox="1"/>
          <p:nvPr/>
        </p:nvSpPr>
        <p:spPr>
          <a:xfrm>
            <a:off x="1164276" y="5257398"/>
            <a:ext cx="10295887" cy="1289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不耻上问，对老师助教“死缠烂打”，对同学真诚求教（非卖弱语气）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来大学是为了成长，不是为了展现能力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该问就问，不要“浪费时间”在难题上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236FE2F-62AA-8146-9F3A-7F63458E3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6025" y="4271522"/>
            <a:ext cx="2139950" cy="596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491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/>
      <p:bldP spid="23" grpId="0" animBg="1"/>
      <p:bldP spid="24" grpId="0"/>
      <p:bldP spid="25" grpId="0"/>
      <p:bldP spid="30" grpId="0" animBg="1"/>
      <p:bldP spid="47" grpId="0"/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1A55699C-2A98-47FC-B686-275D0A1B5E6C}"/>
              </a:ext>
            </a:extLst>
          </p:cNvPr>
          <p:cNvSpPr/>
          <p:nvPr/>
        </p:nvSpPr>
        <p:spPr>
          <a:xfrm rot="5400000">
            <a:off x="153396" y="212381"/>
            <a:ext cx="883055" cy="777317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6C3F493-1899-463E-AFD8-29BD336189DF}"/>
              </a:ext>
            </a:extLst>
          </p:cNvPr>
          <p:cNvSpPr txBox="1"/>
          <p:nvPr/>
        </p:nvSpPr>
        <p:spPr>
          <a:xfrm>
            <a:off x="1164276" y="355470"/>
            <a:ext cx="4570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spc="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遇到困难，积极求助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054D02D-19CE-4233-9903-CD8CDFC13700}"/>
              </a:ext>
            </a:extLst>
          </p:cNvPr>
          <p:cNvSpPr txBox="1"/>
          <p:nvPr/>
        </p:nvSpPr>
        <p:spPr>
          <a:xfrm>
            <a:off x="271574" y="339428"/>
            <a:ext cx="646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</a:rPr>
              <a:t>04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0538824-98AC-435F-9DA1-BCDF0C433B10}"/>
              </a:ext>
            </a:extLst>
          </p:cNvPr>
          <p:cNvSpPr/>
          <p:nvPr/>
        </p:nvSpPr>
        <p:spPr>
          <a:xfrm rot="5400000">
            <a:off x="740653" y="784327"/>
            <a:ext cx="382346" cy="336563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9" name="图片 18" descr="文本&#10;&#10;描述已自动生成">
            <a:extLst>
              <a:ext uri="{FF2B5EF4-FFF2-40B4-BE49-F238E27FC236}">
                <a16:creationId xmlns:a16="http://schemas.microsoft.com/office/drawing/2014/main" id="{6F007CB0-4490-495D-9638-9615123BA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674" y="-51688"/>
            <a:ext cx="3575325" cy="813123"/>
          </a:xfrm>
          <a:prstGeom prst="rect">
            <a:avLst/>
          </a:prstGeom>
        </p:spPr>
      </p:pic>
      <p:sp>
        <p:nvSpPr>
          <p:cNvPr id="20" name="任意多边形: 形状 6">
            <a:extLst>
              <a:ext uri="{FF2B5EF4-FFF2-40B4-BE49-F238E27FC236}">
                <a16:creationId xmlns:a16="http://schemas.microsoft.com/office/drawing/2014/main" id="{A84B5027-0B0E-5142-AD5A-AFAB09C58546}"/>
              </a:ext>
            </a:extLst>
          </p:cNvPr>
          <p:cNvSpPr>
            <a:spLocks noChangeAspect="1"/>
          </p:cNvSpPr>
          <p:nvPr/>
        </p:nvSpPr>
        <p:spPr>
          <a:xfrm>
            <a:off x="763544" y="1334952"/>
            <a:ext cx="327177" cy="288000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DC216E9-74AC-1143-8EBD-8EDEF97318AE}"/>
              </a:ext>
            </a:extLst>
          </p:cNvPr>
          <p:cNvSpPr txBox="1"/>
          <p:nvPr/>
        </p:nvSpPr>
        <p:spPr>
          <a:xfrm>
            <a:off x="1164277" y="1233738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在高中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7A81DAE-6FF9-254B-A751-76BF07EA2D01}"/>
              </a:ext>
            </a:extLst>
          </p:cNvPr>
          <p:cNvSpPr txBox="1"/>
          <p:nvPr/>
        </p:nvSpPr>
        <p:spPr>
          <a:xfrm>
            <a:off x="1164277" y="1703661"/>
            <a:ext cx="6345996" cy="458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你是班主任的掌上明珠，是“清华苗子”，老师围着你转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任意多边形: 形状 6">
            <a:extLst>
              <a:ext uri="{FF2B5EF4-FFF2-40B4-BE49-F238E27FC236}">
                <a16:creationId xmlns:a16="http://schemas.microsoft.com/office/drawing/2014/main" id="{E1F9A9DC-0F08-7944-8499-AFE5B07A16A5}"/>
              </a:ext>
            </a:extLst>
          </p:cNvPr>
          <p:cNvSpPr>
            <a:spLocks noChangeAspect="1"/>
          </p:cNvSpPr>
          <p:nvPr/>
        </p:nvSpPr>
        <p:spPr>
          <a:xfrm>
            <a:off x="763544" y="2277178"/>
            <a:ext cx="327177" cy="288000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1AEECBD-EFD3-1143-B8DB-3DD40AF45054}"/>
              </a:ext>
            </a:extLst>
          </p:cNvPr>
          <p:cNvSpPr txBox="1"/>
          <p:nvPr/>
        </p:nvSpPr>
        <p:spPr>
          <a:xfrm>
            <a:off x="1164277" y="2175964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在大学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539B88D-A2CB-B146-8959-C8E0EA34F846}"/>
              </a:ext>
            </a:extLst>
          </p:cNvPr>
          <p:cNvSpPr txBox="1"/>
          <p:nvPr/>
        </p:nvSpPr>
        <p:spPr>
          <a:xfrm>
            <a:off x="1164276" y="2565178"/>
            <a:ext cx="6457241" cy="874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你是普通的一名清华学生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班主任有自己的科研，辅导员有自己的学业，没人围着你转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任意多边形: 形状 6">
            <a:extLst>
              <a:ext uri="{FF2B5EF4-FFF2-40B4-BE49-F238E27FC236}">
                <a16:creationId xmlns:a16="http://schemas.microsoft.com/office/drawing/2014/main" id="{9D3F0427-41FF-9E42-A31F-8856FD7BC79A}"/>
              </a:ext>
            </a:extLst>
          </p:cNvPr>
          <p:cNvSpPr>
            <a:spLocks noChangeAspect="1"/>
          </p:cNvSpPr>
          <p:nvPr/>
        </p:nvSpPr>
        <p:spPr>
          <a:xfrm>
            <a:off x="763544" y="3679964"/>
            <a:ext cx="327177" cy="288000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7838BD39-818B-124B-82A1-C7FAB998D2D4}"/>
              </a:ext>
            </a:extLst>
          </p:cNvPr>
          <p:cNvSpPr txBox="1"/>
          <p:nvPr/>
        </p:nvSpPr>
        <p:spPr>
          <a:xfrm>
            <a:off x="1164277" y="357875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怎么办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2F87B63B-5913-2049-977E-3F288550680C}"/>
              </a:ext>
            </a:extLst>
          </p:cNvPr>
          <p:cNvSpPr txBox="1"/>
          <p:nvPr/>
        </p:nvSpPr>
        <p:spPr>
          <a:xfrm>
            <a:off x="1164277" y="3967964"/>
            <a:ext cx="7452398" cy="2536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没人围着你转，但是主动求救会有人帮忙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上策：遇到困难积极求助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（学习不懂，有小班辅导，有答疑坊；焦虑抑郁，有心理咨询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中策：闷头死磕，不与人交流（成则成已，不成则危）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下策：自暴自弃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（只有等到期末出成绩了，才会有班主任辅导员发现，已经晚了）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EAB609D-4DED-2044-9EF8-4EF409EE2119}"/>
              </a:ext>
            </a:extLst>
          </p:cNvPr>
          <p:cNvSpPr txBox="1"/>
          <p:nvPr/>
        </p:nvSpPr>
        <p:spPr>
          <a:xfrm>
            <a:off x="7621517" y="925493"/>
            <a:ext cx="4570482" cy="2962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重复的游戏操作也让他感到枯燥。“这鼠标我都点了几千次，每次都是一个手感，有什么意义呢？” 但即便如此，他还是不愿意退出游戏界面。他知道，游戏界面一旦关闭，他又免不了陷入痛苦和自责，为什么又玩了这么久？为什么又没做正事？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“不行！”父亲的语气急促且坚决。接着，电话那头传来不断的责骂声，“你知道退学了会有多丢人吗？”“你肯定是打游戏打多了，绝对是你不努力！”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B81A99F-7A59-E547-BC2D-9EAA4E44305A}"/>
              </a:ext>
            </a:extLst>
          </p:cNvPr>
          <p:cNvSpPr txBox="1"/>
          <p:nvPr/>
        </p:nvSpPr>
        <p:spPr>
          <a:xfrm>
            <a:off x="7862071" y="3922564"/>
            <a:ext cx="4089374" cy="787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不是不努力，而是发现不知道如何努力。</a:t>
            </a:r>
            <a:endParaRPr lang="en-US" altLang="zh-CN" sz="16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遇到这种情况，一定要积极求助！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289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/>
      <p:bldP spid="23" grpId="0" animBg="1"/>
      <p:bldP spid="24" grpId="0"/>
      <p:bldP spid="25" grpId="0"/>
      <p:bldP spid="30" grpId="0" animBg="1"/>
      <p:bldP spid="47" grpId="0"/>
      <p:bldP spid="48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B683B779-1C64-4B76-A1F8-D14BEE0C7027}"/>
              </a:ext>
            </a:extLst>
          </p:cNvPr>
          <p:cNvSpPr/>
          <p:nvPr/>
        </p:nvSpPr>
        <p:spPr>
          <a:xfrm rot="5400000">
            <a:off x="153396" y="212381"/>
            <a:ext cx="883055" cy="777317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6ED5253-749A-437C-8E0D-34C83ABA52E0}"/>
              </a:ext>
            </a:extLst>
          </p:cNvPr>
          <p:cNvSpPr txBox="1"/>
          <p:nvPr/>
        </p:nvSpPr>
        <p:spPr>
          <a:xfrm>
            <a:off x="1164276" y="355470"/>
            <a:ext cx="2323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spc="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自我介绍</a:t>
            </a:r>
            <a:r>
              <a:rPr lang="en-US" altLang="zh-CN" sz="3200" b="1" spc="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zh-CN" altLang="en-US" sz="3200" b="1" spc="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C129A84-9CBF-4F5A-ACCB-9AA0BB3AC943}"/>
              </a:ext>
            </a:extLst>
          </p:cNvPr>
          <p:cNvSpPr txBox="1"/>
          <p:nvPr/>
        </p:nvSpPr>
        <p:spPr>
          <a:xfrm>
            <a:off x="271574" y="339428"/>
            <a:ext cx="646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</a:rPr>
              <a:t>01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93920218-FEAA-47DA-BD8A-17D0AF7C25D0}"/>
              </a:ext>
            </a:extLst>
          </p:cNvPr>
          <p:cNvSpPr/>
          <p:nvPr/>
        </p:nvSpPr>
        <p:spPr>
          <a:xfrm rot="5400000">
            <a:off x="740653" y="784327"/>
            <a:ext cx="382346" cy="336563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9F20397F-2AA5-48EF-86B3-D36BFA7B989F}"/>
              </a:ext>
            </a:extLst>
          </p:cNvPr>
          <p:cNvCxnSpPr>
            <a:cxnSpLocks/>
          </p:cNvCxnSpPr>
          <p:nvPr/>
        </p:nvCxnSpPr>
        <p:spPr>
          <a:xfrm>
            <a:off x="1541984" y="3668309"/>
            <a:ext cx="9108031" cy="0"/>
          </a:xfrm>
          <a:prstGeom prst="straightConnector1">
            <a:avLst/>
          </a:prstGeom>
          <a:ln w="28575">
            <a:solidFill>
              <a:schemeClr val="accent2"/>
            </a:solidFill>
            <a:prstDash val="lg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9D33A1F1-4153-41B5-90B8-044F2678DC27}"/>
              </a:ext>
            </a:extLst>
          </p:cNvPr>
          <p:cNvGrpSpPr/>
          <p:nvPr/>
        </p:nvGrpSpPr>
        <p:grpSpPr>
          <a:xfrm>
            <a:off x="2063647" y="1646942"/>
            <a:ext cx="316893" cy="2201367"/>
            <a:chOff x="1526637" y="1587633"/>
            <a:chExt cx="316893" cy="2201367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BB2F8725-E7FA-4A36-B9CC-9CF5E7202F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26637" y="3429000"/>
              <a:ext cx="316893" cy="360000"/>
              <a:chOff x="1781183" y="3237828"/>
              <a:chExt cx="1998336" cy="2270172"/>
            </a:xfrm>
          </p:grpSpPr>
          <p:sp>
            <p:nvSpPr>
              <p:cNvPr id="9" name="任意多边形: 形状 8">
                <a:extLst>
                  <a:ext uri="{FF2B5EF4-FFF2-40B4-BE49-F238E27FC236}">
                    <a16:creationId xmlns:a16="http://schemas.microsoft.com/office/drawing/2014/main" id="{5DD09069-1819-46B8-9F98-2B2F5AE8764D}"/>
                  </a:ext>
                </a:extLst>
              </p:cNvPr>
              <p:cNvSpPr/>
              <p:nvPr/>
            </p:nvSpPr>
            <p:spPr>
              <a:xfrm rot="5400000">
                <a:off x="1645265" y="3373746"/>
                <a:ext cx="2270172" cy="1998336"/>
              </a:xfrm>
              <a:custGeom>
                <a:avLst/>
                <a:gdLst>
                  <a:gd name="connsiteX0" fmla="*/ 3453203 w 4492978"/>
                  <a:gd name="connsiteY0" fmla="*/ 107707 h 3954984"/>
                  <a:gd name="connsiteX1" fmla="*/ 3474810 w 4492978"/>
                  <a:gd name="connsiteY1" fmla="*/ 147515 h 3954984"/>
                  <a:gd name="connsiteX2" fmla="*/ 3475009 w 4492978"/>
                  <a:gd name="connsiteY2" fmla="*/ 148157 h 3954984"/>
                  <a:gd name="connsiteX3" fmla="*/ 4445420 w 4492978"/>
                  <a:gd name="connsiteY3" fmla="*/ 1828959 h 3954984"/>
                  <a:gd name="connsiteX4" fmla="*/ 4445873 w 4492978"/>
                  <a:gd name="connsiteY4" fmla="*/ 1829449 h 3954984"/>
                  <a:gd name="connsiteX5" fmla="*/ 4469544 w 4492978"/>
                  <a:gd name="connsiteY5" fmla="*/ 1868065 h 3954984"/>
                  <a:gd name="connsiteX6" fmla="*/ 4482045 w 4492978"/>
                  <a:gd name="connsiteY6" fmla="*/ 1901543 h 3954984"/>
                  <a:gd name="connsiteX7" fmla="*/ 4482809 w 4492978"/>
                  <a:gd name="connsiteY7" fmla="*/ 1903240 h 3954984"/>
                  <a:gd name="connsiteX8" fmla="*/ 4483010 w 4492978"/>
                  <a:gd name="connsiteY8" fmla="*/ 1904129 h 3954984"/>
                  <a:gd name="connsiteX9" fmla="*/ 4485273 w 4492978"/>
                  <a:gd name="connsiteY9" fmla="*/ 1910189 h 3954984"/>
                  <a:gd name="connsiteX10" fmla="*/ 4485670 w 4492978"/>
                  <a:gd name="connsiteY10" fmla="*/ 1915878 h 3954984"/>
                  <a:gd name="connsiteX11" fmla="*/ 4492978 w 4492978"/>
                  <a:gd name="connsiteY11" fmla="*/ 1948164 h 3954984"/>
                  <a:gd name="connsiteX12" fmla="*/ 4490450 w 4492978"/>
                  <a:gd name="connsiteY12" fmla="*/ 1984427 h 3954984"/>
                  <a:gd name="connsiteX13" fmla="*/ 4491523 w 4492978"/>
                  <a:gd name="connsiteY13" fmla="*/ 1999813 h 3954984"/>
                  <a:gd name="connsiteX14" fmla="*/ 4488815 w 4492978"/>
                  <a:gd name="connsiteY14" fmla="*/ 2007863 h 3954984"/>
                  <a:gd name="connsiteX15" fmla="*/ 4486729 w 4492978"/>
                  <a:gd name="connsiteY15" fmla="*/ 2037787 h 3954984"/>
                  <a:gd name="connsiteX16" fmla="*/ 4447329 w 4492978"/>
                  <a:gd name="connsiteY16" fmla="*/ 2118527 h 3954984"/>
                  <a:gd name="connsiteX17" fmla="*/ 4439124 w 4492978"/>
                  <a:gd name="connsiteY17" fmla="*/ 2127403 h 3954984"/>
                  <a:gd name="connsiteX18" fmla="*/ 3455655 w 4492978"/>
                  <a:gd name="connsiteY18" fmla="*/ 3830821 h 3954984"/>
                  <a:gd name="connsiteX19" fmla="*/ 3394096 w 4492978"/>
                  <a:gd name="connsiteY19" fmla="*/ 3900612 h 3954984"/>
                  <a:gd name="connsiteX20" fmla="*/ 3383325 w 4492978"/>
                  <a:gd name="connsiteY20" fmla="*/ 3907214 h 3954984"/>
                  <a:gd name="connsiteX21" fmla="*/ 3379319 w 4492978"/>
                  <a:gd name="connsiteY21" fmla="*/ 3910520 h 3954984"/>
                  <a:gd name="connsiteX22" fmla="*/ 3367214 w 4492978"/>
                  <a:gd name="connsiteY22" fmla="*/ 3917090 h 3954984"/>
                  <a:gd name="connsiteX23" fmla="*/ 3355479 w 4492978"/>
                  <a:gd name="connsiteY23" fmla="*/ 3924282 h 3954984"/>
                  <a:gd name="connsiteX24" fmla="*/ 3350617 w 4492978"/>
                  <a:gd name="connsiteY24" fmla="*/ 3926098 h 3954984"/>
                  <a:gd name="connsiteX25" fmla="*/ 3339511 w 4492978"/>
                  <a:gd name="connsiteY25" fmla="*/ 3932127 h 3954984"/>
                  <a:gd name="connsiteX26" fmla="*/ 3248291 w 4492978"/>
                  <a:gd name="connsiteY26" fmla="*/ 3950543 h 3954984"/>
                  <a:gd name="connsiteX27" fmla="*/ 1281349 w 4492978"/>
                  <a:gd name="connsiteY27" fmla="*/ 3950542 h 3954984"/>
                  <a:gd name="connsiteX28" fmla="*/ 1269565 w 4492978"/>
                  <a:gd name="connsiteY28" fmla="*/ 3953209 h 3954984"/>
                  <a:gd name="connsiteX29" fmla="*/ 1099202 w 4492978"/>
                  <a:gd name="connsiteY29" fmla="*/ 3907561 h 3954984"/>
                  <a:gd name="connsiteX30" fmla="*/ 1089443 w 4492978"/>
                  <a:gd name="connsiteY30" fmla="*/ 3898538 h 3954984"/>
                  <a:gd name="connsiteX31" fmla="*/ 1086809 w 4492978"/>
                  <a:gd name="connsiteY31" fmla="*/ 3897027 h 3954984"/>
                  <a:gd name="connsiteX32" fmla="*/ 1082800 w 4492978"/>
                  <a:gd name="connsiteY32" fmla="*/ 3892396 h 3954984"/>
                  <a:gd name="connsiteX33" fmla="*/ 1065381 w 4492978"/>
                  <a:gd name="connsiteY33" fmla="*/ 3876292 h 3954984"/>
                  <a:gd name="connsiteX34" fmla="*/ 1048199 w 4492978"/>
                  <a:gd name="connsiteY34" fmla="*/ 3852430 h 3954984"/>
                  <a:gd name="connsiteX35" fmla="*/ 1035455 w 4492978"/>
                  <a:gd name="connsiteY35" fmla="*/ 3837710 h 3954984"/>
                  <a:gd name="connsiteX36" fmla="*/ 1030879 w 4492978"/>
                  <a:gd name="connsiteY36" fmla="*/ 3826056 h 3954984"/>
                  <a:gd name="connsiteX37" fmla="*/ 49332 w 4492978"/>
                  <a:gd name="connsiteY37" fmla="*/ 2125966 h 3954984"/>
                  <a:gd name="connsiteX38" fmla="*/ 48880 w 4492978"/>
                  <a:gd name="connsiteY38" fmla="*/ 2125476 h 3954984"/>
                  <a:gd name="connsiteX39" fmla="*/ 25208 w 4492978"/>
                  <a:gd name="connsiteY39" fmla="*/ 2086861 h 3954984"/>
                  <a:gd name="connsiteX40" fmla="*/ 12710 w 4492978"/>
                  <a:gd name="connsiteY40" fmla="*/ 2053385 h 3954984"/>
                  <a:gd name="connsiteX41" fmla="*/ 11944 w 4492978"/>
                  <a:gd name="connsiteY41" fmla="*/ 2051686 h 3954984"/>
                  <a:gd name="connsiteX42" fmla="*/ 11743 w 4492978"/>
                  <a:gd name="connsiteY42" fmla="*/ 2050797 h 3954984"/>
                  <a:gd name="connsiteX43" fmla="*/ 9480 w 4492978"/>
                  <a:gd name="connsiteY43" fmla="*/ 2044737 h 3954984"/>
                  <a:gd name="connsiteX44" fmla="*/ 6927 w 4492978"/>
                  <a:gd name="connsiteY44" fmla="*/ 2029524 h 3954984"/>
                  <a:gd name="connsiteX45" fmla="*/ 1775 w 4492978"/>
                  <a:gd name="connsiteY45" fmla="*/ 2006762 h 3954984"/>
                  <a:gd name="connsiteX46" fmla="*/ 47424 w 4492978"/>
                  <a:gd name="connsiteY46" fmla="*/ 1836398 h 3954984"/>
                  <a:gd name="connsiteX47" fmla="*/ 55631 w 4492978"/>
                  <a:gd name="connsiteY47" fmla="*/ 1827522 h 3954984"/>
                  <a:gd name="connsiteX48" fmla="*/ 1039099 w 4492978"/>
                  <a:gd name="connsiteY48" fmla="*/ 124105 h 3954984"/>
                  <a:gd name="connsiteX49" fmla="*/ 1100658 w 4492978"/>
                  <a:gd name="connsiteY49" fmla="*/ 54315 h 3954984"/>
                  <a:gd name="connsiteX50" fmla="*/ 1111428 w 4492978"/>
                  <a:gd name="connsiteY50" fmla="*/ 47713 h 3954984"/>
                  <a:gd name="connsiteX51" fmla="*/ 1115435 w 4492978"/>
                  <a:gd name="connsiteY51" fmla="*/ 44406 h 3954984"/>
                  <a:gd name="connsiteX52" fmla="*/ 1127541 w 4492978"/>
                  <a:gd name="connsiteY52" fmla="*/ 37835 h 3954984"/>
                  <a:gd name="connsiteX53" fmla="*/ 1139274 w 4492978"/>
                  <a:gd name="connsiteY53" fmla="*/ 30643 h 3954984"/>
                  <a:gd name="connsiteX54" fmla="*/ 1144136 w 4492978"/>
                  <a:gd name="connsiteY54" fmla="*/ 28828 h 3954984"/>
                  <a:gd name="connsiteX55" fmla="*/ 1155243 w 4492978"/>
                  <a:gd name="connsiteY55" fmla="*/ 22800 h 3954984"/>
                  <a:gd name="connsiteX56" fmla="*/ 1246462 w 4492978"/>
                  <a:gd name="connsiteY56" fmla="*/ 4383 h 3954984"/>
                  <a:gd name="connsiteX57" fmla="*/ 3230073 w 4492978"/>
                  <a:gd name="connsiteY57" fmla="*/ 4384 h 3954984"/>
                  <a:gd name="connsiteX58" fmla="*/ 3259184 w 4492978"/>
                  <a:gd name="connsiteY58" fmla="*/ 0 h 3954984"/>
                  <a:gd name="connsiteX59" fmla="*/ 3336231 w 4492978"/>
                  <a:gd name="connsiteY59" fmla="*/ 14815 h 3954984"/>
                  <a:gd name="connsiteX60" fmla="*/ 3349836 w 4492978"/>
                  <a:gd name="connsiteY60" fmla="*/ 22720 h 3954984"/>
                  <a:gd name="connsiteX61" fmla="*/ 3350095 w 4492978"/>
                  <a:gd name="connsiteY61" fmla="*/ 22801 h 3954984"/>
                  <a:gd name="connsiteX62" fmla="*/ 3389903 w 4492978"/>
                  <a:gd name="connsiteY62" fmla="*/ 44407 h 3954984"/>
                  <a:gd name="connsiteX63" fmla="*/ 3396424 w 4492978"/>
                  <a:gd name="connsiteY63" fmla="*/ 49788 h 3954984"/>
                  <a:gd name="connsiteX64" fmla="*/ 3404506 w 4492978"/>
                  <a:gd name="connsiteY64" fmla="*/ 54484 h 3954984"/>
                  <a:gd name="connsiteX65" fmla="*/ 3416051 w 4492978"/>
                  <a:gd name="connsiteY65" fmla="*/ 65982 h 3954984"/>
                  <a:gd name="connsiteX66" fmla="*/ 3424586 w 4492978"/>
                  <a:gd name="connsiteY66" fmla="*/ 73024 h 3954984"/>
                  <a:gd name="connsiteX67" fmla="*/ 3431337 w 4492978"/>
                  <a:gd name="connsiteY67" fmla="*/ 81206 h 3954984"/>
                  <a:gd name="connsiteX68" fmla="*/ 3433198 w 4492978"/>
                  <a:gd name="connsiteY68" fmla="*/ 83060 h 3954984"/>
                  <a:gd name="connsiteX69" fmla="*/ 3435079 w 4492978"/>
                  <a:gd name="connsiteY69" fmla="*/ 85741 h 3954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4492978" h="3954984">
                    <a:moveTo>
                      <a:pt x="3453203" y="107707"/>
                    </a:moveTo>
                    <a:cubicBezTo>
                      <a:pt x="3461626" y="120175"/>
                      <a:pt x="3468880" y="133496"/>
                      <a:pt x="3474810" y="147515"/>
                    </a:cubicBezTo>
                    <a:lnTo>
                      <a:pt x="3475009" y="148157"/>
                    </a:lnTo>
                    <a:lnTo>
                      <a:pt x="4445420" y="1828959"/>
                    </a:lnTo>
                    <a:lnTo>
                      <a:pt x="4445873" y="1829449"/>
                    </a:lnTo>
                    <a:cubicBezTo>
                      <a:pt x="4455049" y="1841593"/>
                      <a:pt x="4462959" y="1854537"/>
                      <a:pt x="4469544" y="1868065"/>
                    </a:cubicBezTo>
                    <a:lnTo>
                      <a:pt x="4482045" y="1901543"/>
                    </a:lnTo>
                    <a:lnTo>
                      <a:pt x="4482809" y="1903240"/>
                    </a:lnTo>
                    <a:lnTo>
                      <a:pt x="4483010" y="1904129"/>
                    </a:lnTo>
                    <a:lnTo>
                      <a:pt x="4485273" y="1910189"/>
                    </a:lnTo>
                    <a:lnTo>
                      <a:pt x="4485670" y="1915878"/>
                    </a:lnTo>
                    <a:lnTo>
                      <a:pt x="4492978" y="1948164"/>
                    </a:lnTo>
                    <a:lnTo>
                      <a:pt x="4490450" y="1984427"/>
                    </a:lnTo>
                    <a:lnTo>
                      <a:pt x="4491523" y="1999813"/>
                    </a:lnTo>
                    <a:lnTo>
                      <a:pt x="4488815" y="2007863"/>
                    </a:lnTo>
                    <a:lnTo>
                      <a:pt x="4486729" y="2037787"/>
                    </a:lnTo>
                    <a:cubicBezTo>
                      <a:pt x="4478968" y="2066754"/>
                      <a:pt x="4465681" y="2094239"/>
                      <a:pt x="4447329" y="2118527"/>
                    </a:cubicBezTo>
                    <a:lnTo>
                      <a:pt x="4439124" y="2127403"/>
                    </a:lnTo>
                    <a:lnTo>
                      <a:pt x="3455655" y="3830821"/>
                    </a:lnTo>
                    <a:cubicBezTo>
                      <a:pt x="3439477" y="3858844"/>
                      <a:pt x="3418385" y="3882260"/>
                      <a:pt x="3394096" y="3900612"/>
                    </a:cubicBezTo>
                    <a:lnTo>
                      <a:pt x="3383325" y="3907214"/>
                    </a:lnTo>
                    <a:lnTo>
                      <a:pt x="3379319" y="3910520"/>
                    </a:lnTo>
                    <a:lnTo>
                      <a:pt x="3367214" y="3917090"/>
                    </a:lnTo>
                    <a:lnTo>
                      <a:pt x="3355479" y="3924282"/>
                    </a:lnTo>
                    <a:lnTo>
                      <a:pt x="3350617" y="3926098"/>
                    </a:lnTo>
                    <a:lnTo>
                      <a:pt x="3339511" y="3932127"/>
                    </a:lnTo>
                    <a:cubicBezTo>
                      <a:pt x="3311473" y="3943985"/>
                      <a:pt x="3280648" y="3950543"/>
                      <a:pt x="3248291" y="3950543"/>
                    </a:cubicBezTo>
                    <a:lnTo>
                      <a:pt x="1281349" y="3950542"/>
                    </a:lnTo>
                    <a:lnTo>
                      <a:pt x="1269565" y="3953209"/>
                    </a:lnTo>
                    <a:cubicBezTo>
                      <a:pt x="1209144" y="3960707"/>
                      <a:pt x="1147779" y="3944265"/>
                      <a:pt x="1099202" y="3907561"/>
                    </a:cubicBezTo>
                    <a:lnTo>
                      <a:pt x="1089443" y="3898538"/>
                    </a:lnTo>
                    <a:lnTo>
                      <a:pt x="1086809" y="3897027"/>
                    </a:lnTo>
                    <a:lnTo>
                      <a:pt x="1082800" y="3892396"/>
                    </a:lnTo>
                    <a:lnTo>
                      <a:pt x="1065381" y="3876292"/>
                    </a:lnTo>
                    <a:lnTo>
                      <a:pt x="1048199" y="3852430"/>
                    </a:lnTo>
                    <a:lnTo>
                      <a:pt x="1035455" y="3837710"/>
                    </a:lnTo>
                    <a:lnTo>
                      <a:pt x="1030879" y="3826056"/>
                    </a:lnTo>
                    <a:lnTo>
                      <a:pt x="49332" y="2125966"/>
                    </a:lnTo>
                    <a:lnTo>
                      <a:pt x="48880" y="2125476"/>
                    </a:lnTo>
                    <a:cubicBezTo>
                      <a:pt x="39704" y="2113332"/>
                      <a:pt x="31795" y="2100389"/>
                      <a:pt x="25208" y="2086861"/>
                    </a:cubicBezTo>
                    <a:lnTo>
                      <a:pt x="12710" y="2053385"/>
                    </a:lnTo>
                    <a:lnTo>
                      <a:pt x="11944" y="2051686"/>
                    </a:lnTo>
                    <a:lnTo>
                      <a:pt x="11743" y="2050797"/>
                    </a:lnTo>
                    <a:lnTo>
                      <a:pt x="9480" y="2044737"/>
                    </a:lnTo>
                    <a:lnTo>
                      <a:pt x="6927" y="2029524"/>
                    </a:lnTo>
                    <a:lnTo>
                      <a:pt x="1775" y="2006762"/>
                    </a:lnTo>
                    <a:cubicBezTo>
                      <a:pt x="-5722" y="1946341"/>
                      <a:pt x="10721" y="1884976"/>
                      <a:pt x="47424" y="1836398"/>
                    </a:cubicBezTo>
                    <a:lnTo>
                      <a:pt x="55631" y="1827522"/>
                    </a:lnTo>
                    <a:lnTo>
                      <a:pt x="1039099" y="124105"/>
                    </a:lnTo>
                    <a:cubicBezTo>
                      <a:pt x="1055277" y="96083"/>
                      <a:pt x="1076369" y="72666"/>
                      <a:pt x="1100658" y="54315"/>
                    </a:cubicBezTo>
                    <a:lnTo>
                      <a:pt x="1111428" y="47713"/>
                    </a:lnTo>
                    <a:lnTo>
                      <a:pt x="1115435" y="44406"/>
                    </a:lnTo>
                    <a:lnTo>
                      <a:pt x="1127541" y="37835"/>
                    </a:lnTo>
                    <a:lnTo>
                      <a:pt x="1139274" y="30643"/>
                    </a:lnTo>
                    <a:lnTo>
                      <a:pt x="1144136" y="28828"/>
                    </a:lnTo>
                    <a:lnTo>
                      <a:pt x="1155243" y="22800"/>
                    </a:lnTo>
                    <a:cubicBezTo>
                      <a:pt x="1183280" y="10941"/>
                      <a:pt x="1214105" y="4383"/>
                      <a:pt x="1246462" y="4383"/>
                    </a:cubicBezTo>
                    <a:lnTo>
                      <a:pt x="3230073" y="4384"/>
                    </a:lnTo>
                    <a:lnTo>
                      <a:pt x="3259184" y="0"/>
                    </a:lnTo>
                    <a:cubicBezTo>
                      <a:pt x="3285562" y="591"/>
                      <a:pt x="3311627" y="5632"/>
                      <a:pt x="3336231" y="14815"/>
                    </a:cubicBezTo>
                    <a:lnTo>
                      <a:pt x="3349836" y="22720"/>
                    </a:lnTo>
                    <a:lnTo>
                      <a:pt x="3350095" y="22801"/>
                    </a:lnTo>
                    <a:cubicBezTo>
                      <a:pt x="3364114" y="28730"/>
                      <a:pt x="3377436" y="35985"/>
                      <a:pt x="3389903" y="44407"/>
                    </a:cubicBezTo>
                    <a:lnTo>
                      <a:pt x="3396424" y="49788"/>
                    </a:lnTo>
                    <a:lnTo>
                      <a:pt x="3404506" y="54484"/>
                    </a:lnTo>
                    <a:lnTo>
                      <a:pt x="3416051" y="65982"/>
                    </a:lnTo>
                    <a:lnTo>
                      <a:pt x="3424586" y="73024"/>
                    </a:lnTo>
                    <a:lnTo>
                      <a:pt x="3431337" y="81206"/>
                    </a:lnTo>
                    <a:lnTo>
                      <a:pt x="3433198" y="83060"/>
                    </a:lnTo>
                    <a:lnTo>
                      <a:pt x="3435079" y="85741"/>
                    </a:lnTo>
                    <a:close/>
                  </a:path>
                </a:pathLst>
              </a:custGeom>
              <a:solidFill>
                <a:schemeClr val="bg1"/>
              </a:solidFill>
              <a:ln w="31750">
                <a:solidFill>
                  <a:schemeClr val="accent3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10" name="任意多边形: 形状 9">
                <a:extLst>
                  <a:ext uri="{FF2B5EF4-FFF2-40B4-BE49-F238E27FC236}">
                    <a16:creationId xmlns:a16="http://schemas.microsoft.com/office/drawing/2014/main" id="{54CBE8F3-9ABB-4490-A468-338055D2EED7}"/>
                  </a:ext>
                </a:extLst>
              </p:cNvPr>
              <p:cNvSpPr/>
              <p:nvPr/>
            </p:nvSpPr>
            <p:spPr>
              <a:xfrm rot="5400000">
                <a:off x="2043466" y="3724265"/>
                <a:ext cx="1473770" cy="1297298"/>
              </a:xfrm>
              <a:custGeom>
                <a:avLst/>
                <a:gdLst>
                  <a:gd name="connsiteX0" fmla="*/ 3453203 w 4492978"/>
                  <a:gd name="connsiteY0" fmla="*/ 107707 h 3954984"/>
                  <a:gd name="connsiteX1" fmla="*/ 3474810 w 4492978"/>
                  <a:gd name="connsiteY1" fmla="*/ 147515 h 3954984"/>
                  <a:gd name="connsiteX2" fmla="*/ 3475009 w 4492978"/>
                  <a:gd name="connsiteY2" fmla="*/ 148157 h 3954984"/>
                  <a:gd name="connsiteX3" fmla="*/ 4445420 w 4492978"/>
                  <a:gd name="connsiteY3" fmla="*/ 1828959 h 3954984"/>
                  <a:gd name="connsiteX4" fmla="*/ 4445873 w 4492978"/>
                  <a:gd name="connsiteY4" fmla="*/ 1829449 h 3954984"/>
                  <a:gd name="connsiteX5" fmla="*/ 4469544 w 4492978"/>
                  <a:gd name="connsiteY5" fmla="*/ 1868065 h 3954984"/>
                  <a:gd name="connsiteX6" fmla="*/ 4482045 w 4492978"/>
                  <a:gd name="connsiteY6" fmla="*/ 1901543 h 3954984"/>
                  <a:gd name="connsiteX7" fmla="*/ 4482809 w 4492978"/>
                  <a:gd name="connsiteY7" fmla="*/ 1903240 h 3954984"/>
                  <a:gd name="connsiteX8" fmla="*/ 4483010 w 4492978"/>
                  <a:gd name="connsiteY8" fmla="*/ 1904129 h 3954984"/>
                  <a:gd name="connsiteX9" fmla="*/ 4485273 w 4492978"/>
                  <a:gd name="connsiteY9" fmla="*/ 1910189 h 3954984"/>
                  <a:gd name="connsiteX10" fmla="*/ 4485670 w 4492978"/>
                  <a:gd name="connsiteY10" fmla="*/ 1915878 h 3954984"/>
                  <a:gd name="connsiteX11" fmla="*/ 4492978 w 4492978"/>
                  <a:gd name="connsiteY11" fmla="*/ 1948164 h 3954984"/>
                  <a:gd name="connsiteX12" fmla="*/ 4490450 w 4492978"/>
                  <a:gd name="connsiteY12" fmla="*/ 1984427 h 3954984"/>
                  <a:gd name="connsiteX13" fmla="*/ 4491523 w 4492978"/>
                  <a:gd name="connsiteY13" fmla="*/ 1999813 h 3954984"/>
                  <a:gd name="connsiteX14" fmla="*/ 4488815 w 4492978"/>
                  <a:gd name="connsiteY14" fmla="*/ 2007863 h 3954984"/>
                  <a:gd name="connsiteX15" fmla="*/ 4486729 w 4492978"/>
                  <a:gd name="connsiteY15" fmla="*/ 2037787 h 3954984"/>
                  <a:gd name="connsiteX16" fmla="*/ 4447329 w 4492978"/>
                  <a:gd name="connsiteY16" fmla="*/ 2118527 h 3954984"/>
                  <a:gd name="connsiteX17" fmla="*/ 4439124 w 4492978"/>
                  <a:gd name="connsiteY17" fmla="*/ 2127403 h 3954984"/>
                  <a:gd name="connsiteX18" fmla="*/ 3455655 w 4492978"/>
                  <a:gd name="connsiteY18" fmla="*/ 3830821 h 3954984"/>
                  <a:gd name="connsiteX19" fmla="*/ 3394096 w 4492978"/>
                  <a:gd name="connsiteY19" fmla="*/ 3900612 h 3954984"/>
                  <a:gd name="connsiteX20" fmla="*/ 3383325 w 4492978"/>
                  <a:gd name="connsiteY20" fmla="*/ 3907214 h 3954984"/>
                  <a:gd name="connsiteX21" fmla="*/ 3379319 w 4492978"/>
                  <a:gd name="connsiteY21" fmla="*/ 3910520 h 3954984"/>
                  <a:gd name="connsiteX22" fmla="*/ 3367214 w 4492978"/>
                  <a:gd name="connsiteY22" fmla="*/ 3917090 h 3954984"/>
                  <a:gd name="connsiteX23" fmla="*/ 3355479 w 4492978"/>
                  <a:gd name="connsiteY23" fmla="*/ 3924282 h 3954984"/>
                  <a:gd name="connsiteX24" fmla="*/ 3350617 w 4492978"/>
                  <a:gd name="connsiteY24" fmla="*/ 3926098 h 3954984"/>
                  <a:gd name="connsiteX25" fmla="*/ 3339511 w 4492978"/>
                  <a:gd name="connsiteY25" fmla="*/ 3932127 h 3954984"/>
                  <a:gd name="connsiteX26" fmla="*/ 3248291 w 4492978"/>
                  <a:gd name="connsiteY26" fmla="*/ 3950543 h 3954984"/>
                  <a:gd name="connsiteX27" fmla="*/ 1281349 w 4492978"/>
                  <a:gd name="connsiteY27" fmla="*/ 3950542 h 3954984"/>
                  <a:gd name="connsiteX28" fmla="*/ 1269565 w 4492978"/>
                  <a:gd name="connsiteY28" fmla="*/ 3953209 h 3954984"/>
                  <a:gd name="connsiteX29" fmla="*/ 1099202 w 4492978"/>
                  <a:gd name="connsiteY29" fmla="*/ 3907561 h 3954984"/>
                  <a:gd name="connsiteX30" fmla="*/ 1089443 w 4492978"/>
                  <a:gd name="connsiteY30" fmla="*/ 3898538 h 3954984"/>
                  <a:gd name="connsiteX31" fmla="*/ 1086809 w 4492978"/>
                  <a:gd name="connsiteY31" fmla="*/ 3897027 h 3954984"/>
                  <a:gd name="connsiteX32" fmla="*/ 1082800 w 4492978"/>
                  <a:gd name="connsiteY32" fmla="*/ 3892396 h 3954984"/>
                  <a:gd name="connsiteX33" fmla="*/ 1065381 w 4492978"/>
                  <a:gd name="connsiteY33" fmla="*/ 3876292 h 3954984"/>
                  <a:gd name="connsiteX34" fmla="*/ 1048199 w 4492978"/>
                  <a:gd name="connsiteY34" fmla="*/ 3852430 h 3954984"/>
                  <a:gd name="connsiteX35" fmla="*/ 1035455 w 4492978"/>
                  <a:gd name="connsiteY35" fmla="*/ 3837710 h 3954984"/>
                  <a:gd name="connsiteX36" fmla="*/ 1030879 w 4492978"/>
                  <a:gd name="connsiteY36" fmla="*/ 3826056 h 3954984"/>
                  <a:gd name="connsiteX37" fmla="*/ 49332 w 4492978"/>
                  <a:gd name="connsiteY37" fmla="*/ 2125966 h 3954984"/>
                  <a:gd name="connsiteX38" fmla="*/ 48880 w 4492978"/>
                  <a:gd name="connsiteY38" fmla="*/ 2125476 h 3954984"/>
                  <a:gd name="connsiteX39" fmla="*/ 25208 w 4492978"/>
                  <a:gd name="connsiteY39" fmla="*/ 2086861 h 3954984"/>
                  <a:gd name="connsiteX40" fmla="*/ 12710 w 4492978"/>
                  <a:gd name="connsiteY40" fmla="*/ 2053385 h 3954984"/>
                  <a:gd name="connsiteX41" fmla="*/ 11944 w 4492978"/>
                  <a:gd name="connsiteY41" fmla="*/ 2051686 h 3954984"/>
                  <a:gd name="connsiteX42" fmla="*/ 11743 w 4492978"/>
                  <a:gd name="connsiteY42" fmla="*/ 2050797 h 3954984"/>
                  <a:gd name="connsiteX43" fmla="*/ 9480 w 4492978"/>
                  <a:gd name="connsiteY43" fmla="*/ 2044737 h 3954984"/>
                  <a:gd name="connsiteX44" fmla="*/ 6927 w 4492978"/>
                  <a:gd name="connsiteY44" fmla="*/ 2029524 h 3954984"/>
                  <a:gd name="connsiteX45" fmla="*/ 1775 w 4492978"/>
                  <a:gd name="connsiteY45" fmla="*/ 2006762 h 3954984"/>
                  <a:gd name="connsiteX46" fmla="*/ 47424 w 4492978"/>
                  <a:gd name="connsiteY46" fmla="*/ 1836398 h 3954984"/>
                  <a:gd name="connsiteX47" fmla="*/ 55631 w 4492978"/>
                  <a:gd name="connsiteY47" fmla="*/ 1827522 h 3954984"/>
                  <a:gd name="connsiteX48" fmla="*/ 1039099 w 4492978"/>
                  <a:gd name="connsiteY48" fmla="*/ 124105 h 3954984"/>
                  <a:gd name="connsiteX49" fmla="*/ 1100658 w 4492978"/>
                  <a:gd name="connsiteY49" fmla="*/ 54315 h 3954984"/>
                  <a:gd name="connsiteX50" fmla="*/ 1111428 w 4492978"/>
                  <a:gd name="connsiteY50" fmla="*/ 47713 h 3954984"/>
                  <a:gd name="connsiteX51" fmla="*/ 1115435 w 4492978"/>
                  <a:gd name="connsiteY51" fmla="*/ 44406 h 3954984"/>
                  <a:gd name="connsiteX52" fmla="*/ 1127541 w 4492978"/>
                  <a:gd name="connsiteY52" fmla="*/ 37835 h 3954984"/>
                  <a:gd name="connsiteX53" fmla="*/ 1139274 w 4492978"/>
                  <a:gd name="connsiteY53" fmla="*/ 30643 h 3954984"/>
                  <a:gd name="connsiteX54" fmla="*/ 1144136 w 4492978"/>
                  <a:gd name="connsiteY54" fmla="*/ 28828 h 3954984"/>
                  <a:gd name="connsiteX55" fmla="*/ 1155243 w 4492978"/>
                  <a:gd name="connsiteY55" fmla="*/ 22800 h 3954984"/>
                  <a:gd name="connsiteX56" fmla="*/ 1246462 w 4492978"/>
                  <a:gd name="connsiteY56" fmla="*/ 4383 h 3954984"/>
                  <a:gd name="connsiteX57" fmla="*/ 3230073 w 4492978"/>
                  <a:gd name="connsiteY57" fmla="*/ 4384 h 3954984"/>
                  <a:gd name="connsiteX58" fmla="*/ 3259184 w 4492978"/>
                  <a:gd name="connsiteY58" fmla="*/ 0 h 3954984"/>
                  <a:gd name="connsiteX59" fmla="*/ 3336231 w 4492978"/>
                  <a:gd name="connsiteY59" fmla="*/ 14815 h 3954984"/>
                  <a:gd name="connsiteX60" fmla="*/ 3349836 w 4492978"/>
                  <a:gd name="connsiteY60" fmla="*/ 22720 h 3954984"/>
                  <a:gd name="connsiteX61" fmla="*/ 3350095 w 4492978"/>
                  <a:gd name="connsiteY61" fmla="*/ 22801 h 3954984"/>
                  <a:gd name="connsiteX62" fmla="*/ 3389903 w 4492978"/>
                  <a:gd name="connsiteY62" fmla="*/ 44407 h 3954984"/>
                  <a:gd name="connsiteX63" fmla="*/ 3396424 w 4492978"/>
                  <a:gd name="connsiteY63" fmla="*/ 49788 h 3954984"/>
                  <a:gd name="connsiteX64" fmla="*/ 3404506 w 4492978"/>
                  <a:gd name="connsiteY64" fmla="*/ 54484 h 3954984"/>
                  <a:gd name="connsiteX65" fmla="*/ 3416051 w 4492978"/>
                  <a:gd name="connsiteY65" fmla="*/ 65982 h 3954984"/>
                  <a:gd name="connsiteX66" fmla="*/ 3424586 w 4492978"/>
                  <a:gd name="connsiteY66" fmla="*/ 73024 h 3954984"/>
                  <a:gd name="connsiteX67" fmla="*/ 3431337 w 4492978"/>
                  <a:gd name="connsiteY67" fmla="*/ 81206 h 3954984"/>
                  <a:gd name="connsiteX68" fmla="*/ 3433198 w 4492978"/>
                  <a:gd name="connsiteY68" fmla="*/ 83060 h 3954984"/>
                  <a:gd name="connsiteX69" fmla="*/ 3435079 w 4492978"/>
                  <a:gd name="connsiteY69" fmla="*/ 85741 h 3954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4492978" h="3954984">
                    <a:moveTo>
                      <a:pt x="3453203" y="107707"/>
                    </a:moveTo>
                    <a:cubicBezTo>
                      <a:pt x="3461626" y="120175"/>
                      <a:pt x="3468880" y="133496"/>
                      <a:pt x="3474810" y="147515"/>
                    </a:cubicBezTo>
                    <a:lnTo>
                      <a:pt x="3475009" y="148157"/>
                    </a:lnTo>
                    <a:lnTo>
                      <a:pt x="4445420" y="1828959"/>
                    </a:lnTo>
                    <a:lnTo>
                      <a:pt x="4445873" y="1829449"/>
                    </a:lnTo>
                    <a:cubicBezTo>
                      <a:pt x="4455049" y="1841593"/>
                      <a:pt x="4462959" y="1854537"/>
                      <a:pt x="4469544" y="1868065"/>
                    </a:cubicBezTo>
                    <a:lnTo>
                      <a:pt x="4482045" y="1901543"/>
                    </a:lnTo>
                    <a:lnTo>
                      <a:pt x="4482809" y="1903240"/>
                    </a:lnTo>
                    <a:lnTo>
                      <a:pt x="4483010" y="1904129"/>
                    </a:lnTo>
                    <a:lnTo>
                      <a:pt x="4485273" y="1910189"/>
                    </a:lnTo>
                    <a:lnTo>
                      <a:pt x="4485670" y="1915878"/>
                    </a:lnTo>
                    <a:lnTo>
                      <a:pt x="4492978" y="1948164"/>
                    </a:lnTo>
                    <a:lnTo>
                      <a:pt x="4490450" y="1984427"/>
                    </a:lnTo>
                    <a:lnTo>
                      <a:pt x="4491523" y="1999813"/>
                    </a:lnTo>
                    <a:lnTo>
                      <a:pt x="4488815" y="2007863"/>
                    </a:lnTo>
                    <a:lnTo>
                      <a:pt x="4486729" y="2037787"/>
                    </a:lnTo>
                    <a:cubicBezTo>
                      <a:pt x="4478968" y="2066754"/>
                      <a:pt x="4465681" y="2094239"/>
                      <a:pt x="4447329" y="2118527"/>
                    </a:cubicBezTo>
                    <a:lnTo>
                      <a:pt x="4439124" y="2127403"/>
                    </a:lnTo>
                    <a:lnTo>
                      <a:pt x="3455655" y="3830821"/>
                    </a:lnTo>
                    <a:cubicBezTo>
                      <a:pt x="3439477" y="3858844"/>
                      <a:pt x="3418385" y="3882260"/>
                      <a:pt x="3394096" y="3900612"/>
                    </a:cubicBezTo>
                    <a:lnTo>
                      <a:pt x="3383325" y="3907214"/>
                    </a:lnTo>
                    <a:lnTo>
                      <a:pt x="3379319" y="3910520"/>
                    </a:lnTo>
                    <a:lnTo>
                      <a:pt x="3367214" y="3917090"/>
                    </a:lnTo>
                    <a:lnTo>
                      <a:pt x="3355479" y="3924282"/>
                    </a:lnTo>
                    <a:lnTo>
                      <a:pt x="3350617" y="3926098"/>
                    </a:lnTo>
                    <a:lnTo>
                      <a:pt x="3339511" y="3932127"/>
                    </a:lnTo>
                    <a:cubicBezTo>
                      <a:pt x="3311473" y="3943985"/>
                      <a:pt x="3280648" y="3950543"/>
                      <a:pt x="3248291" y="3950543"/>
                    </a:cubicBezTo>
                    <a:lnTo>
                      <a:pt x="1281349" y="3950542"/>
                    </a:lnTo>
                    <a:lnTo>
                      <a:pt x="1269565" y="3953209"/>
                    </a:lnTo>
                    <a:cubicBezTo>
                      <a:pt x="1209144" y="3960707"/>
                      <a:pt x="1147779" y="3944265"/>
                      <a:pt x="1099202" y="3907561"/>
                    </a:cubicBezTo>
                    <a:lnTo>
                      <a:pt x="1089443" y="3898538"/>
                    </a:lnTo>
                    <a:lnTo>
                      <a:pt x="1086809" y="3897027"/>
                    </a:lnTo>
                    <a:lnTo>
                      <a:pt x="1082800" y="3892396"/>
                    </a:lnTo>
                    <a:lnTo>
                      <a:pt x="1065381" y="3876292"/>
                    </a:lnTo>
                    <a:lnTo>
                      <a:pt x="1048199" y="3852430"/>
                    </a:lnTo>
                    <a:lnTo>
                      <a:pt x="1035455" y="3837710"/>
                    </a:lnTo>
                    <a:lnTo>
                      <a:pt x="1030879" y="3826056"/>
                    </a:lnTo>
                    <a:lnTo>
                      <a:pt x="49332" y="2125966"/>
                    </a:lnTo>
                    <a:lnTo>
                      <a:pt x="48880" y="2125476"/>
                    </a:lnTo>
                    <a:cubicBezTo>
                      <a:pt x="39704" y="2113332"/>
                      <a:pt x="31795" y="2100389"/>
                      <a:pt x="25208" y="2086861"/>
                    </a:cubicBezTo>
                    <a:lnTo>
                      <a:pt x="12710" y="2053385"/>
                    </a:lnTo>
                    <a:lnTo>
                      <a:pt x="11944" y="2051686"/>
                    </a:lnTo>
                    <a:lnTo>
                      <a:pt x="11743" y="2050797"/>
                    </a:lnTo>
                    <a:lnTo>
                      <a:pt x="9480" y="2044737"/>
                    </a:lnTo>
                    <a:lnTo>
                      <a:pt x="6927" y="2029524"/>
                    </a:lnTo>
                    <a:lnTo>
                      <a:pt x="1775" y="2006762"/>
                    </a:lnTo>
                    <a:cubicBezTo>
                      <a:pt x="-5722" y="1946341"/>
                      <a:pt x="10721" y="1884976"/>
                      <a:pt x="47424" y="1836398"/>
                    </a:cubicBezTo>
                    <a:lnTo>
                      <a:pt x="55631" y="1827522"/>
                    </a:lnTo>
                    <a:lnTo>
                      <a:pt x="1039099" y="124105"/>
                    </a:lnTo>
                    <a:cubicBezTo>
                      <a:pt x="1055277" y="96083"/>
                      <a:pt x="1076369" y="72666"/>
                      <a:pt x="1100658" y="54315"/>
                    </a:cubicBezTo>
                    <a:lnTo>
                      <a:pt x="1111428" y="47713"/>
                    </a:lnTo>
                    <a:lnTo>
                      <a:pt x="1115435" y="44406"/>
                    </a:lnTo>
                    <a:lnTo>
                      <a:pt x="1127541" y="37835"/>
                    </a:lnTo>
                    <a:lnTo>
                      <a:pt x="1139274" y="30643"/>
                    </a:lnTo>
                    <a:lnTo>
                      <a:pt x="1144136" y="28828"/>
                    </a:lnTo>
                    <a:lnTo>
                      <a:pt x="1155243" y="22800"/>
                    </a:lnTo>
                    <a:cubicBezTo>
                      <a:pt x="1183280" y="10941"/>
                      <a:pt x="1214105" y="4383"/>
                      <a:pt x="1246462" y="4383"/>
                    </a:cubicBezTo>
                    <a:lnTo>
                      <a:pt x="3230073" y="4384"/>
                    </a:lnTo>
                    <a:lnTo>
                      <a:pt x="3259184" y="0"/>
                    </a:lnTo>
                    <a:cubicBezTo>
                      <a:pt x="3285562" y="591"/>
                      <a:pt x="3311627" y="5632"/>
                      <a:pt x="3336231" y="14815"/>
                    </a:cubicBezTo>
                    <a:lnTo>
                      <a:pt x="3349836" y="22720"/>
                    </a:lnTo>
                    <a:lnTo>
                      <a:pt x="3350095" y="22801"/>
                    </a:lnTo>
                    <a:cubicBezTo>
                      <a:pt x="3364114" y="28730"/>
                      <a:pt x="3377436" y="35985"/>
                      <a:pt x="3389903" y="44407"/>
                    </a:cubicBezTo>
                    <a:lnTo>
                      <a:pt x="3396424" y="49788"/>
                    </a:lnTo>
                    <a:lnTo>
                      <a:pt x="3404506" y="54484"/>
                    </a:lnTo>
                    <a:lnTo>
                      <a:pt x="3416051" y="65982"/>
                    </a:lnTo>
                    <a:lnTo>
                      <a:pt x="3424586" y="73024"/>
                    </a:lnTo>
                    <a:lnTo>
                      <a:pt x="3431337" y="81206"/>
                    </a:lnTo>
                    <a:lnTo>
                      <a:pt x="3433198" y="83060"/>
                    </a:lnTo>
                    <a:lnTo>
                      <a:pt x="3435079" y="85741"/>
                    </a:ln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600"/>
              </a:p>
            </p:txBody>
          </p:sp>
        </p:grp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D9E9447F-A04B-4391-8B61-6C82FDBA3C1D}"/>
                </a:ext>
              </a:extLst>
            </p:cNvPr>
            <p:cNvCxnSpPr>
              <a:cxnSpLocks/>
              <a:stCxn id="9" idx="45"/>
            </p:cNvCxnSpPr>
            <p:nvPr/>
          </p:nvCxnSpPr>
          <p:spPr>
            <a:xfrm flipH="1" flipV="1">
              <a:off x="1673189" y="1591587"/>
              <a:ext cx="9550" cy="1837556"/>
            </a:xfrm>
            <a:prstGeom prst="line">
              <a:avLst/>
            </a:prstGeom>
            <a:ln w="12700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A05E442E-9FA0-4636-950C-491AE951AE8E}"/>
                </a:ext>
              </a:extLst>
            </p:cNvPr>
            <p:cNvSpPr/>
            <p:nvPr/>
          </p:nvSpPr>
          <p:spPr>
            <a:xfrm>
              <a:off x="1673189" y="1587633"/>
              <a:ext cx="45719" cy="58477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600"/>
            </a:p>
          </p:txBody>
        </p:sp>
      </p:grpSp>
      <p:sp>
        <p:nvSpPr>
          <p:cNvPr id="51" name="文本框 50">
            <a:extLst>
              <a:ext uri="{FF2B5EF4-FFF2-40B4-BE49-F238E27FC236}">
                <a16:creationId xmlns:a16="http://schemas.microsoft.com/office/drawing/2014/main" id="{BDF8A942-A9AC-4F4B-A6F4-7D37564364BA}"/>
              </a:ext>
            </a:extLst>
          </p:cNvPr>
          <p:cNvSpPr txBox="1"/>
          <p:nvPr/>
        </p:nvSpPr>
        <p:spPr>
          <a:xfrm>
            <a:off x="2327179" y="1708496"/>
            <a:ext cx="1454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2013-2016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CB126D0A-4260-4476-B071-32B95448F919}"/>
              </a:ext>
            </a:extLst>
          </p:cNvPr>
          <p:cNvSpPr txBox="1"/>
          <p:nvPr/>
        </p:nvSpPr>
        <p:spPr>
          <a:xfrm>
            <a:off x="2327179" y="2231717"/>
            <a:ext cx="1471878" cy="792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高中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江西 临川二中</a:t>
            </a: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D6308CA1-5F41-4160-A6A1-54D405649E64}"/>
              </a:ext>
            </a:extLst>
          </p:cNvPr>
          <p:cNvGrpSpPr/>
          <p:nvPr/>
        </p:nvGrpSpPr>
        <p:grpSpPr>
          <a:xfrm>
            <a:off x="5908458" y="1646942"/>
            <a:ext cx="316893" cy="2201367"/>
            <a:chOff x="5937553" y="1587633"/>
            <a:chExt cx="316893" cy="2201367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A1C0E426-D7E3-4CA2-85D0-AB1CDBF3408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37553" y="3429000"/>
              <a:ext cx="316893" cy="360000"/>
              <a:chOff x="1781183" y="3237828"/>
              <a:chExt cx="1998336" cy="2270172"/>
            </a:xfrm>
          </p:grpSpPr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DED557F5-D447-4F02-87C9-61006AD181B9}"/>
                  </a:ext>
                </a:extLst>
              </p:cNvPr>
              <p:cNvSpPr/>
              <p:nvPr/>
            </p:nvSpPr>
            <p:spPr>
              <a:xfrm rot="5400000">
                <a:off x="1645265" y="3373746"/>
                <a:ext cx="2270172" cy="1998336"/>
              </a:xfrm>
              <a:custGeom>
                <a:avLst/>
                <a:gdLst>
                  <a:gd name="connsiteX0" fmla="*/ 3453203 w 4492978"/>
                  <a:gd name="connsiteY0" fmla="*/ 107707 h 3954984"/>
                  <a:gd name="connsiteX1" fmla="*/ 3474810 w 4492978"/>
                  <a:gd name="connsiteY1" fmla="*/ 147515 h 3954984"/>
                  <a:gd name="connsiteX2" fmla="*/ 3475009 w 4492978"/>
                  <a:gd name="connsiteY2" fmla="*/ 148157 h 3954984"/>
                  <a:gd name="connsiteX3" fmla="*/ 4445420 w 4492978"/>
                  <a:gd name="connsiteY3" fmla="*/ 1828959 h 3954984"/>
                  <a:gd name="connsiteX4" fmla="*/ 4445873 w 4492978"/>
                  <a:gd name="connsiteY4" fmla="*/ 1829449 h 3954984"/>
                  <a:gd name="connsiteX5" fmla="*/ 4469544 w 4492978"/>
                  <a:gd name="connsiteY5" fmla="*/ 1868065 h 3954984"/>
                  <a:gd name="connsiteX6" fmla="*/ 4482045 w 4492978"/>
                  <a:gd name="connsiteY6" fmla="*/ 1901543 h 3954984"/>
                  <a:gd name="connsiteX7" fmla="*/ 4482809 w 4492978"/>
                  <a:gd name="connsiteY7" fmla="*/ 1903240 h 3954984"/>
                  <a:gd name="connsiteX8" fmla="*/ 4483010 w 4492978"/>
                  <a:gd name="connsiteY8" fmla="*/ 1904129 h 3954984"/>
                  <a:gd name="connsiteX9" fmla="*/ 4485273 w 4492978"/>
                  <a:gd name="connsiteY9" fmla="*/ 1910189 h 3954984"/>
                  <a:gd name="connsiteX10" fmla="*/ 4485670 w 4492978"/>
                  <a:gd name="connsiteY10" fmla="*/ 1915878 h 3954984"/>
                  <a:gd name="connsiteX11" fmla="*/ 4492978 w 4492978"/>
                  <a:gd name="connsiteY11" fmla="*/ 1948164 h 3954984"/>
                  <a:gd name="connsiteX12" fmla="*/ 4490450 w 4492978"/>
                  <a:gd name="connsiteY12" fmla="*/ 1984427 h 3954984"/>
                  <a:gd name="connsiteX13" fmla="*/ 4491523 w 4492978"/>
                  <a:gd name="connsiteY13" fmla="*/ 1999813 h 3954984"/>
                  <a:gd name="connsiteX14" fmla="*/ 4488815 w 4492978"/>
                  <a:gd name="connsiteY14" fmla="*/ 2007863 h 3954984"/>
                  <a:gd name="connsiteX15" fmla="*/ 4486729 w 4492978"/>
                  <a:gd name="connsiteY15" fmla="*/ 2037787 h 3954984"/>
                  <a:gd name="connsiteX16" fmla="*/ 4447329 w 4492978"/>
                  <a:gd name="connsiteY16" fmla="*/ 2118527 h 3954984"/>
                  <a:gd name="connsiteX17" fmla="*/ 4439124 w 4492978"/>
                  <a:gd name="connsiteY17" fmla="*/ 2127403 h 3954984"/>
                  <a:gd name="connsiteX18" fmla="*/ 3455655 w 4492978"/>
                  <a:gd name="connsiteY18" fmla="*/ 3830821 h 3954984"/>
                  <a:gd name="connsiteX19" fmla="*/ 3394096 w 4492978"/>
                  <a:gd name="connsiteY19" fmla="*/ 3900612 h 3954984"/>
                  <a:gd name="connsiteX20" fmla="*/ 3383325 w 4492978"/>
                  <a:gd name="connsiteY20" fmla="*/ 3907214 h 3954984"/>
                  <a:gd name="connsiteX21" fmla="*/ 3379319 w 4492978"/>
                  <a:gd name="connsiteY21" fmla="*/ 3910520 h 3954984"/>
                  <a:gd name="connsiteX22" fmla="*/ 3367214 w 4492978"/>
                  <a:gd name="connsiteY22" fmla="*/ 3917090 h 3954984"/>
                  <a:gd name="connsiteX23" fmla="*/ 3355479 w 4492978"/>
                  <a:gd name="connsiteY23" fmla="*/ 3924282 h 3954984"/>
                  <a:gd name="connsiteX24" fmla="*/ 3350617 w 4492978"/>
                  <a:gd name="connsiteY24" fmla="*/ 3926098 h 3954984"/>
                  <a:gd name="connsiteX25" fmla="*/ 3339511 w 4492978"/>
                  <a:gd name="connsiteY25" fmla="*/ 3932127 h 3954984"/>
                  <a:gd name="connsiteX26" fmla="*/ 3248291 w 4492978"/>
                  <a:gd name="connsiteY26" fmla="*/ 3950543 h 3954984"/>
                  <a:gd name="connsiteX27" fmla="*/ 1281349 w 4492978"/>
                  <a:gd name="connsiteY27" fmla="*/ 3950542 h 3954984"/>
                  <a:gd name="connsiteX28" fmla="*/ 1269565 w 4492978"/>
                  <a:gd name="connsiteY28" fmla="*/ 3953209 h 3954984"/>
                  <a:gd name="connsiteX29" fmla="*/ 1099202 w 4492978"/>
                  <a:gd name="connsiteY29" fmla="*/ 3907561 h 3954984"/>
                  <a:gd name="connsiteX30" fmla="*/ 1089443 w 4492978"/>
                  <a:gd name="connsiteY30" fmla="*/ 3898538 h 3954984"/>
                  <a:gd name="connsiteX31" fmla="*/ 1086809 w 4492978"/>
                  <a:gd name="connsiteY31" fmla="*/ 3897027 h 3954984"/>
                  <a:gd name="connsiteX32" fmla="*/ 1082800 w 4492978"/>
                  <a:gd name="connsiteY32" fmla="*/ 3892396 h 3954984"/>
                  <a:gd name="connsiteX33" fmla="*/ 1065381 w 4492978"/>
                  <a:gd name="connsiteY33" fmla="*/ 3876292 h 3954984"/>
                  <a:gd name="connsiteX34" fmla="*/ 1048199 w 4492978"/>
                  <a:gd name="connsiteY34" fmla="*/ 3852430 h 3954984"/>
                  <a:gd name="connsiteX35" fmla="*/ 1035455 w 4492978"/>
                  <a:gd name="connsiteY35" fmla="*/ 3837710 h 3954984"/>
                  <a:gd name="connsiteX36" fmla="*/ 1030879 w 4492978"/>
                  <a:gd name="connsiteY36" fmla="*/ 3826056 h 3954984"/>
                  <a:gd name="connsiteX37" fmla="*/ 49332 w 4492978"/>
                  <a:gd name="connsiteY37" fmla="*/ 2125966 h 3954984"/>
                  <a:gd name="connsiteX38" fmla="*/ 48880 w 4492978"/>
                  <a:gd name="connsiteY38" fmla="*/ 2125476 h 3954984"/>
                  <a:gd name="connsiteX39" fmla="*/ 25208 w 4492978"/>
                  <a:gd name="connsiteY39" fmla="*/ 2086861 h 3954984"/>
                  <a:gd name="connsiteX40" fmla="*/ 12710 w 4492978"/>
                  <a:gd name="connsiteY40" fmla="*/ 2053385 h 3954984"/>
                  <a:gd name="connsiteX41" fmla="*/ 11944 w 4492978"/>
                  <a:gd name="connsiteY41" fmla="*/ 2051686 h 3954984"/>
                  <a:gd name="connsiteX42" fmla="*/ 11743 w 4492978"/>
                  <a:gd name="connsiteY42" fmla="*/ 2050797 h 3954984"/>
                  <a:gd name="connsiteX43" fmla="*/ 9480 w 4492978"/>
                  <a:gd name="connsiteY43" fmla="*/ 2044737 h 3954984"/>
                  <a:gd name="connsiteX44" fmla="*/ 6927 w 4492978"/>
                  <a:gd name="connsiteY44" fmla="*/ 2029524 h 3954984"/>
                  <a:gd name="connsiteX45" fmla="*/ 1775 w 4492978"/>
                  <a:gd name="connsiteY45" fmla="*/ 2006762 h 3954984"/>
                  <a:gd name="connsiteX46" fmla="*/ 47424 w 4492978"/>
                  <a:gd name="connsiteY46" fmla="*/ 1836398 h 3954984"/>
                  <a:gd name="connsiteX47" fmla="*/ 55631 w 4492978"/>
                  <a:gd name="connsiteY47" fmla="*/ 1827522 h 3954984"/>
                  <a:gd name="connsiteX48" fmla="*/ 1039099 w 4492978"/>
                  <a:gd name="connsiteY48" fmla="*/ 124105 h 3954984"/>
                  <a:gd name="connsiteX49" fmla="*/ 1100658 w 4492978"/>
                  <a:gd name="connsiteY49" fmla="*/ 54315 h 3954984"/>
                  <a:gd name="connsiteX50" fmla="*/ 1111428 w 4492978"/>
                  <a:gd name="connsiteY50" fmla="*/ 47713 h 3954984"/>
                  <a:gd name="connsiteX51" fmla="*/ 1115435 w 4492978"/>
                  <a:gd name="connsiteY51" fmla="*/ 44406 h 3954984"/>
                  <a:gd name="connsiteX52" fmla="*/ 1127541 w 4492978"/>
                  <a:gd name="connsiteY52" fmla="*/ 37835 h 3954984"/>
                  <a:gd name="connsiteX53" fmla="*/ 1139274 w 4492978"/>
                  <a:gd name="connsiteY53" fmla="*/ 30643 h 3954984"/>
                  <a:gd name="connsiteX54" fmla="*/ 1144136 w 4492978"/>
                  <a:gd name="connsiteY54" fmla="*/ 28828 h 3954984"/>
                  <a:gd name="connsiteX55" fmla="*/ 1155243 w 4492978"/>
                  <a:gd name="connsiteY55" fmla="*/ 22800 h 3954984"/>
                  <a:gd name="connsiteX56" fmla="*/ 1246462 w 4492978"/>
                  <a:gd name="connsiteY56" fmla="*/ 4383 h 3954984"/>
                  <a:gd name="connsiteX57" fmla="*/ 3230073 w 4492978"/>
                  <a:gd name="connsiteY57" fmla="*/ 4384 h 3954984"/>
                  <a:gd name="connsiteX58" fmla="*/ 3259184 w 4492978"/>
                  <a:gd name="connsiteY58" fmla="*/ 0 h 3954984"/>
                  <a:gd name="connsiteX59" fmla="*/ 3336231 w 4492978"/>
                  <a:gd name="connsiteY59" fmla="*/ 14815 h 3954984"/>
                  <a:gd name="connsiteX60" fmla="*/ 3349836 w 4492978"/>
                  <a:gd name="connsiteY60" fmla="*/ 22720 h 3954984"/>
                  <a:gd name="connsiteX61" fmla="*/ 3350095 w 4492978"/>
                  <a:gd name="connsiteY61" fmla="*/ 22801 h 3954984"/>
                  <a:gd name="connsiteX62" fmla="*/ 3389903 w 4492978"/>
                  <a:gd name="connsiteY62" fmla="*/ 44407 h 3954984"/>
                  <a:gd name="connsiteX63" fmla="*/ 3396424 w 4492978"/>
                  <a:gd name="connsiteY63" fmla="*/ 49788 h 3954984"/>
                  <a:gd name="connsiteX64" fmla="*/ 3404506 w 4492978"/>
                  <a:gd name="connsiteY64" fmla="*/ 54484 h 3954984"/>
                  <a:gd name="connsiteX65" fmla="*/ 3416051 w 4492978"/>
                  <a:gd name="connsiteY65" fmla="*/ 65982 h 3954984"/>
                  <a:gd name="connsiteX66" fmla="*/ 3424586 w 4492978"/>
                  <a:gd name="connsiteY66" fmla="*/ 73024 h 3954984"/>
                  <a:gd name="connsiteX67" fmla="*/ 3431337 w 4492978"/>
                  <a:gd name="connsiteY67" fmla="*/ 81206 h 3954984"/>
                  <a:gd name="connsiteX68" fmla="*/ 3433198 w 4492978"/>
                  <a:gd name="connsiteY68" fmla="*/ 83060 h 3954984"/>
                  <a:gd name="connsiteX69" fmla="*/ 3435079 w 4492978"/>
                  <a:gd name="connsiteY69" fmla="*/ 85741 h 3954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4492978" h="3954984">
                    <a:moveTo>
                      <a:pt x="3453203" y="107707"/>
                    </a:moveTo>
                    <a:cubicBezTo>
                      <a:pt x="3461626" y="120175"/>
                      <a:pt x="3468880" y="133496"/>
                      <a:pt x="3474810" y="147515"/>
                    </a:cubicBezTo>
                    <a:lnTo>
                      <a:pt x="3475009" y="148157"/>
                    </a:lnTo>
                    <a:lnTo>
                      <a:pt x="4445420" y="1828959"/>
                    </a:lnTo>
                    <a:lnTo>
                      <a:pt x="4445873" y="1829449"/>
                    </a:lnTo>
                    <a:cubicBezTo>
                      <a:pt x="4455049" y="1841593"/>
                      <a:pt x="4462959" y="1854537"/>
                      <a:pt x="4469544" y="1868065"/>
                    </a:cubicBezTo>
                    <a:lnTo>
                      <a:pt x="4482045" y="1901543"/>
                    </a:lnTo>
                    <a:lnTo>
                      <a:pt x="4482809" y="1903240"/>
                    </a:lnTo>
                    <a:lnTo>
                      <a:pt x="4483010" y="1904129"/>
                    </a:lnTo>
                    <a:lnTo>
                      <a:pt x="4485273" y="1910189"/>
                    </a:lnTo>
                    <a:lnTo>
                      <a:pt x="4485670" y="1915878"/>
                    </a:lnTo>
                    <a:lnTo>
                      <a:pt x="4492978" y="1948164"/>
                    </a:lnTo>
                    <a:lnTo>
                      <a:pt x="4490450" y="1984427"/>
                    </a:lnTo>
                    <a:lnTo>
                      <a:pt x="4491523" y="1999813"/>
                    </a:lnTo>
                    <a:lnTo>
                      <a:pt x="4488815" y="2007863"/>
                    </a:lnTo>
                    <a:lnTo>
                      <a:pt x="4486729" y="2037787"/>
                    </a:lnTo>
                    <a:cubicBezTo>
                      <a:pt x="4478968" y="2066754"/>
                      <a:pt x="4465681" y="2094239"/>
                      <a:pt x="4447329" y="2118527"/>
                    </a:cubicBezTo>
                    <a:lnTo>
                      <a:pt x="4439124" y="2127403"/>
                    </a:lnTo>
                    <a:lnTo>
                      <a:pt x="3455655" y="3830821"/>
                    </a:lnTo>
                    <a:cubicBezTo>
                      <a:pt x="3439477" y="3858844"/>
                      <a:pt x="3418385" y="3882260"/>
                      <a:pt x="3394096" y="3900612"/>
                    </a:cubicBezTo>
                    <a:lnTo>
                      <a:pt x="3383325" y="3907214"/>
                    </a:lnTo>
                    <a:lnTo>
                      <a:pt x="3379319" y="3910520"/>
                    </a:lnTo>
                    <a:lnTo>
                      <a:pt x="3367214" y="3917090"/>
                    </a:lnTo>
                    <a:lnTo>
                      <a:pt x="3355479" y="3924282"/>
                    </a:lnTo>
                    <a:lnTo>
                      <a:pt x="3350617" y="3926098"/>
                    </a:lnTo>
                    <a:lnTo>
                      <a:pt x="3339511" y="3932127"/>
                    </a:lnTo>
                    <a:cubicBezTo>
                      <a:pt x="3311473" y="3943985"/>
                      <a:pt x="3280648" y="3950543"/>
                      <a:pt x="3248291" y="3950543"/>
                    </a:cubicBezTo>
                    <a:lnTo>
                      <a:pt x="1281349" y="3950542"/>
                    </a:lnTo>
                    <a:lnTo>
                      <a:pt x="1269565" y="3953209"/>
                    </a:lnTo>
                    <a:cubicBezTo>
                      <a:pt x="1209144" y="3960707"/>
                      <a:pt x="1147779" y="3944265"/>
                      <a:pt x="1099202" y="3907561"/>
                    </a:cubicBezTo>
                    <a:lnTo>
                      <a:pt x="1089443" y="3898538"/>
                    </a:lnTo>
                    <a:lnTo>
                      <a:pt x="1086809" y="3897027"/>
                    </a:lnTo>
                    <a:lnTo>
                      <a:pt x="1082800" y="3892396"/>
                    </a:lnTo>
                    <a:lnTo>
                      <a:pt x="1065381" y="3876292"/>
                    </a:lnTo>
                    <a:lnTo>
                      <a:pt x="1048199" y="3852430"/>
                    </a:lnTo>
                    <a:lnTo>
                      <a:pt x="1035455" y="3837710"/>
                    </a:lnTo>
                    <a:lnTo>
                      <a:pt x="1030879" y="3826056"/>
                    </a:lnTo>
                    <a:lnTo>
                      <a:pt x="49332" y="2125966"/>
                    </a:lnTo>
                    <a:lnTo>
                      <a:pt x="48880" y="2125476"/>
                    </a:lnTo>
                    <a:cubicBezTo>
                      <a:pt x="39704" y="2113332"/>
                      <a:pt x="31795" y="2100389"/>
                      <a:pt x="25208" y="2086861"/>
                    </a:cubicBezTo>
                    <a:lnTo>
                      <a:pt x="12710" y="2053385"/>
                    </a:lnTo>
                    <a:lnTo>
                      <a:pt x="11944" y="2051686"/>
                    </a:lnTo>
                    <a:lnTo>
                      <a:pt x="11743" y="2050797"/>
                    </a:lnTo>
                    <a:lnTo>
                      <a:pt x="9480" y="2044737"/>
                    </a:lnTo>
                    <a:lnTo>
                      <a:pt x="6927" y="2029524"/>
                    </a:lnTo>
                    <a:lnTo>
                      <a:pt x="1775" y="2006762"/>
                    </a:lnTo>
                    <a:cubicBezTo>
                      <a:pt x="-5722" y="1946341"/>
                      <a:pt x="10721" y="1884976"/>
                      <a:pt x="47424" y="1836398"/>
                    </a:cubicBezTo>
                    <a:lnTo>
                      <a:pt x="55631" y="1827522"/>
                    </a:lnTo>
                    <a:lnTo>
                      <a:pt x="1039099" y="124105"/>
                    </a:lnTo>
                    <a:cubicBezTo>
                      <a:pt x="1055277" y="96083"/>
                      <a:pt x="1076369" y="72666"/>
                      <a:pt x="1100658" y="54315"/>
                    </a:cubicBezTo>
                    <a:lnTo>
                      <a:pt x="1111428" y="47713"/>
                    </a:lnTo>
                    <a:lnTo>
                      <a:pt x="1115435" y="44406"/>
                    </a:lnTo>
                    <a:lnTo>
                      <a:pt x="1127541" y="37835"/>
                    </a:lnTo>
                    <a:lnTo>
                      <a:pt x="1139274" y="30643"/>
                    </a:lnTo>
                    <a:lnTo>
                      <a:pt x="1144136" y="28828"/>
                    </a:lnTo>
                    <a:lnTo>
                      <a:pt x="1155243" y="22800"/>
                    </a:lnTo>
                    <a:cubicBezTo>
                      <a:pt x="1183280" y="10941"/>
                      <a:pt x="1214105" y="4383"/>
                      <a:pt x="1246462" y="4383"/>
                    </a:cubicBezTo>
                    <a:lnTo>
                      <a:pt x="3230073" y="4384"/>
                    </a:lnTo>
                    <a:lnTo>
                      <a:pt x="3259184" y="0"/>
                    </a:lnTo>
                    <a:cubicBezTo>
                      <a:pt x="3285562" y="591"/>
                      <a:pt x="3311627" y="5632"/>
                      <a:pt x="3336231" y="14815"/>
                    </a:cubicBezTo>
                    <a:lnTo>
                      <a:pt x="3349836" y="22720"/>
                    </a:lnTo>
                    <a:lnTo>
                      <a:pt x="3350095" y="22801"/>
                    </a:lnTo>
                    <a:cubicBezTo>
                      <a:pt x="3364114" y="28730"/>
                      <a:pt x="3377436" y="35985"/>
                      <a:pt x="3389903" y="44407"/>
                    </a:cubicBezTo>
                    <a:lnTo>
                      <a:pt x="3396424" y="49788"/>
                    </a:lnTo>
                    <a:lnTo>
                      <a:pt x="3404506" y="54484"/>
                    </a:lnTo>
                    <a:lnTo>
                      <a:pt x="3416051" y="65982"/>
                    </a:lnTo>
                    <a:lnTo>
                      <a:pt x="3424586" y="73024"/>
                    </a:lnTo>
                    <a:lnTo>
                      <a:pt x="3431337" y="81206"/>
                    </a:lnTo>
                    <a:lnTo>
                      <a:pt x="3433198" y="83060"/>
                    </a:lnTo>
                    <a:lnTo>
                      <a:pt x="3435079" y="85741"/>
                    </a:lnTo>
                    <a:close/>
                  </a:path>
                </a:pathLst>
              </a:custGeom>
              <a:solidFill>
                <a:schemeClr val="bg1"/>
              </a:solidFill>
              <a:ln w="31750">
                <a:solidFill>
                  <a:schemeClr val="accent3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17" name="任意多边形: 形状 16">
                <a:extLst>
                  <a:ext uri="{FF2B5EF4-FFF2-40B4-BE49-F238E27FC236}">
                    <a16:creationId xmlns:a16="http://schemas.microsoft.com/office/drawing/2014/main" id="{EEE6E9A9-E721-4889-A172-D3A2A3F63BEF}"/>
                  </a:ext>
                </a:extLst>
              </p:cNvPr>
              <p:cNvSpPr/>
              <p:nvPr/>
            </p:nvSpPr>
            <p:spPr>
              <a:xfrm rot="5400000">
                <a:off x="2043466" y="3724265"/>
                <a:ext cx="1473770" cy="1297298"/>
              </a:xfrm>
              <a:custGeom>
                <a:avLst/>
                <a:gdLst>
                  <a:gd name="connsiteX0" fmla="*/ 3453203 w 4492978"/>
                  <a:gd name="connsiteY0" fmla="*/ 107707 h 3954984"/>
                  <a:gd name="connsiteX1" fmla="*/ 3474810 w 4492978"/>
                  <a:gd name="connsiteY1" fmla="*/ 147515 h 3954984"/>
                  <a:gd name="connsiteX2" fmla="*/ 3475009 w 4492978"/>
                  <a:gd name="connsiteY2" fmla="*/ 148157 h 3954984"/>
                  <a:gd name="connsiteX3" fmla="*/ 4445420 w 4492978"/>
                  <a:gd name="connsiteY3" fmla="*/ 1828959 h 3954984"/>
                  <a:gd name="connsiteX4" fmla="*/ 4445873 w 4492978"/>
                  <a:gd name="connsiteY4" fmla="*/ 1829449 h 3954984"/>
                  <a:gd name="connsiteX5" fmla="*/ 4469544 w 4492978"/>
                  <a:gd name="connsiteY5" fmla="*/ 1868065 h 3954984"/>
                  <a:gd name="connsiteX6" fmla="*/ 4482045 w 4492978"/>
                  <a:gd name="connsiteY6" fmla="*/ 1901543 h 3954984"/>
                  <a:gd name="connsiteX7" fmla="*/ 4482809 w 4492978"/>
                  <a:gd name="connsiteY7" fmla="*/ 1903240 h 3954984"/>
                  <a:gd name="connsiteX8" fmla="*/ 4483010 w 4492978"/>
                  <a:gd name="connsiteY8" fmla="*/ 1904129 h 3954984"/>
                  <a:gd name="connsiteX9" fmla="*/ 4485273 w 4492978"/>
                  <a:gd name="connsiteY9" fmla="*/ 1910189 h 3954984"/>
                  <a:gd name="connsiteX10" fmla="*/ 4485670 w 4492978"/>
                  <a:gd name="connsiteY10" fmla="*/ 1915878 h 3954984"/>
                  <a:gd name="connsiteX11" fmla="*/ 4492978 w 4492978"/>
                  <a:gd name="connsiteY11" fmla="*/ 1948164 h 3954984"/>
                  <a:gd name="connsiteX12" fmla="*/ 4490450 w 4492978"/>
                  <a:gd name="connsiteY12" fmla="*/ 1984427 h 3954984"/>
                  <a:gd name="connsiteX13" fmla="*/ 4491523 w 4492978"/>
                  <a:gd name="connsiteY13" fmla="*/ 1999813 h 3954984"/>
                  <a:gd name="connsiteX14" fmla="*/ 4488815 w 4492978"/>
                  <a:gd name="connsiteY14" fmla="*/ 2007863 h 3954984"/>
                  <a:gd name="connsiteX15" fmla="*/ 4486729 w 4492978"/>
                  <a:gd name="connsiteY15" fmla="*/ 2037787 h 3954984"/>
                  <a:gd name="connsiteX16" fmla="*/ 4447329 w 4492978"/>
                  <a:gd name="connsiteY16" fmla="*/ 2118527 h 3954984"/>
                  <a:gd name="connsiteX17" fmla="*/ 4439124 w 4492978"/>
                  <a:gd name="connsiteY17" fmla="*/ 2127403 h 3954984"/>
                  <a:gd name="connsiteX18" fmla="*/ 3455655 w 4492978"/>
                  <a:gd name="connsiteY18" fmla="*/ 3830821 h 3954984"/>
                  <a:gd name="connsiteX19" fmla="*/ 3394096 w 4492978"/>
                  <a:gd name="connsiteY19" fmla="*/ 3900612 h 3954984"/>
                  <a:gd name="connsiteX20" fmla="*/ 3383325 w 4492978"/>
                  <a:gd name="connsiteY20" fmla="*/ 3907214 h 3954984"/>
                  <a:gd name="connsiteX21" fmla="*/ 3379319 w 4492978"/>
                  <a:gd name="connsiteY21" fmla="*/ 3910520 h 3954984"/>
                  <a:gd name="connsiteX22" fmla="*/ 3367214 w 4492978"/>
                  <a:gd name="connsiteY22" fmla="*/ 3917090 h 3954984"/>
                  <a:gd name="connsiteX23" fmla="*/ 3355479 w 4492978"/>
                  <a:gd name="connsiteY23" fmla="*/ 3924282 h 3954984"/>
                  <a:gd name="connsiteX24" fmla="*/ 3350617 w 4492978"/>
                  <a:gd name="connsiteY24" fmla="*/ 3926098 h 3954984"/>
                  <a:gd name="connsiteX25" fmla="*/ 3339511 w 4492978"/>
                  <a:gd name="connsiteY25" fmla="*/ 3932127 h 3954984"/>
                  <a:gd name="connsiteX26" fmla="*/ 3248291 w 4492978"/>
                  <a:gd name="connsiteY26" fmla="*/ 3950543 h 3954984"/>
                  <a:gd name="connsiteX27" fmla="*/ 1281349 w 4492978"/>
                  <a:gd name="connsiteY27" fmla="*/ 3950542 h 3954984"/>
                  <a:gd name="connsiteX28" fmla="*/ 1269565 w 4492978"/>
                  <a:gd name="connsiteY28" fmla="*/ 3953209 h 3954984"/>
                  <a:gd name="connsiteX29" fmla="*/ 1099202 w 4492978"/>
                  <a:gd name="connsiteY29" fmla="*/ 3907561 h 3954984"/>
                  <a:gd name="connsiteX30" fmla="*/ 1089443 w 4492978"/>
                  <a:gd name="connsiteY30" fmla="*/ 3898538 h 3954984"/>
                  <a:gd name="connsiteX31" fmla="*/ 1086809 w 4492978"/>
                  <a:gd name="connsiteY31" fmla="*/ 3897027 h 3954984"/>
                  <a:gd name="connsiteX32" fmla="*/ 1082800 w 4492978"/>
                  <a:gd name="connsiteY32" fmla="*/ 3892396 h 3954984"/>
                  <a:gd name="connsiteX33" fmla="*/ 1065381 w 4492978"/>
                  <a:gd name="connsiteY33" fmla="*/ 3876292 h 3954984"/>
                  <a:gd name="connsiteX34" fmla="*/ 1048199 w 4492978"/>
                  <a:gd name="connsiteY34" fmla="*/ 3852430 h 3954984"/>
                  <a:gd name="connsiteX35" fmla="*/ 1035455 w 4492978"/>
                  <a:gd name="connsiteY35" fmla="*/ 3837710 h 3954984"/>
                  <a:gd name="connsiteX36" fmla="*/ 1030879 w 4492978"/>
                  <a:gd name="connsiteY36" fmla="*/ 3826056 h 3954984"/>
                  <a:gd name="connsiteX37" fmla="*/ 49332 w 4492978"/>
                  <a:gd name="connsiteY37" fmla="*/ 2125966 h 3954984"/>
                  <a:gd name="connsiteX38" fmla="*/ 48880 w 4492978"/>
                  <a:gd name="connsiteY38" fmla="*/ 2125476 h 3954984"/>
                  <a:gd name="connsiteX39" fmla="*/ 25208 w 4492978"/>
                  <a:gd name="connsiteY39" fmla="*/ 2086861 h 3954984"/>
                  <a:gd name="connsiteX40" fmla="*/ 12710 w 4492978"/>
                  <a:gd name="connsiteY40" fmla="*/ 2053385 h 3954984"/>
                  <a:gd name="connsiteX41" fmla="*/ 11944 w 4492978"/>
                  <a:gd name="connsiteY41" fmla="*/ 2051686 h 3954984"/>
                  <a:gd name="connsiteX42" fmla="*/ 11743 w 4492978"/>
                  <a:gd name="connsiteY42" fmla="*/ 2050797 h 3954984"/>
                  <a:gd name="connsiteX43" fmla="*/ 9480 w 4492978"/>
                  <a:gd name="connsiteY43" fmla="*/ 2044737 h 3954984"/>
                  <a:gd name="connsiteX44" fmla="*/ 6927 w 4492978"/>
                  <a:gd name="connsiteY44" fmla="*/ 2029524 h 3954984"/>
                  <a:gd name="connsiteX45" fmla="*/ 1775 w 4492978"/>
                  <a:gd name="connsiteY45" fmla="*/ 2006762 h 3954984"/>
                  <a:gd name="connsiteX46" fmla="*/ 47424 w 4492978"/>
                  <a:gd name="connsiteY46" fmla="*/ 1836398 h 3954984"/>
                  <a:gd name="connsiteX47" fmla="*/ 55631 w 4492978"/>
                  <a:gd name="connsiteY47" fmla="*/ 1827522 h 3954984"/>
                  <a:gd name="connsiteX48" fmla="*/ 1039099 w 4492978"/>
                  <a:gd name="connsiteY48" fmla="*/ 124105 h 3954984"/>
                  <a:gd name="connsiteX49" fmla="*/ 1100658 w 4492978"/>
                  <a:gd name="connsiteY49" fmla="*/ 54315 h 3954984"/>
                  <a:gd name="connsiteX50" fmla="*/ 1111428 w 4492978"/>
                  <a:gd name="connsiteY50" fmla="*/ 47713 h 3954984"/>
                  <a:gd name="connsiteX51" fmla="*/ 1115435 w 4492978"/>
                  <a:gd name="connsiteY51" fmla="*/ 44406 h 3954984"/>
                  <a:gd name="connsiteX52" fmla="*/ 1127541 w 4492978"/>
                  <a:gd name="connsiteY52" fmla="*/ 37835 h 3954984"/>
                  <a:gd name="connsiteX53" fmla="*/ 1139274 w 4492978"/>
                  <a:gd name="connsiteY53" fmla="*/ 30643 h 3954984"/>
                  <a:gd name="connsiteX54" fmla="*/ 1144136 w 4492978"/>
                  <a:gd name="connsiteY54" fmla="*/ 28828 h 3954984"/>
                  <a:gd name="connsiteX55" fmla="*/ 1155243 w 4492978"/>
                  <a:gd name="connsiteY55" fmla="*/ 22800 h 3954984"/>
                  <a:gd name="connsiteX56" fmla="*/ 1246462 w 4492978"/>
                  <a:gd name="connsiteY56" fmla="*/ 4383 h 3954984"/>
                  <a:gd name="connsiteX57" fmla="*/ 3230073 w 4492978"/>
                  <a:gd name="connsiteY57" fmla="*/ 4384 h 3954984"/>
                  <a:gd name="connsiteX58" fmla="*/ 3259184 w 4492978"/>
                  <a:gd name="connsiteY58" fmla="*/ 0 h 3954984"/>
                  <a:gd name="connsiteX59" fmla="*/ 3336231 w 4492978"/>
                  <a:gd name="connsiteY59" fmla="*/ 14815 h 3954984"/>
                  <a:gd name="connsiteX60" fmla="*/ 3349836 w 4492978"/>
                  <a:gd name="connsiteY60" fmla="*/ 22720 h 3954984"/>
                  <a:gd name="connsiteX61" fmla="*/ 3350095 w 4492978"/>
                  <a:gd name="connsiteY61" fmla="*/ 22801 h 3954984"/>
                  <a:gd name="connsiteX62" fmla="*/ 3389903 w 4492978"/>
                  <a:gd name="connsiteY62" fmla="*/ 44407 h 3954984"/>
                  <a:gd name="connsiteX63" fmla="*/ 3396424 w 4492978"/>
                  <a:gd name="connsiteY63" fmla="*/ 49788 h 3954984"/>
                  <a:gd name="connsiteX64" fmla="*/ 3404506 w 4492978"/>
                  <a:gd name="connsiteY64" fmla="*/ 54484 h 3954984"/>
                  <a:gd name="connsiteX65" fmla="*/ 3416051 w 4492978"/>
                  <a:gd name="connsiteY65" fmla="*/ 65982 h 3954984"/>
                  <a:gd name="connsiteX66" fmla="*/ 3424586 w 4492978"/>
                  <a:gd name="connsiteY66" fmla="*/ 73024 h 3954984"/>
                  <a:gd name="connsiteX67" fmla="*/ 3431337 w 4492978"/>
                  <a:gd name="connsiteY67" fmla="*/ 81206 h 3954984"/>
                  <a:gd name="connsiteX68" fmla="*/ 3433198 w 4492978"/>
                  <a:gd name="connsiteY68" fmla="*/ 83060 h 3954984"/>
                  <a:gd name="connsiteX69" fmla="*/ 3435079 w 4492978"/>
                  <a:gd name="connsiteY69" fmla="*/ 85741 h 3954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4492978" h="3954984">
                    <a:moveTo>
                      <a:pt x="3453203" y="107707"/>
                    </a:moveTo>
                    <a:cubicBezTo>
                      <a:pt x="3461626" y="120175"/>
                      <a:pt x="3468880" y="133496"/>
                      <a:pt x="3474810" y="147515"/>
                    </a:cubicBezTo>
                    <a:lnTo>
                      <a:pt x="3475009" y="148157"/>
                    </a:lnTo>
                    <a:lnTo>
                      <a:pt x="4445420" y="1828959"/>
                    </a:lnTo>
                    <a:lnTo>
                      <a:pt x="4445873" y="1829449"/>
                    </a:lnTo>
                    <a:cubicBezTo>
                      <a:pt x="4455049" y="1841593"/>
                      <a:pt x="4462959" y="1854537"/>
                      <a:pt x="4469544" y="1868065"/>
                    </a:cubicBezTo>
                    <a:lnTo>
                      <a:pt x="4482045" y="1901543"/>
                    </a:lnTo>
                    <a:lnTo>
                      <a:pt x="4482809" y="1903240"/>
                    </a:lnTo>
                    <a:lnTo>
                      <a:pt x="4483010" y="1904129"/>
                    </a:lnTo>
                    <a:lnTo>
                      <a:pt x="4485273" y="1910189"/>
                    </a:lnTo>
                    <a:lnTo>
                      <a:pt x="4485670" y="1915878"/>
                    </a:lnTo>
                    <a:lnTo>
                      <a:pt x="4492978" y="1948164"/>
                    </a:lnTo>
                    <a:lnTo>
                      <a:pt x="4490450" y="1984427"/>
                    </a:lnTo>
                    <a:lnTo>
                      <a:pt x="4491523" y="1999813"/>
                    </a:lnTo>
                    <a:lnTo>
                      <a:pt x="4488815" y="2007863"/>
                    </a:lnTo>
                    <a:lnTo>
                      <a:pt x="4486729" y="2037787"/>
                    </a:lnTo>
                    <a:cubicBezTo>
                      <a:pt x="4478968" y="2066754"/>
                      <a:pt x="4465681" y="2094239"/>
                      <a:pt x="4447329" y="2118527"/>
                    </a:cubicBezTo>
                    <a:lnTo>
                      <a:pt x="4439124" y="2127403"/>
                    </a:lnTo>
                    <a:lnTo>
                      <a:pt x="3455655" y="3830821"/>
                    </a:lnTo>
                    <a:cubicBezTo>
                      <a:pt x="3439477" y="3858844"/>
                      <a:pt x="3418385" y="3882260"/>
                      <a:pt x="3394096" y="3900612"/>
                    </a:cubicBezTo>
                    <a:lnTo>
                      <a:pt x="3383325" y="3907214"/>
                    </a:lnTo>
                    <a:lnTo>
                      <a:pt x="3379319" y="3910520"/>
                    </a:lnTo>
                    <a:lnTo>
                      <a:pt x="3367214" y="3917090"/>
                    </a:lnTo>
                    <a:lnTo>
                      <a:pt x="3355479" y="3924282"/>
                    </a:lnTo>
                    <a:lnTo>
                      <a:pt x="3350617" y="3926098"/>
                    </a:lnTo>
                    <a:lnTo>
                      <a:pt x="3339511" y="3932127"/>
                    </a:lnTo>
                    <a:cubicBezTo>
                      <a:pt x="3311473" y="3943985"/>
                      <a:pt x="3280648" y="3950543"/>
                      <a:pt x="3248291" y="3950543"/>
                    </a:cubicBezTo>
                    <a:lnTo>
                      <a:pt x="1281349" y="3950542"/>
                    </a:lnTo>
                    <a:lnTo>
                      <a:pt x="1269565" y="3953209"/>
                    </a:lnTo>
                    <a:cubicBezTo>
                      <a:pt x="1209144" y="3960707"/>
                      <a:pt x="1147779" y="3944265"/>
                      <a:pt x="1099202" y="3907561"/>
                    </a:cubicBezTo>
                    <a:lnTo>
                      <a:pt x="1089443" y="3898538"/>
                    </a:lnTo>
                    <a:lnTo>
                      <a:pt x="1086809" y="3897027"/>
                    </a:lnTo>
                    <a:lnTo>
                      <a:pt x="1082800" y="3892396"/>
                    </a:lnTo>
                    <a:lnTo>
                      <a:pt x="1065381" y="3876292"/>
                    </a:lnTo>
                    <a:lnTo>
                      <a:pt x="1048199" y="3852430"/>
                    </a:lnTo>
                    <a:lnTo>
                      <a:pt x="1035455" y="3837710"/>
                    </a:lnTo>
                    <a:lnTo>
                      <a:pt x="1030879" y="3826056"/>
                    </a:lnTo>
                    <a:lnTo>
                      <a:pt x="49332" y="2125966"/>
                    </a:lnTo>
                    <a:lnTo>
                      <a:pt x="48880" y="2125476"/>
                    </a:lnTo>
                    <a:cubicBezTo>
                      <a:pt x="39704" y="2113332"/>
                      <a:pt x="31795" y="2100389"/>
                      <a:pt x="25208" y="2086861"/>
                    </a:cubicBezTo>
                    <a:lnTo>
                      <a:pt x="12710" y="2053385"/>
                    </a:lnTo>
                    <a:lnTo>
                      <a:pt x="11944" y="2051686"/>
                    </a:lnTo>
                    <a:lnTo>
                      <a:pt x="11743" y="2050797"/>
                    </a:lnTo>
                    <a:lnTo>
                      <a:pt x="9480" y="2044737"/>
                    </a:lnTo>
                    <a:lnTo>
                      <a:pt x="6927" y="2029524"/>
                    </a:lnTo>
                    <a:lnTo>
                      <a:pt x="1775" y="2006762"/>
                    </a:lnTo>
                    <a:cubicBezTo>
                      <a:pt x="-5722" y="1946341"/>
                      <a:pt x="10721" y="1884976"/>
                      <a:pt x="47424" y="1836398"/>
                    </a:cubicBezTo>
                    <a:lnTo>
                      <a:pt x="55631" y="1827522"/>
                    </a:lnTo>
                    <a:lnTo>
                      <a:pt x="1039099" y="124105"/>
                    </a:lnTo>
                    <a:cubicBezTo>
                      <a:pt x="1055277" y="96083"/>
                      <a:pt x="1076369" y="72666"/>
                      <a:pt x="1100658" y="54315"/>
                    </a:cubicBezTo>
                    <a:lnTo>
                      <a:pt x="1111428" y="47713"/>
                    </a:lnTo>
                    <a:lnTo>
                      <a:pt x="1115435" y="44406"/>
                    </a:lnTo>
                    <a:lnTo>
                      <a:pt x="1127541" y="37835"/>
                    </a:lnTo>
                    <a:lnTo>
                      <a:pt x="1139274" y="30643"/>
                    </a:lnTo>
                    <a:lnTo>
                      <a:pt x="1144136" y="28828"/>
                    </a:lnTo>
                    <a:lnTo>
                      <a:pt x="1155243" y="22800"/>
                    </a:lnTo>
                    <a:cubicBezTo>
                      <a:pt x="1183280" y="10941"/>
                      <a:pt x="1214105" y="4383"/>
                      <a:pt x="1246462" y="4383"/>
                    </a:cubicBezTo>
                    <a:lnTo>
                      <a:pt x="3230073" y="4384"/>
                    </a:lnTo>
                    <a:lnTo>
                      <a:pt x="3259184" y="0"/>
                    </a:lnTo>
                    <a:cubicBezTo>
                      <a:pt x="3285562" y="591"/>
                      <a:pt x="3311627" y="5632"/>
                      <a:pt x="3336231" y="14815"/>
                    </a:cubicBezTo>
                    <a:lnTo>
                      <a:pt x="3349836" y="22720"/>
                    </a:lnTo>
                    <a:lnTo>
                      <a:pt x="3350095" y="22801"/>
                    </a:lnTo>
                    <a:cubicBezTo>
                      <a:pt x="3364114" y="28730"/>
                      <a:pt x="3377436" y="35985"/>
                      <a:pt x="3389903" y="44407"/>
                    </a:cubicBezTo>
                    <a:lnTo>
                      <a:pt x="3396424" y="49788"/>
                    </a:lnTo>
                    <a:lnTo>
                      <a:pt x="3404506" y="54484"/>
                    </a:lnTo>
                    <a:lnTo>
                      <a:pt x="3416051" y="65982"/>
                    </a:lnTo>
                    <a:lnTo>
                      <a:pt x="3424586" y="73024"/>
                    </a:lnTo>
                    <a:lnTo>
                      <a:pt x="3431337" y="81206"/>
                    </a:lnTo>
                    <a:lnTo>
                      <a:pt x="3433198" y="83060"/>
                    </a:lnTo>
                    <a:lnTo>
                      <a:pt x="3435079" y="85741"/>
                    </a:ln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600"/>
              </a:p>
            </p:txBody>
          </p:sp>
        </p:grp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C775B51F-F9A2-4975-9112-2B03B8F95133}"/>
                </a:ext>
              </a:extLst>
            </p:cNvPr>
            <p:cNvCxnSpPr>
              <a:cxnSpLocks/>
              <a:stCxn id="16" idx="45"/>
            </p:cNvCxnSpPr>
            <p:nvPr/>
          </p:nvCxnSpPr>
          <p:spPr>
            <a:xfrm flipV="1">
              <a:off x="6093655" y="1587633"/>
              <a:ext cx="2345" cy="1841510"/>
            </a:xfrm>
            <a:prstGeom prst="line">
              <a:avLst/>
            </a:prstGeom>
            <a:ln w="12700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576A273C-92E2-4BD2-88AE-BBB8B968C5D8}"/>
                </a:ext>
              </a:extLst>
            </p:cNvPr>
            <p:cNvSpPr/>
            <p:nvPr/>
          </p:nvSpPr>
          <p:spPr>
            <a:xfrm>
              <a:off x="6093655" y="1587633"/>
              <a:ext cx="45719" cy="58477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600"/>
            </a:p>
          </p:txBody>
        </p:sp>
      </p:grpSp>
      <p:sp>
        <p:nvSpPr>
          <p:cNvPr id="53" name="文本框 52">
            <a:extLst>
              <a:ext uri="{FF2B5EF4-FFF2-40B4-BE49-F238E27FC236}">
                <a16:creationId xmlns:a16="http://schemas.microsoft.com/office/drawing/2014/main" id="{61523AD8-32E4-4BCD-AE79-30EEA0175D92}"/>
              </a:ext>
            </a:extLst>
          </p:cNvPr>
          <p:cNvSpPr txBox="1"/>
          <p:nvPr/>
        </p:nvSpPr>
        <p:spPr>
          <a:xfrm>
            <a:off x="6210788" y="1708496"/>
            <a:ext cx="2480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2020-2025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（预计）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0525BD7D-B490-4DAE-B105-43BB814E6841}"/>
              </a:ext>
            </a:extLst>
          </p:cNvPr>
          <p:cNvSpPr txBox="1"/>
          <p:nvPr/>
        </p:nvSpPr>
        <p:spPr>
          <a:xfrm>
            <a:off x="6210788" y="2231717"/>
            <a:ext cx="1882247" cy="792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博士研究生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清华大学 软件学院</a:t>
            </a: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679AA84B-1340-4BFD-9317-99A63435B655}"/>
              </a:ext>
            </a:extLst>
          </p:cNvPr>
          <p:cNvGrpSpPr/>
          <p:nvPr/>
        </p:nvGrpSpPr>
        <p:grpSpPr>
          <a:xfrm>
            <a:off x="3988521" y="3488309"/>
            <a:ext cx="316893" cy="2201370"/>
            <a:chOff x="3732095" y="3429000"/>
            <a:chExt cx="316893" cy="2201370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6AEDF0B8-3F7A-4031-A87D-1376D91C0F6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732095" y="3429000"/>
              <a:ext cx="316893" cy="360000"/>
              <a:chOff x="1781183" y="3237828"/>
              <a:chExt cx="1998336" cy="2270172"/>
            </a:xfrm>
          </p:grpSpPr>
          <p:sp>
            <p:nvSpPr>
              <p:cNvPr id="13" name="任意多边形: 形状 12">
                <a:extLst>
                  <a:ext uri="{FF2B5EF4-FFF2-40B4-BE49-F238E27FC236}">
                    <a16:creationId xmlns:a16="http://schemas.microsoft.com/office/drawing/2014/main" id="{4CF5EDA5-FB5D-42E3-B3D0-DECBB8DBD07E}"/>
                  </a:ext>
                </a:extLst>
              </p:cNvPr>
              <p:cNvSpPr/>
              <p:nvPr/>
            </p:nvSpPr>
            <p:spPr>
              <a:xfrm rot="5400000">
                <a:off x="1645265" y="3373746"/>
                <a:ext cx="2270172" cy="1998336"/>
              </a:xfrm>
              <a:custGeom>
                <a:avLst/>
                <a:gdLst>
                  <a:gd name="connsiteX0" fmla="*/ 3453203 w 4492978"/>
                  <a:gd name="connsiteY0" fmla="*/ 107707 h 3954984"/>
                  <a:gd name="connsiteX1" fmla="*/ 3474810 w 4492978"/>
                  <a:gd name="connsiteY1" fmla="*/ 147515 h 3954984"/>
                  <a:gd name="connsiteX2" fmla="*/ 3475009 w 4492978"/>
                  <a:gd name="connsiteY2" fmla="*/ 148157 h 3954984"/>
                  <a:gd name="connsiteX3" fmla="*/ 4445420 w 4492978"/>
                  <a:gd name="connsiteY3" fmla="*/ 1828959 h 3954984"/>
                  <a:gd name="connsiteX4" fmla="*/ 4445873 w 4492978"/>
                  <a:gd name="connsiteY4" fmla="*/ 1829449 h 3954984"/>
                  <a:gd name="connsiteX5" fmla="*/ 4469544 w 4492978"/>
                  <a:gd name="connsiteY5" fmla="*/ 1868065 h 3954984"/>
                  <a:gd name="connsiteX6" fmla="*/ 4482045 w 4492978"/>
                  <a:gd name="connsiteY6" fmla="*/ 1901543 h 3954984"/>
                  <a:gd name="connsiteX7" fmla="*/ 4482809 w 4492978"/>
                  <a:gd name="connsiteY7" fmla="*/ 1903240 h 3954984"/>
                  <a:gd name="connsiteX8" fmla="*/ 4483010 w 4492978"/>
                  <a:gd name="connsiteY8" fmla="*/ 1904129 h 3954984"/>
                  <a:gd name="connsiteX9" fmla="*/ 4485273 w 4492978"/>
                  <a:gd name="connsiteY9" fmla="*/ 1910189 h 3954984"/>
                  <a:gd name="connsiteX10" fmla="*/ 4485670 w 4492978"/>
                  <a:gd name="connsiteY10" fmla="*/ 1915878 h 3954984"/>
                  <a:gd name="connsiteX11" fmla="*/ 4492978 w 4492978"/>
                  <a:gd name="connsiteY11" fmla="*/ 1948164 h 3954984"/>
                  <a:gd name="connsiteX12" fmla="*/ 4490450 w 4492978"/>
                  <a:gd name="connsiteY12" fmla="*/ 1984427 h 3954984"/>
                  <a:gd name="connsiteX13" fmla="*/ 4491523 w 4492978"/>
                  <a:gd name="connsiteY13" fmla="*/ 1999813 h 3954984"/>
                  <a:gd name="connsiteX14" fmla="*/ 4488815 w 4492978"/>
                  <a:gd name="connsiteY14" fmla="*/ 2007863 h 3954984"/>
                  <a:gd name="connsiteX15" fmla="*/ 4486729 w 4492978"/>
                  <a:gd name="connsiteY15" fmla="*/ 2037787 h 3954984"/>
                  <a:gd name="connsiteX16" fmla="*/ 4447329 w 4492978"/>
                  <a:gd name="connsiteY16" fmla="*/ 2118527 h 3954984"/>
                  <a:gd name="connsiteX17" fmla="*/ 4439124 w 4492978"/>
                  <a:gd name="connsiteY17" fmla="*/ 2127403 h 3954984"/>
                  <a:gd name="connsiteX18" fmla="*/ 3455655 w 4492978"/>
                  <a:gd name="connsiteY18" fmla="*/ 3830821 h 3954984"/>
                  <a:gd name="connsiteX19" fmla="*/ 3394096 w 4492978"/>
                  <a:gd name="connsiteY19" fmla="*/ 3900612 h 3954984"/>
                  <a:gd name="connsiteX20" fmla="*/ 3383325 w 4492978"/>
                  <a:gd name="connsiteY20" fmla="*/ 3907214 h 3954984"/>
                  <a:gd name="connsiteX21" fmla="*/ 3379319 w 4492978"/>
                  <a:gd name="connsiteY21" fmla="*/ 3910520 h 3954984"/>
                  <a:gd name="connsiteX22" fmla="*/ 3367214 w 4492978"/>
                  <a:gd name="connsiteY22" fmla="*/ 3917090 h 3954984"/>
                  <a:gd name="connsiteX23" fmla="*/ 3355479 w 4492978"/>
                  <a:gd name="connsiteY23" fmla="*/ 3924282 h 3954984"/>
                  <a:gd name="connsiteX24" fmla="*/ 3350617 w 4492978"/>
                  <a:gd name="connsiteY24" fmla="*/ 3926098 h 3954984"/>
                  <a:gd name="connsiteX25" fmla="*/ 3339511 w 4492978"/>
                  <a:gd name="connsiteY25" fmla="*/ 3932127 h 3954984"/>
                  <a:gd name="connsiteX26" fmla="*/ 3248291 w 4492978"/>
                  <a:gd name="connsiteY26" fmla="*/ 3950543 h 3954984"/>
                  <a:gd name="connsiteX27" fmla="*/ 1281349 w 4492978"/>
                  <a:gd name="connsiteY27" fmla="*/ 3950542 h 3954984"/>
                  <a:gd name="connsiteX28" fmla="*/ 1269565 w 4492978"/>
                  <a:gd name="connsiteY28" fmla="*/ 3953209 h 3954984"/>
                  <a:gd name="connsiteX29" fmla="*/ 1099202 w 4492978"/>
                  <a:gd name="connsiteY29" fmla="*/ 3907561 h 3954984"/>
                  <a:gd name="connsiteX30" fmla="*/ 1089443 w 4492978"/>
                  <a:gd name="connsiteY30" fmla="*/ 3898538 h 3954984"/>
                  <a:gd name="connsiteX31" fmla="*/ 1086809 w 4492978"/>
                  <a:gd name="connsiteY31" fmla="*/ 3897027 h 3954984"/>
                  <a:gd name="connsiteX32" fmla="*/ 1082800 w 4492978"/>
                  <a:gd name="connsiteY32" fmla="*/ 3892396 h 3954984"/>
                  <a:gd name="connsiteX33" fmla="*/ 1065381 w 4492978"/>
                  <a:gd name="connsiteY33" fmla="*/ 3876292 h 3954984"/>
                  <a:gd name="connsiteX34" fmla="*/ 1048199 w 4492978"/>
                  <a:gd name="connsiteY34" fmla="*/ 3852430 h 3954984"/>
                  <a:gd name="connsiteX35" fmla="*/ 1035455 w 4492978"/>
                  <a:gd name="connsiteY35" fmla="*/ 3837710 h 3954984"/>
                  <a:gd name="connsiteX36" fmla="*/ 1030879 w 4492978"/>
                  <a:gd name="connsiteY36" fmla="*/ 3826056 h 3954984"/>
                  <a:gd name="connsiteX37" fmla="*/ 49332 w 4492978"/>
                  <a:gd name="connsiteY37" fmla="*/ 2125966 h 3954984"/>
                  <a:gd name="connsiteX38" fmla="*/ 48880 w 4492978"/>
                  <a:gd name="connsiteY38" fmla="*/ 2125476 h 3954984"/>
                  <a:gd name="connsiteX39" fmla="*/ 25208 w 4492978"/>
                  <a:gd name="connsiteY39" fmla="*/ 2086861 h 3954984"/>
                  <a:gd name="connsiteX40" fmla="*/ 12710 w 4492978"/>
                  <a:gd name="connsiteY40" fmla="*/ 2053385 h 3954984"/>
                  <a:gd name="connsiteX41" fmla="*/ 11944 w 4492978"/>
                  <a:gd name="connsiteY41" fmla="*/ 2051686 h 3954984"/>
                  <a:gd name="connsiteX42" fmla="*/ 11743 w 4492978"/>
                  <a:gd name="connsiteY42" fmla="*/ 2050797 h 3954984"/>
                  <a:gd name="connsiteX43" fmla="*/ 9480 w 4492978"/>
                  <a:gd name="connsiteY43" fmla="*/ 2044737 h 3954984"/>
                  <a:gd name="connsiteX44" fmla="*/ 6927 w 4492978"/>
                  <a:gd name="connsiteY44" fmla="*/ 2029524 h 3954984"/>
                  <a:gd name="connsiteX45" fmla="*/ 1775 w 4492978"/>
                  <a:gd name="connsiteY45" fmla="*/ 2006762 h 3954984"/>
                  <a:gd name="connsiteX46" fmla="*/ 47424 w 4492978"/>
                  <a:gd name="connsiteY46" fmla="*/ 1836398 h 3954984"/>
                  <a:gd name="connsiteX47" fmla="*/ 55631 w 4492978"/>
                  <a:gd name="connsiteY47" fmla="*/ 1827522 h 3954984"/>
                  <a:gd name="connsiteX48" fmla="*/ 1039099 w 4492978"/>
                  <a:gd name="connsiteY48" fmla="*/ 124105 h 3954984"/>
                  <a:gd name="connsiteX49" fmla="*/ 1100658 w 4492978"/>
                  <a:gd name="connsiteY49" fmla="*/ 54315 h 3954984"/>
                  <a:gd name="connsiteX50" fmla="*/ 1111428 w 4492978"/>
                  <a:gd name="connsiteY50" fmla="*/ 47713 h 3954984"/>
                  <a:gd name="connsiteX51" fmla="*/ 1115435 w 4492978"/>
                  <a:gd name="connsiteY51" fmla="*/ 44406 h 3954984"/>
                  <a:gd name="connsiteX52" fmla="*/ 1127541 w 4492978"/>
                  <a:gd name="connsiteY52" fmla="*/ 37835 h 3954984"/>
                  <a:gd name="connsiteX53" fmla="*/ 1139274 w 4492978"/>
                  <a:gd name="connsiteY53" fmla="*/ 30643 h 3954984"/>
                  <a:gd name="connsiteX54" fmla="*/ 1144136 w 4492978"/>
                  <a:gd name="connsiteY54" fmla="*/ 28828 h 3954984"/>
                  <a:gd name="connsiteX55" fmla="*/ 1155243 w 4492978"/>
                  <a:gd name="connsiteY55" fmla="*/ 22800 h 3954984"/>
                  <a:gd name="connsiteX56" fmla="*/ 1246462 w 4492978"/>
                  <a:gd name="connsiteY56" fmla="*/ 4383 h 3954984"/>
                  <a:gd name="connsiteX57" fmla="*/ 3230073 w 4492978"/>
                  <a:gd name="connsiteY57" fmla="*/ 4384 h 3954984"/>
                  <a:gd name="connsiteX58" fmla="*/ 3259184 w 4492978"/>
                  <a:gd name="connsiteY58" fmla="*/ 0 h 3954984"/>
                  <a:gd name="connsiteX59" fmla="*/ 3336231 w 4492978"/>
                  <a:gd name="connsiteY59" fmla="*/ 14815 h 3954984"/>
                  <a:gd name="connsiteX60" fmla="*/ 3349836 w 4492978"/>
                  <a:gd name="connsiteY60" fmla="*/ 22720 h 3954984"/>
                  <a:gd name="connsiteX61" fmla="*/ 3350095 w 4492978"/>
                  <a:gd name="connsiteY61" fmla="*/ 22801 h 3954984"/>
                  <a:gd name="connsiteX62" fmla="*/ 3389903 w 4492978"/>
                  <a:gd name="connsiteY62" fmla="*/ 44407 h 3954984"/>
                  <a:gd name="connsiteX63" fmla="*/ 3396424 w 4492978"/>
                  <a:gd name="connsiteY63" fmla="*/ 49788 h 3954984"/>
                  <a:gd name="connsiteX64" fmla="*/ 3404506 w 4492978"/>
                  <a:gd name="connsiteY64" fmla="*/ 54484 h 3954984"/>
                  <a:gd name="connsiteX65" fmla="*/ 3416051 w 4492978"/>
                  <a:gd name="connsiteY65" fmla="*/ 65982 h 3954984"/>
                  <a:gd name="connsiteX66" fmla="*/ 3424586 w 4492978"/>
                  <a:gd name="connsiteY66" fmla="*/ 73024 h 3954984"/>
                  <a:gd name="connsiteX67" fmla="*/ 3431337 w 4492978"/>
                  <a:gd name="connsiteY67" fmla="*/ 81206 h 3954984"/>
                  <a:gd name="connsiteX68" fmla="*/ 3433198 w 4492978"/>
                  <a:gd name="connsiteY68" fmla="*/ 83060 h 3954984"/>
                  <a:gd name="connsiteX69" fmla="*/ 3435079 w 4492978"/>
                  <a:gd name="connsiteY69" fmla="*/ 85741 h 3954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4492978" h="3954984">
                    <a:moveTo>
                      <a:pt x="3453203" y="107707"/>
                    </a:moveTo>
                    <a:cubicBezTo>
                      <a:pt x="3461626" y="120175"/>
                      <a:pt x="3468880" y="133496"/>
                      <a:pt x="3474810" y="147515"/>
                    </a:cubicBezTo>
                    <a:lnTo>
                      <a:pt x="3475009" y="148157"/>
                    </a:lnTo>
                    <a:lnTo>
                      <a:pt x="4445420" y="1828959"/>
                    </a:lnTo>
                    <a:lnTo>
                      <a:pt x="4445873" y="1829449"/>
                    </a:lnTo>
                    <a:cubicBezTo>
                      <a:pt x="4455049" y="1841593"/>
                      <a:pt x="4462959" y="1854537"/>
                      <a:pt x="4469544" y="1868065"/>
                    </a:cubicBezTo>
                    <a:lnTo>
                      <a:pt x="4482045" y="1901543"/>
                    </a:lnTo>
                    <a:lnTo>
                      <a:pt x="4482809" y="1903240"/>
                    </a:lnTo>
                    <a:lnTo>
                      <a:pt x="4483010" y="1904129"/>
                    </a:lnTo>
                    <a:lnTo>
                      <a:pt x="4485273" y="1910189"/>
                    </a:lnTo>
                    <a:lnTo>
                      <a:pt x="4485670" y="1915878"/>
                    </a:lnTo>
                    <a:lnTo>
                      <a:pt x="4492978" y="1948164"/>
                    </a:lnTo>
                    <a:lnTo>
                      <a:pt x="4490450" y="1984427"/>
                    </a:lnTo>
                    <a:lnTo>
                      <a:pt x="4491523" y="1999813"/>
                    </a:lnTo>
                    <a:lnTo>
                      <a:pt x="4488815" y="2007863"/>
                    </a:lnTo>
                    <a:lnTo>
                      <a:pt x="4486729" y="2037787"/>
                    </a:lnTo>
                    <a:cubicBezTo>
                      <a:pt x="4478968" y="2066754"/>
                      <a:pt x="4465681" y="2094239"/>
                      <a:pt x="4447329" y="2118527"/>
                    </a:cubicBezTo>
                    <a:lnTo>
                      <a:pt x="4439124" y="2127403"/>
                    </a:lnTo>
                    <a:lnTo>
                      <a:pt x="3455655" y="3830821"/>
                    </a:lnTo>
                    <a:cubicBezTo>
                      <a:pt x="3439477" y="3858844"/>
                      <a:pt x="3418385" y="3882260"/>
                      <a:pt x="3394096" y="3900612"/>
                    </a:cubicBezTo>
                    <a:lnTo>
                      <a:pt x="3383325" y="3907214"/>
                    </a:lnTo>
                    <a:lnTo>
                      <a:pt x="3379319" y="3910520"/>
                    </a:lnTo>
                    <a:lnTo>
                      <a:pt x="3367214" y="3917090"/>
                    </a:lnTo>
                    <a:lnTo>
                      <a:pt x="3355479" y="3924282"/>
                    </a:lnTo>
                    <a:lnTo>
                      <a:pt x="3350617" y="3926098"/>
                    </a:lnTo>
                    <a:lnTo>
                      <a:pt x="3339511" y="3932127"/>
                    </a:lnTo>
                    <a:cubicBezTo>
                      <a:pt x="3311473" y="3943985"/>
                      <a:pt x="3280648" y="3950543"/>
                      <a:pt x="3248291" y="3950543"/>
                    </a:cubicBezTo>
                    <a:lnTo>
                      <a:pt x="1281349" y="3950542"/>
                    </a:lnTo>
                    <a:lnTo>
                      <a:pt x="1269565" y="3953209"/>
                    </a:lnTo>
                    <a:cubicBezTo>
                      <a:pt x="1209144" y="3960707"/>
                      <a:pt x="1147779" y="3944265"/>
                      <a:pt x="1099202" y="3907561"/>
                    </a:cubicBezTo>
                    <a:lnTo>
                      <a:pt x="1089443" y="3898538"/>
                    </a:lnTo>
                    <a:lnTo>
                      <a:pt x="1086809" y="3897027"/>
                    </a:lnTo>
                    <a:lnTo>
                      <a:pt x="1082800" y="3892396"/>
                    </a:lnTo>
                    <a:lnTo>
                      <a:pt x="1065381" y="3876292"/>
                    </a:lnTo>
                    <a:lnTo>
                      <a:pt x="1048199" y="3852430"/>
                    </a:lnTo>
                    <a:lnTo>
                      <a:pt x="1035455" y="3837710"/>
                    </a:lnTo>
                    <a:lnTo>
                      <a:pt x="1030879" y="3826056"/>
                    </a:lnTo>
                    <a:lnTo>
                      <a:pt x="49332" y="2125966"/>
                    </a:lnTo>
                    <a:lnTo>
                      <a:pt x="48880" y="2125476"/>
                    </a:lnTo>
                    <a:cubicBezTo>
                      <a:pt x="39704" y="2113332"/>
                      <a:pt x="31795" y="2100389"/>
                      <a:pt x="25208" y="2086861"/>
                    </a:cubicBezTo>
                    <a:lnTo>
                      <a:pt x="12710" y="2053385"/>
                    </a:lnTo>
                    <a:lnTo>
                      <a:pt x="11944" y="2051686"/>
                    </a:lnTo>
                    <a:lnTo>
                      <a:pt x="11743" y="2050797"/>
                    </a:lnTo>
                    <a:lnTo>
                      <a:pt x="9480" y="2044737"/>
                    </a:lnTo>
                    <a:lnTo>
                      <a:pt x="6927" y="2029524"/>
                    </a:lnTo>
                    <a:lnTo>
                      <a:pt x="1775" y="2006762"/>
                    </a:lnTo>
                    <a:cubicBezTo>
                      <a:pt x="-5722" y="1946341"/>
                      <a:pt x="10721" y="1884976"/>
                      <a:pt x="47424" y="1836398"/>
                    </a:cubicBezTo>
                    <a:lnTo>
                      <a:pt x="55631" y="1827522"/>
                    </a:lnTo>
                    <a:lnTo>
                      <a:pt x="1039099" y="124105"/>
                    </a:lnTo>
                    <a:cubicBezTo>
                      <a:pt x="1055277" y="96083"/>
                      <a:pt x="1076369" y="72666"/>
                      <a:pt x="1100658" y="54315"/>
                    </a:cubicBezTo>
                    <a:lnTo>
                      <a:pt x="1111428" y="47713"/>
                    </a:lnTo>
                    <a:lnTo>
                      <a:pt x="1115435" y="44406"/>
                    </a:lnTo>
                    <a:lnTo>
                      <a:pt x="1127541" y="37835"/>
                    </a:lnTo>
                    <a:lnTo>
                      <a:pt x="1139274" y="30643"/>
                    </a:lnTo>
                    <a:lnTo>
                      <a:pt x="1144136" y="28828"/>
                    </a:lnTo>
                    <a:lnTo>
                      <a:pt x="1155243" y="22800"/>
                    </a:lnTo>
                    <a:cubicBezTo>
                      <a:pt x="1183280" y="10941"/>
                      <a:pt x="1214105" y="4383"/>
                      <a:pt x="1246462" y="4383"/>
                    </a:cubicBezTo>
                    <a:lnTo>
                      <a:pt x="3230073" y="4384"/>
                    </a:lnTo>
                    <a:lnTo>
                      <a:pt x="3259184" y="0"/>
                    </a:lnTo>
                    <a:cubicBezTo>
                      <a:pt x="3285562" y="591"/>
                      <a:pt x="3311627" y="5632"/>
                      <a:pt x="3336231" y="14815"/>
                    </a:cubicBezTo>
                    <a:lnTo>
                      <a:pt x="3349836" y="22720"/>
                    </a:lnTo>
                    <a:lnTo>
                      <a:pt x="3350095" y="22801"/>
                    </a:lnTo>
                    <a:cubicBezTo>
                      <a:pt x="3364114" y="28730"/>
                      <a:pt x="3377436" y="35985"/>
                      <a:pt x="3389903" y="44407"/>
                    </a:cubicBezTo>
                    <a:lnTo>
                      <a:pt x="3396424" y="49788"/>
                    </a:lnTo>
                    <a:lnTo>
                      <a:pt x="3404506" y="54484"/>
                    </a:lnTo>
                    <a:lnTo>
                      <a:pt x="3416051" y="65982"/>
                    </a:lnTo>
                    <a:lnTo>
                      <a:pt x="3424586" y="73024"/>
                    </a:lnTo>
                    <a:lnTo>
                      <a:pt x="3431337" y="81206"/>
                    </a:lnTo>
                    <a:lnTo>
                      <a:pt x="3433198" y="83060"/>
                    </a:lnTo>
                    <a:lnTo>
                      <a:pt x="3435079" y="85741"/>
                    </a:lnTo>
                    <a:close/>
                  </a:path>
                </a:pathLst>
              </a:custGeom>
              <a:solidFill>
                <a:schemeClr val="bg1"/>
              </a:solidFill>
              <a:ln w="31750">
                <a:solidFill>
                  <a:schemeClr val="accent3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AE0E4657-F150-4FC8-8B2C-055FA1987396}"/>
                  </a:ext>
                </a:extLst>
              </p:cNvPr>
              <p:cNvSpPr/>
              <p:nvPr/>
            </p:nvSpPr>
            <p:spPr>
              <a:xfrm rot="5400000">
                <a:off x="2043466" y="3724265"/>
                <a:ext cx="1473770" cy="1297298"/>
              </a:xfrm>
              <a:custGeom>
                <a:avLst/>
                <a:gdLst>
                  <a:gd name="connsiteX0" fmla="*/ 3453203 w 4492978"/>
                  <a:gd name="connsiteY0" fmla="*/ 107707 h 3954984"/>
                  <a:gd name="connsiteX1" fmla="*/ 3474810 w 4492978"/>
                  <a:gd name="connsiteY1" fmla="*/ 147515 h 3954984"/>
                  <a:gd name="connsiteX2" fmla="*/ 3475009 w 4492978"/>
                  <a:gd name="connsiteY2" fmla="*/ 148157 h 3954984"/>
                  <a:gd name="connsiteX3" fmla="*/ 4445420 w 4492978"/>
                  <a:gd name="connsiteY3" fmla="*/ 1828959 h 3954984"/>
                  <a:gd name="connsiteX4" fmla="*/ 4445873 w 4492978"/>
                  <a:gd name="connsiteY4" fmla="*/ 1829449 h 3954984"/>
                  <a:gd name="connsiteX5" fmla="*/ 4469544 w 4492978"/>
                  <a:gd name="connsiteY5" fmla="*/ 1868065 h 3954984"/>
                  <a:gd name="connsiteX6" fmla="*/ 4482045 w 4492978"/>
                  <a:gd name="connsiteY6" fmla="*/ 1901543 h 3954984"/>
                  <a:gd name="connsiteX7" fmla="*/ 4482809 w 4492978"/>
                  <a:gd name="connsiteY7" fmla="*/ 1903240 h 3954984"/>
                  <a:gd name="connsiteX8" fmla="*/ 4483010 w 4492978"/>
                  <a:gd name="connsiteY8" fmla="*/ 1904129 h 3954984"/>
                  <a:gd name="connsiteX9" fmla="*/ 4485273 w 4492978"/>
                  <a:gd name="connsiteY9" fmla="*/ 1910189 h 3954984"/>
                  <a:gd name="connsiteX10" fmla="*/ 4485670 w 4492978"/>
                  <a:gd name="connsiteY10" fmla="*/ 1915878 h 3954984"/>
                  <a:gd name="connsiteX11" fmla="*/ 4492978 w 4492978"/>
                  <a:gd name="connsiteY11" fmla="*/ 1948164 h 3954984"/>
                  <a:gd name="connsiteX12" fmla="*/ 4490450 w 4492978"/>
                  <a:gd name="connsiteY12" fmla="*/ 1984427 h 3954984"/>
                  <a:gd name="connsiteX13" fmla="*/ 4491523 w 4492978"/>
                  <a:gd name="connsiteY13" fmla="*/ 1999813 h 3954984"/>
                  <a:gd name="connsiteX14" fmla="*/ 4488815 w 4492978"/>
                  <a:gd name="connsiteY14" fmla="*/ 2007863 h 3954984"/>
                  <a:gd name="connsiteX15" fmla="*/ 4486729 w 4492978"/>
                  <a:gd name="connsiteY15" fmla="*/ 2037787 h 3954984"/>
                  <a:gd name="connsiteX16" fmla="*/ 4447329 w 4492978"/>
                  <a:gd name="connsiteY16" fmla="*/ 2118527 h 3954984"/>
                  <a:gd name="connsiteX17" fmla="*/ 4439124 w 4492978"/>
                  <a:gd name="connsiteY17" fmla="*/ 2127403 h 3954984"/>
                  <a:gd name="connsiteX18" fmla="*/ 3455655 w 4492978"/>
                  <a:gd name="connsiteY18" fmla="*/ 3830821 h 3954984"/>
                  <a:gd name="connsiteX19" fmla="*/ 3394096 w 4492978"/>
                  <a:gd name="connsiteY19" fmla="*/ 3900612 h 3954984"/>
                  <a:gd name="connsiteX20" fmla="*/ 3383325 w 4492978"/>
                  <a:gd name="connsiteY20" fmla="*/ 3907214 h 3954984"/>
                  <a:gd name="connsiteX21" fmla="*/ 3379319 w 4492978"/>
                  <a:gd name="connsiteY21" fmla="*/ 3910520 h 3954984"/>
                  <a:gd name="connsiteX22" fmla="*/ 3367214 w 4492978"/>
                  <a:gd name="connsiteY22" fmla="*/ 3917090 h 3954984"/>
                  <a:gd name="connsiteX23" fmla="*/ 3355479 w 4492978"/>
                  <a:gd name="connsiteY23" fmla="*/ 3924282 h 3954984"/>
                  <a:gd name="connsiteX24" fmla="*/ 3350617 w 4492978"/>
                  <a:gd name="connsiteY24" fmla="*/ 3926098 h 3954984"/>
                  <a:gd name="connsiteX25" fmla="*/ 3339511 w 4492978"/>
                  <a:gd name="connsiteY25" fmla="*/ 3932127 h 3954984"/>
                  <a:gd name="connsiteX26" fmla="*/ 3248291 w 4492978"/>
                  <a:gd name="connsiteY26" fmla="*/ 3950543 h 3954984"/>
                  <a:gd name="connsiteX27" fmla="*/ 1281349 w 4492978"/>
                  <a:gd name="connsiteY27" fmla="*/ 3950542 h 3954984"/>
                  <a:gd name="connsiteX28" fmla="*/ 1269565 w 4492978"/>
                  <a:gd name="connsiteY28" fmla="*/ 3953209 h 3954984"/>
                  <a:gd name="connsiteX29" fmla="*/ 1099202 w 4492978"/>
                  <a:gd name="connsiteY29" fmla="*/ 3907561 h 3954984"/>
                  <a:gd name="connsiteX30" fmla="*/ 1089443 w 4492978"/>
                  <a:gd name="connsiteY30" fmla="*/ 3898538 h 3954984"/>
                  <a:gd name="connsiteX31" fmla="*/ 1086809 w 4492978"/>
                  <a:gd name="connsiteY31" fmla="*/ 3897027 h 3954984"/>
                  <a:gd name="connsiteX32" fmla="*/ 1082800 w 4492978"/>
                  <a:gd name="connsiteY32" fmla="*/ 3892396 h 3954984"/>
                  <a:gd name="connsiteX33" fmla="*/ 1065381 w 4492978"/>
                  <a:gd name="connsiteY33" fmla="*/ 3876292 h 3954984"/>
                  <a:gd name="connsiteX34" fmla="*/ 1048199 w 4492978"/>
                  <a:gd name="connsiteY34" fmla="*/ 3852430 h 3954984"/>
                  <a:gd name="connsiteX35" fmla="*/ 1035455 w 4492978"/>
                  <a:gd name="connsiteY35" fmla="*/ 3837710 h 3954984"/>
                  <a:gd name="connsiteX36" fmla="*/ 1030879 w 4492978"/>
                  <a:gd name="connsiteY36" fmla="*/ 3826056 h 3954984"/>
                  <a:gd name="connsiteX37" fmla="*/ 49332 w 4492978"/>
                  <a:gd name="connsiteY37" fmla="*/ 2125966 h 3954984"/>
                  <a:gd name="connsiteX38" fmla="*/ 48880 w 4492978"/>
                  <a:gd name="connsiteY38" fmla="*/ 2125476 h 3954984"/>
                  <a:gd name="connsiteX39" fmla="*/ 25208 w 4492978"/>
                  <a:gd name="connsiteY39" fmla="*/ 2086861 h 3954984"/>
                  <a:gd name="connsiteX40" fmla="*/ 12710 w 4492978"/>
                  <a:gd name="connsiteY40" fmla="*/ 2053385 h 3954984"/>
                  <a:gd name="connsiteX41" fmla="*/ 11944 w 4492978"/>
                  <a:gd name="connsiteY41" fmla="*/ 2051686 h 3954984"/>
                  <a:gd name="connsiteX42" fmla="*/ 11743 w 4492978"/>
                  <a:gd name="connsiteY42" fmla="*/ 2050797 h 3954984"/>
                  <a:gd name="connsiteX43" fmla="*/ 9480 w 4492978"/>
                  <a:gd name="connsiteY43" fmla="*/ 2044737 h 3954984"/>
                  <a:gd name="connsiteX44" fmla="*/ 6927 w 4492978"/>
                  <a:gd name="connsiteY44" fmla="*/ 2029524 h 3954984"/>
                  <a:gd name="connsiteX45" fmla="*/ 1775 w 4492978"/>
                  <a:gd name="connsiteY45" fmla="*/ 2006762 h 3954984"/>
                  <a:gd name="connsiteX46" fmla="*/ 47424 w 4492978"/>
                  <a:gd name="connsiteY46" fmla="*/ 1836398 h 3954984"/>
                  <a:gd name="connsiteX47" fmla="*/ 55631 w 4492978"/>
                  <a:gd name="connsiteY47" fmla="*/ 1827522 h 3954984"/>
                  <a:gd name="connsiteX48" fmla="*/ 1039099 w 4492978"/>
                  <a:gd name="connsiteY48" fmla="*/ 124105 h 3954984"/>
                  <a:gd name="connsiteX49" fmla="*/ 1100658 w 4492978"/>
                  <a:gd name="connsiteY49" fmla="*/ 54315 h 3954984"/>
                  <a:gd name="connsiteX50" fmla="*/ 1111428 w 4492978"/>
                  <a:gd name="connsiteY50" fmla="*/ 47713 h 3954984"/>
                  <a:gd name="connsiteX51" fmla="*/ 1115435 w 4492978"/>
                  <a:gd name="connsiteY51" fmla="*/ 44406 h 3954984"/>
                  <a:gd name="connsiteX52" fmla="*/ 1127541 w 4492978"/>
                  <a:gd name="connsiteY52" fmla="*/ 37835 h 3954984"/>
                  <a:gd name="connsiteX53" fmla="*/ 1139274 w 4492978"/>
                  <a:gd name="connsiteY53" fmla="*/ 30643 h 3954984"/>
                  <a:gd name="connsiteX54" fmla="*/ 1144136 w 4492978"/>
                  <a:gd name="connsiteY54" fmla="*/ 28828 h 3954984"/>
                  <a:gd name="connsiteX55" fmla="*/ 1155243 w 4492978"/>
                  <a:gd name="connsiteY55" fmla="*/ 22800 h 3954984"/>
                  <a:gd name="connsiteX56" fmla="*/ 1246462 w 4492978"/>
                  <a:gd name="connsiteY56" fmla="*/ 4383 h 3954984"/>
                  <a:gd name="connsiteX57" fmla="*/ 3230073 w 4492978"/>
                  <a:gd name="connsiteY57" fmla="*/ 4384 h 3954984"/>
                  <a:gd name="connsiteX58" fmla="*/ 3259184 w 4492978"/>
                  <a:gd name="connsiteY58" fmla="*/ 0 h 3954984"/>
                  <a:gd name="connsiteX59" fmla="*/ 3336231 w 4492978"/>
                  <a:gd name="connsiteY59" fmla="*/ 14815 h 3954984"/>
                  <a:gd name="connsiteX60" fmla="*/ 3349836 w 4492978"/>
                  <a:gd name="connsiteY60" fmla="*/ 22720 h 3954984"/>
                  <a:gd name="connsiteX61" fmla="*/ 3350095 w 4492978"/>
                  <a:gd name="connsiteY61" fmla="*/ 22801 h 3954984"/>
                  <a:gd name="connsiteX62" fmla="*/ 3389903 w 4492978"/>
                  <a:gd name="connsiteY62" fmla="*/ 44407 h 3954984"/>
                  <a:gd name="connsiteX63" fmla="*/ 3396424 w 4492978"/>
                  <a:gd name="connsiteY63" fmla="*/ 49788 h 3954984"/>
                  <a:gd name="connsiteX64" fmla="*/ 3404506 w 4492978"/>
                  <a:gd name="connsiteY64" fmla="*/ 54484 h 3954984"/>
                  <a:gd name="connsiteX65" fmla="*/ 3416051 w 4492978"/>
                  <a:gd name="connsiteY65" fmla="*/ 65982 h 3954984"/>
                  <a:gd name="connsiteX66" fmla="*/ 3424586 w 4492978"/>
                  <a:gd name="connsiteY66" fmla="*/ 73024 h 3954984"/>
                  <a:gd name="connsiteX67" fmla="*/ 3431337 w 4492978"/>
                  <a:gd name="connsiteY67" fmla="*/ 81206 h 3954984"/>
                  <a:gd name="connsiteX68" fmla="*/ 3433198 w 4492978"/>
                  <a:gd name="connsiteY68" fmla="*/ 83060 h 3954984"/>
                  <a:gd name="connsiteX69" fmla="*/ 3435079 w 4492978"/>
                  <a:gd name="connsiteY69" fmla="*/ 85741 h 3954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4492978" h="3954984">
                    <a:moveTo>
                      <a:pt x="3453203" y="107707"/>
                    </a:moveTo>
                    <a:cubicBezTo>
                      <a:pt x="3461626" y="120175"/>
                      <a:pt x="3468880" y="133496"/>
                      <a:pt x="3474810" y="147515"/>
                    </a:cubicBezTo>
                    <a:lnTo>
                      <a:pt x="3475009" y="148157"/>
                    </a:lnTo>
                    <a:lnTo>
                      <a:pt x="4445420" y="1828959"/>
                    </a:lnTo>
                    <a:lnTo>
                      <a:pt x="4445873" y="1829449"/>
                    </a:lnTo>
                    <a:cubicBezTo>
                      <a:pt x="4455049" y="1841593"/>
                      <a:pt x="4462959" y="1854537"/>
                      <a:pt x="4469544" y="1868065"/>
                    </a:cubicBezTo>
                    <a:lnTo>
                      <a:pt x="4482045" y="1901543"/>
                    </a:lnTo>
                    <a:lnTo>
                      <a:pt x="4482809" y="1903240"/>
                    </a:lnTo>
                    <a:lnTo>
                      <a:pt x="4483010" y="1904129"/>
                    </a:lnTo>
                    <a:lnTo>
                      <a:pt x="4485273" y="1910189"/>
                    </a:lnTo>
                    <a:lnTo>
                      <a:pt x="4485670" y="1915878"/>
                    </a:lnTo>
                    <a:lnTo>
                      <a:pt x="4492978" y="1948164"/>
                    </a:lnTo>
                    <a:lnTo>
                      <a:pt x="4490450" y="1984427"/>
                    </a:lnTo>
                    <a:lnTo>
                      <a:pt x="4491523" y="1999813"/>
                    </a:lnTo>
                    <a:lnTo>
                      <a:pt x="4488815" y="2007863"/>
                    </a:lnTo>
                    <a:lnTo>
                      <a:pt x="4486729" y="2037787"/>
                    </a:lnTo>
                    <a:cubicBezTo>
                      <a:pt x="4478968" y="2066754"/>
                      <a:pt x="4465681" y="2094239"/>
                      <a:pt x="4447329" y="2118527"/>
                    </a:cubicBezTo>
                    <a:lnTo>
                      <a:pt x="4439124" y="2127403"/>
                    </a:lnTo>
                    <a:lnTo>
                      <a:pt x="3455655" y="3830821"/>
                    </a:lnTo>
                    <a:cubicBezTo>
                      <a:pt x="3439477" y="3858844"/>
                      <a:pt x="3418385" y="3882260"/>
                      <a:pt x="3394096" y="3900612"/>
                    </a:cubicBezTo>
                    <a:lnTo>
                      <a:pt x="3383325" y="3907214"/>
                    </a:lnTo>
                    <a:lnTo>
                      <a:pt x="3379319" y="3910520"/>
                    </a:lnTo>
                    <a:lnTo>
                      <a:pt x="3367214" y="3917090"/>
                    </a:lnTo>
                    <a:lnTo>
                      <a:pt x="3355479" y="3924282"/>
                    </a:lnTo>
                    <a:lnTo>
                      <a:pt x="3350617" y="3926098"/>
                    </a:lnTo>
                    <a:lnTo>
                      <a:pt x="3339511" y="3932127"/>
                    </a:lnTo>
                    <a:cubicBezTo>
                      <a:pt x="3311473" y="3943985"/>
                      <a:pt x="3280648" y="3950543"/>
                      <a:pt x="3248291" y="3950543"/>
                    </a:cubicBezTo>
                    <a:lnTo>
                      <a:pt x="1281349" y="3950542"/>
                    </a:lnTo>
                    <a:lnTo>
                      <a:pt x="1269565" y="3953209"/>
                    </a:lnTo>
                    <a:cubicBezTo>
                      <a:pt x="1209144" y="3960707"/>
                      <a:pt x="1147779" y="3944265"/>
                      <a:pt x="1099202" y="3907561"/>
                    </a:cubicBezTo>
                    <a:lnTo>
                      <a:pt x="1089443" y="3898538"/>
                    </a:lnTo>
                    <a:lnTo>
                      <a:pt x="1086809" y="3897027"/>
                    </a:lnTo>
                    <a:lnTo>
                      <a:pt x="1082800" y="3892396"/>
                    </a:lnTo>
                    <a:lnTo>
                      <a:pt x="1065381" y="3876292"/>
                    </a:lnTo>
                    <a:lnTo>
                      <a:pt x="1048199" y="3852430"/>
                    </a:lnTo>
                    <a:lnTo>
                      <a:pt x="1035455" y="3837710"/>
                    </a:lnTo>
                    <a:lnTo>
                      <a:pt x="1030879" y="3826056"/>
                    </a:lnTo>
                    <a:lnTo>
                      <a:pt x="49332" y="2125966"/>
                    </a:lnTo>
                    <a:lnTo>
                      <a:pt x="48880" y="2125476"/>
                    </a:lnTo>
                    <a:cubicBezTo>
                      <a:pt x="39704" y="2113332"/>
                      <a:pt x="31795" y="2100389"/>
                      <a:pt x="25208" y="2086861"/>
                    </a:cubicBezTo>
                    <a:lnTo>
                      <a:pt x="12710" y="2053385"/>
                    </a:lnTo>
                    <a:lnTo>
                      <a:pt x="11944" y="2051686"/>
                    </a:lnTo>
                    <a:lnTo>
                      <a:pt x="11743" y="2050797"/>
                    </a:lnTo>
                    <a:lnTo>
                      <a:pt x="9480" y="2044737"/>
                    </a:lnTo>
                    <a:lnTo>
                      <a:pt x="6927" y="2029524"/>
                    </a:lnTo>
                    <a:lnTo>
                      <a:pt x="1775" y="2006762"/>
                    </a:lnTo>
                    <a:cubicBezTo>
                      <a:pt x="-5722" y="1946341"/>
                      <a:pt x="10721" y="1884976"/>
                      <a:pt x="47424" y="1836398"/>
                    </a:cubicBezTo>
                    <a:lnTo>
                      <a:pt x="55631" y="1827522"/>
                    </a:lnTo>
                    <a:lnTo>
                      <a:pt x="1039099" y="124105"/>
                    </a:lnTo>
                    <a:cubicBezTo>
                      <a:pt x="1055277" y="96083"/>
                      <a:pt x="1076369" y="72666"/>
                      <a:pt x="1100658" y="54315"/>
                    </a:cubicBezTo>
                    <a:lnTo>
                      <a:pt x="1111428" y="47713"/>
                    </a:lnTo>
                    <a:lnTo>
                      <a:pt x="1115435" y="44406"/>
                    </a:lnTo>
                    <a:lnTo>
                      <a:pt x="1127541" y="37835"/>
                    </a:lnTo>
                    <a:lnTo>
                      <a:pt x="1139274" y="30643"/>
                    </a:lnTo>
                    <a:lnTo>
                      <a:pt x="1144136" y="28828"/>
                    </a:lnTo>
                    <a:lnTo>
                      <a:pt x="1155243" y="22800"/>
                    </a:lnTo>
                    <a:cubicBezTo>
                      <a:pt x="1183280" y="10941"/>
                      <a:pt x="1214105" y="4383"/>
                      <a:pt x="1246462" y="4383"/>
                    </a:cubicBezTo>
                    <a:lnTo>
                      <a:pt x="3230073" y="4384"/>
                    </a:lnTo>
                    <a:lnTo>
                      <a:pt x="3259184" y="0"/>
                    </a:lnTo>
                    <a:cubicBezTo>
                      <a:pt x="3285562" y="591"/>
                      <a:pt x="3311627" y="5632"/>
                      <a:pt x="3336231" y="14815"/>
                    </a:cubicBezTo>
                    <a:lnTo>
                      <a:pt x="3349836" y="22720"/>
                    </a:lnTo>
                    <a:lnTo>
                      <a:pt x="3350095" y="22801"/>
                    </a:lnTo>
                    <a:cubicBezTo>
                      <a:pt x="3364114" y="28730"/>
                      <a:pt x="3377436" y="35985"/>
                      <a:pt x="3389903" y="44407"/>
                    </a:cubicBezTo>
                    <a:lnTo>
                      <a:pt x="3396424" y="49788"/>
                    </a:lnTo>
                    <a:lnTo>
                      <a:pt x="3404506" y="54484"/>
                    </a:lnTo>
                    <a:lnTo>
                      <a:pt x="3416051" y="65982"/>
                    </a:lnTo>
                    <a:lnTo>
                      <a:pt x="3424586" y="73024"/>
                    </a:lnTo>
                    <a:lnTo>
                      <a:pt x="3431337" y="81206"/>
                    </a:lnTo>
                    <a:lnTo>
                      <a:pt x="3433198" y="83060"/>
                    </a:lnTo>
                    <a:lnTo>
                      <a:pt x="3435079" y="85741"/>
                    </a:ln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600"/>
              </a:p>
            </p:txBody>
          </p:sp>
        </p:grp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4B484B4B-F18A-4B0F-BB28-43E46D10777F}"/>
                </a:ext>
              </a:extLst>
            </p:cNvPr>
            <p:cNvCxnSpPr>
              <a:cxnSpLocks/>
              <a:endCxn id="13" idx="15"/>
            </p:cNvCxnSpPr>
            <p:nvPr/>
          </p:nvCxnSpPr>
          <p:spPr>
            <a:xfrm flipV="1">
              <a:off x="3885711" y="3788500"/>
              <a:ext cx="0" cy="1841870"/>
            </a:xfrm>
            <a:prstGeom prst="line">
              <a:avLst/>
            </a:prstGeom>
            <a:ln w="12700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DE5E43F5-5870-4A4C-AD59-98148ADBD1F6}"/>
                </a:ext>
              </a:extLst>
            </p:cNvPr>
            <p:cNvSpPr/>
            <p:nvPr/>
          </p:nvSpPr>
          <p:spPr>
            <a:xfrm>
              <a:off x="3882501" y="5045593"/>
              <a:ext cx="45719" cy="58477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600"/>
            </a:p>
          </p:txBody>
        </p:sp>
      </p:grpSp>
      <p:sp>
        <p:nvSpPr>
          <p:cNvPr id="63" name="文本框 62">
            <a:extLst>
              <a:ext uri="{FF2B5EF4-FFF2-40B4-BE49-F238E27FC236}">
                <a16:creationId xmlns:a16="http://schemas.microsoft.com/office/drawing/2014/main" id="{4BA2FD1C-C4A4-44AA-8F35-E0FBEA42C607}"/>
              </a:ext>
            </a:extLst>
          </p:cNvPr>
          <p:cNvSpPr txBox="1"/>
          <p:nvPr/>
        </p:nvSpPr>
        <p:spPr>
          <a:xfrm>
            <a:off x="4249830" y="5166456"/>
            <a:ext cx="1454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2016-2020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45CAFD6F-A6CC-424A-902E-F16CAD4585FD}"/>
              </a:ext>
            </a:extLst>
          </p:cNvPr>
          <p:cNvSpPr txBox="1"/>
          <p:nvPr/>
        </p:nvSpPr>
        <p:spPr>
          <a:xfrm>
            <a:off x="4247116" y="4106792"/>
            <a:ext cx="1882247" cy="792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本科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清华大学 软件学院</a:t>
            </a:r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81F933CB-55E4-44B1-829E-A058E68F4E36}"/>
              </a:ext>
            </a:extLst>
          </p:cNvPr>
          <p:cNvGrpSpPr/>
          <p:nvPr/>
        </p:nvGrpSpPr>
        <p:grpSpPr>
          <a:xfrm>
            <a:off x="7872130" y="3488309"/>
            <a:ext cx="316893" cy="2201372"/>
            <a:chOff x="8143011" y="3429000"/>
            <a:chExt cx="316893" cy="2201372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676D0978-73BC-4DFF-9066-10710172EDD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143011" y="3429000"/>
              <a:ext cx="316893" cy="360000"/>
              <a:chOff x="1781183" y="3237828"/>
              <a:chExt cx="1998336" cy="2270172"/>
            </a:xfrm>
          </p:grpSpPr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id="{0E5A184C-60B6-405D-BE83-396054566355}"/>
                  </a:ext>
                </a:extLst>
              </p:cNvPr>
              <p:cNvSpPr/>
              <p:nvPr/>
            </p:nvSpPr>
            <p:spPr>
              <a:xfrm rot="5400000">
                <a:off x="1645265" y="3373746"/>
                <a:ext cx="2270172" cy="1998336"/>
              </a:xfrm>
              <a:custGeom>
                <a:avLst/>
                <a:gdLst>
                  <a:gd name="connsiteX0" fmla="*/ 3453203 w 4492978"/>
                  <a:gd name="connsiteY0" fmla="*/ 107707 h 3954984"/>
                  <a:gd name="connsiteX1" fmla="*/ 3474810 w 4492978"/>
                  <a:gd name="connsiteY1" fmla="*/ 147515 h 3954984"/>
                  <a:gd name="connsiteX2" fmla="*/ 3475009 w 4492978"/>
                  <a:gd name="connsiteY2" fmla="*/ 148157 h 3954984"/>
                  <a:gd name="connsiteX3" fmla="*/ 4445420 w 4492978"/>
                  <a:gd name="connsiteY3" fmla="*/ 1828959 h 3954984"/>
                  <a:gd name="connsiteX4" fmla="*/ 4445873 w 4492978"/>
                  <a:gd name="connsiteY4" fmla="*/ 1829449 h 3954984"/>
                  <a:gd name="connsiteX5" fmla="*/ 4469544 w 4492978"/>
                  <a:gd name="connsiteY5" fmla="*/ 1868065 h 3954984"/>
                  <a:gd name="connsiteX6" fmla="*/ 4482045 w 4492978"/>
                  <a:gd name="connsiteY6" fmla="*/ 1901543 h 3954984"/>
                  <a:gd name="connsiteX7" fmla="*/ 4482809 w 4492978"/>
                  <a:gd name="connsiteY7" fmla="*/ 1903240 h 3954984"/>
                  <a:gd name="connsiteX8" fmla="*/ 4483010 w 4492978"/>
                  <a:gd name="connsiteY8" fmla="*/ 1904129 h 3954984"/>
                  <a:gd name="connsiteX9" fmla="*/ 4485273 w 4492978"/>
                  <a:gd name="connsiteY9" fmla="*/ 1910189 h 3954984"/>
                  <a:gd name="connsiteX10" fmla="*/ 4485670 w 4492978"/>
                  <a:gd name="connsiteY10" fmla="*/ 1915878 h 3954984"/>
                  <a:gd name="connsiteX11" fmla="*/ 4492978 w 4492978"/>
                  <a:gd name="connsiteY11" fmla="*/ 1948164 h 3954984"/>
                  <a:gd name="connsiteX12" fmla="*/ 4490450 w 4492978"/>
                  <a:gd name="connsiteY12" fmla="*/ 1984427 h 3954984"/>
                  <a:gd name="connsiteX13" fmla="*/ 4491523 w 4492978"/>
                  <a:gd name="connsiteY13" fmla="*/ 1999813 h 3954984"/>
                  <a:gd name="connsiteX14" fmla="*/ 4488815 w 4492978"/>
                  <a:gd name="connsiteY14" fmla="*/ 2007863 h 3954984"/>
                  <a:gd name="connsiteX15" fmla="*/ 4486729 w 4492978"/>
                  <a:gd name="connsiteY15" fmla="*/ 2037787 h 3954984"/>
                  <a:gd name="connsiteX16" fmla="*/ 4447329 w 4492978"/>
                  <a:gd name="connsiteY16" fmla="*/ 2118527 h 3954984"/>
                  <a:gd name="connsiteX17" fmla="*/ 4439124 w 4492978"/>
                  <a:gd name="connsiteY17" fmla="*/ 2127403 h 3954984"/>
                  <a:gd name="connsiteX18" fmla="*/ 3455655 w 4492978"/>
                  <a:gd name="connsiteY18" fmla="*/ 3830821 h 3954984"/>
                  <a:gd name="connsiteX19" fmla="*/ 3394096 w 4492978"/>
                  <a:gd name="connsiteY19" fmla="*/ 3900612 h 3954984"/>
                  <a:gd name="connsiteX20" fmla="*/ 3383325 w 4492978"/>
                  <a:gd name="connsiteY20" fmla="*/ 3907214 h 3954984"/>
                  <a:gd name="connsiteX21" fmla="*/ 3379319 w 4492978"/>
                  <a:gd name="connsiteY21" fmla="*/ 3910520 h 3954984"/>
                  <a:gd name="connsiteX22" fmla="*/ 3367214 w 4492978"/>
                  <a:gd name="connsiteY22" fmla="*/ 3917090 h 3954984"/>
                  <a:gd name="connsiteX23" fmla="*/ 3355479 w 4492978"/>
                  <a:gd name="connsiteY23" fmla="*/ 3924282 h 3954984"/>
                  <a:gd name="connsiteX24" fmla="*/ 3350617 w 4492978"/>
                  <a:gd name="connsiteY24" fmla="*/ 3926098 h 3954984"/>
                  <a:gd name="connsiteX25" fmla="*/ 3339511 w 4492978"/>
                  <a:gd name="connsiteY25" fmla="*/ 3932127 h 3954984"/>
                  <a:gd name="connsiteX26" fmla="*/ 3248291 w 4492978"/>
                  <a:gd name="connsiteY26" fmla="*/ 3950543 h 3954984"/>
                  <a:gd name="connsiteX27" fmla="*/ 1281349 w 4492978"/>
                  <a:gd name="connsiteY27" fmla="*/ 3950542 h 3954984"/>
                  <a:gd name="connsiteX28" fmla="*/ 1269565 w 4492978"/>
                  <a:gd name="connsiteY28" fmla="*/ 3953209 h 3954984"/>
                  <a:gd name="connsiteX29" fmla="*/ 1099202 w 4492978"/>
                  <a:gd name="connsiteY29" fmla="*/ 3907561 h 3954984"/>
                  <a:gd name="connsiteX30" fmla="*/ 1089443 w 4492978"/>
                  <a:gd name="connsiteY30" fmla="*/ 3898538 h 3954984"/>
                  <a:gd name="connsiteX31" fmla="*/ 1086809 w 4492978"/>
                  <a:gd name="connsiteY31" fmla="*/ 3897027 h 3954984"/>
                  <a:gd name="connsiteX32" fmla="*/ 1082800 w 4492978"/>
                  <a:gd name="connsiteY32" fmla="*/ 3892396 h 3954984"/>
                  <a:gd name="connsiteX33" fmla="*/ 1065381 w 4492978"/>
                  <a:gd name="connsiteY33" fmla="*/ 3876292 h 3954984"/>
                  <a:gd name="connsiteX34" fmla="*/ 1048199 w 4492978"/>
                  <a:gd name="connsiteY34" fmla="*/ 3852430 h 3954984"/>
                  <a:gd name="connsiteX35" fmla="*/ 1035455 w 4492978"/>
                  <a:gd name="connsiteY35" fmla="*/ 3837710 h 3954984"/>
                  <a:gd name="connsiteX36" fmla="*/ 1030879 w 4492978"/>
                  <a:gd name="connsiteY36" fmla="*/ 3826056 h 3954984"/>
                  <a:gd name="connsiteX37" fmla="*/ 49332 w 4492978"/>
                  <a:gd name="connsiteY37" fmla="*/ 2125966 h 3954984"/>
                  <a:gd name="connsiteX38" fmla="*/ 48880 w 4492978"/>
                  <a:gd name="connsiteY38" fmla="*/ 2125476 h 3954984"/>
                  <a:gd name="connsiteX39" fmla="*/ 25208 w 4492978"/>
                  <a:gd name="connsiteY39" fmla="*/ 2086861 h 3954984"/>
                  <a:gd name="connsiteX40" fmla="*/ 12710 w 4492978"/>
                  <a:gd name="connsiteY40" fmla="*/ 2053385 h 3954984"/>
                  <a:gd name="connsiteX41" fmla="*/ 11944 w 4492978"/>
                  <a:gd name="connsiteY41" fmla="*/ 2051686 h 3954984"/>
                  <a:gd name="connsiteX42" fmla="*/ 11743 w 4492978"/>
                  <a:gd name="connsiteY42" fmla="*/ 2050797 h 3954984"/>
                  <a:gd name="connsiteX43" fmla="*/ 9480 w 4492978"/>
                  <a:gd name="connsiteY43" fmla="*/ 2044737 h 3954984"/>
                  <a:gd name="connsiteX44" fmla="*/ 6927 w 4492978"/>
                  <a:gd name="connsiteY44" fmla="*/ 2029524 h 3954984"/>
                  <a:gd name="connsiteX45" fmla="*/ 1775 w 4492978"/>
                  <a:gd name="connsiteY45" fmla="*/ 2006762 h 3954984"/>
                  <a:gd name="connsiteX46" fmla="*/ 47424 w 4492978"/>
                  <a:gd name="connsiteY46" fmla="*/ 1836398 h 3954984"/>
                  <a:gd name="connsiteX47" fmla="*/ 55631 w 4492978"/>
                  <a:gd name="connsiteY47" fmla="*/ 1827522 h 3954984"/>
                  <a:gd name="connsiteX48" fmla="*/ 1039099 w 4492978"/>
                  <a:gd name="connsiteY48" fmla="*/ 124105 h 3954984"/>
                  <a:gd name="connsiteX49" fmla="*/ 1100658 w 4492978"/>
                  <a:gd name="connsiteY49" fmla="*/ 54315 h 3954984"/>
                  <a:gd name="connsiteX50" fmla="*/ 1111428 w 4492978"/>
                  <a:gd name="connsiteY50" fmla="*/ 47713 h 3954984"/>
                  <a:gd name="connsiteX51" fmla="*/ 1115435 w 4492978"/>
                  <a:gd name="connsiteY51" fmla="*/ 44406 h 3954984"/>
                  <a:gd name="connsiteX52" fmla="*/ 1127541 w 4492978"/>
                  <a:gd name="connsiteY52" fmla="*/ 37835 h 3954984"/>
                  <a:gd name="connsiteX53" fmla="*/ 1139274 w 4492978"/>
                  <a:gd name="connsiteY53" fmla="*/ 30643 h 3954984"/>
                  <a:gd name="connsiteX54" fmla="*/ 1144136 w 4492978"/>
                  <a:gd name="connsiteY54" fmla="*/ 28828 h 3954984"/>
                  <a:gd name="connsiteX55" fmla="*/ 1155243 w 4492978"/>
                  <a:gd name="connsiteY55" fmla="*/ 22800 h 3954984"/>
                  <a:gd name="connsiteX56" fmla="*/ 1246462 w 4492978"/>
                  <a:gd name="connsiteY56" fmla="*/ 4383 h 3954984"/>
                  <a:gd name="connsiteX57" fmla="*/ 3230073 w 4492978"/>
                  <a:gd name="connsiteY57" fmla="*/ 4384 h 3954984"/>
                  <a:gd name="connsiteX58" fmla="*/ 3259184 w 4492978"/>
                  <a:gd name="connsiteY58" fmla="*/ 0 h 3954984"/>
                  <a:gd name="connsiteX59" fmla="*/ 3336231 w 4492978"/>
                  <a:gd name="connsiteY59" fmla="*/ 14815 h 3954984"/>
                  <a:gd name="connsiteX60" fmla="*/ 3349836 w 4492978"/>
                  <a:gd name="connsiteY60" fmla="*/ 22720 h 3954984"/>
                  <a:gd name="connsiteX61" fmla="*/ 3350095 w 4492978"/>
                  <a:gd name="connsiteY61" fmla="*/ 22801 h 3954984"/>
                  <a:gd name="connsiteX62" fmla="*/ 3389903 w 4492978"/>
                  <a:gd name="connsiteY62" fmla="*/ 44407 h 3954984"/>
                  <a:gd name="connsiteX63" fmla="*/ 3396424 w 4492978"/>
                  <a:gd name="connsiteY63" fmla="*/ 49788 h 3954984"/>
                  <a:gd name="connsiteX64" fmla="*/ 3404506 w 4492978"/>
                  <a:gd name="connsiteY64" fmla="*/ 54484 h 3954984"/>
                  <a:gd name="connsiteX65" fmla="*/ 3416051 w 4492978"/>
                  <a:gd name="connsiteY65" fmla="*/ 65982 h 3954984"/>
                  <a:gd name="connsiteX66" fmla="*/ 3424586 w 4492978"/>
                  <a:gd name="connsiteY66" fmla="*/ 73024 h 3954984"/>
                  <a:gd name="connsiteX67" fmla="*/ 3431337 w 4492978"/>
                  <a:gd name="connsiteY67" fmla="*/ 81206 h 3954984"/>
                  <a:gd name="connsiteX68" fmla="*/ 3433198 w 4492978"/>
                  <a:gd name="connsiteY68" fmla="*/ 83060 h 3954984"/>
                  <a:gd name="connsiteX69" fmla="*/ 3435079 w 4492978"/>
                  <a:gd name="connsiteY69" fmla="*/ 85741 h 3954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4492978" h="3954984">
                    <a:moveTo>
                      <a:pt x="3453203" y="107707"/>
                    </a:moveTo>
                    <a:cubicBezTo>
                      <a:pt x="3461626" y="120175"/>
                      <a:pt x="3468880" y="133496"/>
                      <a:pt x="3474810" y="147515"/>
                    </a:cubicBezTo>
                    <a:lnTo>
                      <a:pt x="3475009" y="148157"/>
                    </a:lnTo>
                    <a:lnTo>
                      <a:pt x="4445420" y="1828959"/>
                    </a:lnTo>
                    <a:lnTo>
                      <a:pt x="4445873" y="1829449"/>
                    </a:lnTo>
                    <a:cubicBezTo>
                      <a:pt x="4455049" y="1841593"/>
                      <a:pt x="4462959" y="1854537"/>
                      <a:pt x="4469544" y="1868065"/>
                    </a:cubicBezTo>
                    <a:lnTo>
                      <a:pt x="4482045" y="1901543"/>
                    </a:lnTo>
                    <a:lnTo>
                      <a:pt x="4482809" y="1903240"/>
                    </a:lnTo>
                    <a:lnTo>
                      <a:pt x="4483010" y="1904129"/>
                    </a:lnTo>
                    <a:lnTo>
                      <a:pt x="4485273" y="1910189"/>
                    </a:lnTo>
                    <a:lnTo>
                      <a:pt x="4485670" y="1915878"/>
                    </a:lnTo>
                    <a:lnTo>
                      <a:pt x="4492978" y="1948164"/>
                    </a:lnTo>
                    <a:lnTo>
                      <a:pt x="4490450" y="1984427"/>
                    </a:lnTo>
                    <a:lnTo>
                      <a:pt x="4491523" y="1999813"/>
                    </a:lnTo>
                    <a:lnTo>
                      <a:pt x="4488815" y="2007863"/>
                    </a:lnTo>
                    <a:lnTo>
                      <a:pt x="4486729" y="2037787"/>
                    </a:lnTo>
                    <a:cubicBezTo>
                      <a:pt x="4478968" y="2066754"/>
                      <a:pt x="4465681" y="2094239"/>
                      <a:pt x="4447329" y="2118527"/>
                    </a:cubicBezTo>
                    <a:lnTo>
                      <a:pt x="4439124" y="2127403"/>
                    </a:lnTo>
                    <a:lnTo>
                      <a:pt x="3455655" y="3830821"/>
                    </a:lnTo>
                    <a:cubicBezTo>
                      <a:pt x="3439477" y="3858844"/>
                      <a:pt x="3418385" y="3882260"/>
                      <a:pt x="3394096" y="3900612"/>
                    </a:cubicBezTo>
                    <a:lnTo>
                      <a:pt x="3383325" y="3907214"/>
                    </a:lnTo>
                    <a:lnTo>
                      <a:pt x="3379319" y="3910520"/>
                    </a:lnTo>
                    <a:lnTo>
                      <a:pt x="3367214" y="3917090"/>
                    </a:lnTo>
                    <a:lnTo>
                      <a:pt x="3355479" y="3924282"/>
                    </a:lnTo>
                    <a:lnTo>
                      <a:pt x="3350617" y="3926098"/>
                    </a:lnTo>
                    <a:lnTo>
                      <a:pt x="3339511" y="3932127"/>
                    </a:lnTo>
                    <a:cubicBezTo>
                      <a:pt x="3311473" y="3943985"/>
                      <a:pt x="3280648" y="3950543"/>
                      <a:pt x="3248291" y="3950543"/>
                    </a:cubicBezTo>
                    <a:lnTo>
                      <a:pt x="1281349" y="3950542"/>
                    </a:lnTo>
                    <a:lnTo>
                      <a:pt x="1269565" y="3953209"/>
                    </a:lnTo>
                    <a:cubicBezTo>
                      <a:pt x="1209144" y="3960707"/>
                      <a:pt x="1147779" y="3944265"/>
                      <a:pt x="1099202" y="3907561"/>
                    </a:cubicBezTo>
                    <a:lnTo>
                      <a:pt x="1089443" y="3898538"/>
                    </a:lnTo>
                    <a:lnTo>
                      <a:pt x="1086809" y="3897027"/>
                    </a:lnTo>
                    <a:lnTo>
                      <a:pt x="1082800" y="3892396"/>
                    </a:lnTo>
                    <a:lnTo>
                      <a:pt x="1065381" y="3876292"/>
                    </a:lnTo>
                    <a:lnTo>
                      <a:pt x="1048199" y="3852430"/>
                    </a:lnTo>
                    <a:lnTo>
                      <a:pt x="1035455" y="3837710"/>
                    </a:lnTo>
                    <a:lnTo>
                      <a:pt x="1030879" y="3826056"/>
                    </a:lnTo>
                    <a:lnTo>
                      <a:pt x="49332" y="2125966"/>
                    </a:lnTo>
                    <a:lnTo>
                      <a:pt x="48880" y="2125476"/>
                    </a:lnTo>
                    <a:cubicBezTo>
                      <a:pt x="39704" y="2113332"/>
                      <a:pt x="31795" y="2100389"/>
                      <a:pt x="25208" y="2086861"/>
                    </a:cubicBezTo>
                    <a:lnTo>
                      <a:pt x="12710" y="2053385"/>
                    </a:lnTo>
                    <a:lnTo>
                      <a:pt x="11944" y="2051686"/>
                    </a:lnTo>
                    <a:lnTo>
                      <a:pt x="11743" y="2050797"/>
                    </a:lnTo>
                    <a:lnTo>
                      <a:pt x="9480" y="2044737"/>
                    </a:lnTo>
                    <a:lnTo>
                      <a:pt x="6927" y="2029524"/>
                    </a:lnTo>
                    <a:lnTo>
                      <a:pt x="1775" y="2006762"/>
                    </a:lnTo>
                    <a:cubicBezTo>
                      <a:pt x="-5722" y="1946341"/>
                      <a:pt x="10721" y="1884976"/>
                      <a:pt x="47424" y="1836398"/>
                    </a:cubicBezTo>
                    <a:lnTo>
                      <a:pt x="55631" y="1827522"/>
                    </a:lnTo>
                    <a:lnTo>
                      <a:pt x="1039099" y="124105"/>
                    </a:lnTo>
                    <a:cubicBezTo>
                      <a:pt x="1055277" y="96083"/>
                      <a:pt x="1076369" y="72666"/>
                      <a:pt x="1100658" y="54315"/>
                    </a:cubicBezTo>
                    <a:lnTo>
                      <a:pt x="1111428" y="47713"/>
                    </a:lnTo>
                    <a:lnTo>
                      <a:pt x="1115435" y="44406"/>
                    </a:lnTo>
                    <a:lnTo>
                      <a:pt x="1127541" y="37835"/>
                    </a:lnTo>
                    <a:lnTo>
                      <a:pt x="1139274" y="30643"/>
                    </a:lnTo>
                    <a:lnTo>
                      <a:pt x="1144136" y="28828"/>
                    </a:lnTo>
                    <a:lnTo>
                      <a:pt x="1155243" y="22800"/>
                    </a:lnTo>
                    <a:cubicBezTo>
                      <a:pt x="1183280" y="10941"/>
                      <a:pt x="1214105" y="4383"/>
                      <a:pt x="1246462" y="4383"/>
                    </a:cubicBezTo>
                    <a:lnTo>
                      <a:pt x="3230073" y="4384"/>
                    </a:lnTo>
                    <a:lnTo>
                      <a:pt x="3259184" y="0"/>
                    </a:lnTo>
                    <a:cubicBezTo>
                      <a:pt x="3285562" y="591"/>
                      <a:pt x="3311627" y="5632"/>
                      <a:pt x="3336231" y="14815"/>
                    </a:cubicBezTo>
                    <a:lnTo>
                      <a:pt x="3349836" y="22720"/>
                    </a:lnTo>
                    <a:lnTo>
                      <a:pt x="3350095" y="22801"/>
                    </a:lnTo>
                    <a:cubicBezTo>
                      <a:pt x="3364114" y="28730"/>
                      <a:pt x="3377436" y="35985"/>
                      <a:pt x="3389903" y="44407"/>
                    </a:cubicBezTo>
                    <a:lnTo>
                      <a:pt x="3396424" y="49788"/>
                    </a:lnTo>
                    <a:lnTo>
                      <a:pt x="3404506" y="54484"/>
                    </a:lnTo>
                    <a:lnTo>
                      <a:pt x="3416051" y="65982"/>
                    </a:lnTo>
                    <a:lnTo>
                      <a:pt x="3424586" y="73024"/>
                    </a:lnTo>
                    <a:lnTo>
                      <a:pt x="3431337" y="81206"/>
                    </a:lnTo>
                    <a:lnTo>
                      <a:pt x="3433198" y="83060"/>
                    </a:lnTo>
                    <a:lnTo>
                      <a:pt x="3435079" y="85741"/>
                    </a:lnTo>
                    <a:close/>
                  </a:path>
                </a:pathLst>
              </a:custGeom>
              <a:solidFill>
                <a:schemeClr val="bg1"/>
              </a:solidFill>
              <a:ln w="31750">
                <a:solidFill>
                  <a:schemeClr val="accent3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4A9C5F71-94BB-423D-8DFD-E2ACF0BECCD8}"/>
                  </a:ext>
                </a:extLst>
              </p:cNvPr>
              <p:cNvSpPr/>
              <p:nvPr/>
            </p:nvSpPr>
            <p:spPr>
              <a:xfrm rot="5400000">
                <a:off x="2043466" y="3724265"/>
                <a:ext cx="1473770" cy="1297298"/>
              </a:xfrm>
              <a:custGeom>
                <a:avLst/>
                <a:gdLst>
                  <a:gd name="connsiteX0" fmla="*/ 3453203 w 4492978"/>
                  <a:gd name="connsiteY0" fmla="*/ 107707 h 3954984"/>
                  <a:gd name="connsiteX1" fmla="*/ 3474810 w 4492978"/>
                  <a:gd name="connsiteY1" fmla="*/ 147515 h 3954984"/>
                  <a:gd name="connsiteX2" fmla="*/ 3475009 w 4492978"/>
                  <a:gd name="connsiteY2" fmla="*/ 148157 h 3954984"/>
                  <a:gd name="connsiteX3" fmla="*/ 4445420 w 4492978"/>
                  <a:gd name="connsiteY3" fmla="*/ 1828959 h 3954984"/>
                  <a:gd name="connsiteX4" fmla="*/ 4445873 w 4492978"/>
                  <a:gd name="connsiteY4" fmla="*/ 1829449 h 3954984"/>
                  <a:gd name="connsiteX5" fmla="*/ 4469544 w 4492978"/>
                  <a:gd name="connsiteY5" fmla="*/ 1868065 h 3954984"/>
                  <a:gd name="connsiteX6" fmla="*/ 4482045 w 4492978"/>
                  <a:gd name="connsiteY6" fmla="*/ 1901543 h 3954984"/>
                  <a:gd name="connsiteX7" fmla="*/ 4482809 w 4492978"/>
                  <a:gd name="connsiteY7" fmla="*/ 1903240 h 3954984"/>
                  <a:gd name="connsiteX8" fmla="*/ 4483010 w 4492978"/>
                  <a:gd name="connsiteY8" fmla="*/ 1904129 h 3954984"/>
                  <a:gd name="connsiteX9" fmla="*/ 4485273 w 4492978"/>
                  <a:gd name="connsiteY9" fmla="*/ 1910189 h 3954984"/>
                  <a:gd name="connsiteX10" fmla="*/ 4485670 w 4492978"/>
                  <a:gd name="connsiteY10" fmla="*/ 1915878 h 3954984"/>
                  <a:gd name="connsiteX11" fmla="*/ 4492978 w 4492978"/>
                  <a:gd name="connsiteY11" fmla="*/ 1948164 h 3954984"/>
                  <a:gd name="connsiteX12" fmla="*/ 4490450 w 4492978"/>
                  <a:gd name="connsiteY12" fmla="*/ 1984427 h 3954984"/>
                  <a:gd name="connsiteX13" fmla="*/ 4491523 w 4492978"/>
                  <a:gd name="connsiteY13" fmla="*/ 1999813 h 3954984"/>
                  <a:gd name="connsiteX14" fmla="*/ 4488815 w 4492978"/>
                  <a:gd name="connsiteY14" fmla="*/ 2007863 h 3954984"/>
                  <a:gd name="connsiteX15" fmla="*/ 4486729 w 4492978"/>
                  <a:gd name="connsiteY15" fmla="*/ 2037787 h 3954984"/>
                  <a:gd name="connsiteX16" fmla="*/ 4447329 w 4492978"/>
                  <a:gd name="connsiteY16" fmla="*/ 2118527 h 3954984"/>
                  <a:gd name="connsiteX17" fmla="*/ 4439124 w 4492978"/>
                  <a:gd name="connsiteY17" fmla="*/ 2127403 h 3954984"/>
                  <a:gd name="connsiteX18" fmla="*/ 3455655 w 4492978"/>
                  <a:gd name="connsiteY18" fmla="*/ 3830821 h 3954984"/>
                  <a:gd name="connsiteX19" fmla="*/ 3394096 w 4492978"/>
                  <a:gd name="connsiteY19" fmla="*/ 3900612 h 3954984"/>
                  <a:gd name="connsiteX20" fmla="*/ 3383325 w 4492978"/>
                  <a:gd name="connsiteY20" fmla="*/ 3907214 h 3954984"/>
                  <a:gd name="connsiteX21" fmla="*/ 3379319 w 4492978"/>
                  <a:gd name="connsiteY21" fmla="*/ 3910520 h 3954984"/>
                  <a:gd name="connsiteX22" fmla="*/ 3367214 w 4492978"/>
                  <a:gd name="connsiteY22" fmla="*/ 3917090 h 3954984"/>
                  <a:gd name="connsiteX23" fmla="*/ 3355479 w 4492978"/>
                  <a:gd name="connsiteY23" fmla="*/ 3924282 h 3954984"/>
                  <a:gd name="connsiteX24" fmla="*/ 3350617 w 4492978"/>
                  <a:gd name="connsiteY24" fmla="*/ 3926098 h 3954984"/>
                  <a:gd name="connsiteX25" fmla="*/ 3339511 w 4492978"/>
                  <a:gd name="connsiteY25" fmla="*/ 3932127 h 3954984"/>
                  <a:gd name="connsiteX26" fmla="*/ 3248291 w 4492978"/>
                  <a:gd name="connsiteY26" fmla="*/ 3950543 h 3954984"/>
                  <a:gd name="connsiteX27" fmla="*/ 1281349 w 4492978"/>
                  <a:gd name="connsiteY27" fmla="*/ 3950542 h 3954984"/>
                  <a:gd name="connsiteX28" fmla="*/ 1269565 w 4492978"/>
                  <a:gd name="connsiteY28" fmla="*/ 3953209 h 3954984"/>
                  <a:gd name="connsiteX29" fmla="*/ 1099202 w 4492978"/>
                  <a:gd name="connsiteY29" fmla="*/ 3907561 h 3954984"/>
                  <a:gd name="connsiteX30" fmla="*/ 1089443 w 4492978"/>
                  <a:gd name="connsiteY30" fmla="*/ 3898538 h 3954984"/>
                  <a:gd name="connsiteX31" fmla="*/ 1086809 w 4492978"/>
                  <a:gd name="connsiteY31" fmla="*/ 3897027 h 3954984"/>
                  <a:gd name="connsiteX32" fmla="*/ 1082800 w 4492978"/>
                  <a:gd name="connsiteY32" fmla="*/ 3892396 h 3954984"/>
                  <a:gd name="connsiteX33" fmla="*/ 1065381 w 4492978"/>
                  <a:gd name="connsiteY33" fmla="*/ 3876292 h 3954984"/>
                  <a:gd name="connsiteX34" fmla="*/ 1048199 w 4492978"/>
                  <a:gd name="connsiteY34" fmla="*/ 3852430 h 3954984"/>
                  <a:gd name="connsiteX35" fmla="*/ 1035455 w 4492978"/>
                  <a:gd name="connsiteY35" fmla="*/ 3837710 h 3954984"/>
                  <a:gd name="connsiteX36" fmla="*/ 1030879 w 4492978"/>
                  <a:gd name="connsiteY36" fmla="*/ 3826056 h 3954984"/>
                  <a:gd name="connsiteX37" fmla="*/ 49332 w 4492978"/>
                  <a:gd name="connsiteY37" fmla="*/ 2125966 h 3954984"/>
                  <a:gd name="connsiteX38" fmla="*/ 48880 w 4492978"/>
                  <a:gd name="connsiteY38" fmla="*/ 2125476 h 3954984"/>
                  <a:gd name="connsiteX39" fmla="*/ 25208 w 4492978"/>
                  <a:gd name="connsiteY39" fmla="*/ 2086861 h 3954984"/>
                  <a:gd name="connsiteX40" fmla="*/ 12710 w 4492978"/>
                  <a:gd name="connsiteY40" fmla="*/ 2053385 h 3954984"/>
                  <a:gd name="connsiteX41" fmla="*/ 11944 w 4492978"/>
                  <a:gd name="connsiteY41" fmla="*/ 2051686 h 3954984"/>
                  <a:gd name="connsiteX42" fmla="*/ 11743 w 4492978"/>
                  <a:gd name="connsiteY42" fmla="*/ 2050797 h 3954984"/>
                  <a:gd name="connsiteX43" fmla="*/ 9480 w 4492978"/>
                  <a:gd name="connsiteY43" fmla="*/ 2044737 h 3954984"/>
                  <a:gd name="connsiteX44" fmla="*/ 6927 w 4492978"/>
                  <a:gd name="connsiteY44" fmla="*/ 2029524 h 3954984"/>
                  <a:gd name="connsiteX45" fmla="*/ 1775 w 4492978"/>
                  <a:gd name="connsiteY45" fmla="*/ 2006762 h 3954984"/>
                  <a:gd name="connsiteX46" fmla="*/ 47424 w 4492978"/>
                  <a:gd name="connsiteY46" fmla="*/ 1836398 h 3954984"/>
                  <a:gd name="connsiteX47" fmla="*/ 55631 w 4492978"/>
                  <a:gd name="connsiteY47" fmla="*/ 1827522 h 3954984"/>
                  <a:gd name="connsiteX48" fmla="*/ 1039099 w 4492978"/>
                  <a:gd name="connsiteY48" fmla="*/ 124105 h 3954984"/>
                  <a:gd name="connsiteX49" fmla="*/ 1100658 w 4492978"/>
                  <a:gd name="connsiteY49" fmla="*/ 54315 h 3954984"/>
                  <a:gd name="connsiteX50" fmla="*/ 1111428 w 4492978"/>
                  <a:gd name="connsiteY50" fmla="*/ 47713 h 3954984"/>
                  <a:gd name="connsiteX51" fmla="*/ 1115435 w 4492978"/>
                  <a:gd name="connsiteY51" fmla="*/ 44406 h 3954984"/>
                  <a:gd name="connsiteX52" fmla="*/ 1127541 w 4492978"/>
                  <a:gd name="connsiteY52" fmla="*/ 37835 h 3954984"/>
                  <a:gd name="connsiteX53" fmla="*/ 1139274 w 4492978"/>
                  <a:gd name="connsiteY53" fmla="*/ 30643 h 3954984"/>
                  <a:gd name="connsiteX54" fmla="*/ 1144136 w 4492978"/>
                  <a:gd name="connsiteY54" fmla="*/ 28828 h 3954984"/>
                  <a:gd name="connsiteX55" fmla="*/ 1155243 w 4492978"/>
                  <a:gd name="connsiteY55" fmla="*/ 22800 h 3954984"/>
                  <a:gd name="connsiteX56" fmla="*/ 1246462 w 4492978"/>
                  <a:gd name="connsiteY56" fmla="*/ 4383 h 3954984"/>
                  <a:gd name="connsiteX57" fmla="*/ 3230073 w 4492978"/>
                  <a:gd name="connsiteY57" fmla="*/ 4384 h 3954984"/>
                  <a:gd name="connsiteX58" fmla="*/ 3259184 w 4492978"/>
                  <a:gd name="connsiteY58" fmla="*/ 0 h 3954984"/>
                  <a:gd name="connsiteX59" fmla="*/ 3336231 w 4492978"/>
                  <a:gd name="connsiteY59" fmla="*/ 14815 h 3954984"/>
                  <a:gd name="connsiteX60" fmla="*/ 3349836 w 4492978"/>
                  <a:gd name="connsiteY60" fmla="*/ 22720 h 3954984"/>
                  <a:gd name="connsiteX61" fmla="*/ 3350095 w 4492978"/>
                  <a:gd name="connsiteY61" fmla="*/ 22801 h 3954984"/>
                  <a:gd name="connsiteX62" fmla="*/ 3389903 w 4492978"/>
                  <a:gd name="connsiteY62" fmla="*/ 44407 h 3954984"/>
                  <a:gd name="connsiteX63" fmla="*/ 3396424 w 4492978"/>
                  <a:gd name="connsiteY63" fmla="*/ 49788 h 3954984"/>
                  <a:gd name="connsiteX64" fmla="*/ 3404506 w 4492978"/>
                  <a:gd name="connsiteY64" fmla="*/ 54484 h 3954984"/>
                  <a:gd name="connsiteX65" fmla="*/ 3416051 w 4492978"/>
                  <a:gd name="connsiteY65" fmla="*/ 65982 h 3954984"/>
                  <a:gd name="connsiteX66" fmla="*/ 3424586 w 4492978"/>
                  <a:gd name="connsiteY66" fmla="*/ 73024 h 3954984"/>
                  <a:gd name="connsiteX67" fmla="*/ 3431337 w 4492978"/>
                  <a:gd name="connsiteY67" fmla="*/ 81206 h 3954984"/>
                  <a:gd name="connsiteX68" fmla="*/ 3433198 w 4492978"/>
                  <a:gd name="connsiteY68" fmla="*/ 83060 h 3954984"/>
                  <a:gd name="connsiteX69" fmla="*/ 3435079 w 4492978"/>
                  <a:gd name="connsiteY69" fmla="*/ 85741 h 3954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4492978" h="3954984">
                    <a:moveTo>
                      <a:pt x="3453203" y="107707"/>
                    </a:moveTo>
                    <a:cubicBezTo>
                      <a:pt x="3461626" y="120175"/>
                      <a:pt x="3468880" y="133496"/>
                      <a:pt x="3474810" y="147515"/>
                    </a:cubicBezTo>
                    <a:lnTo>
                      <a:pt x="3475009" y="148157"/>
                    </a:lnTo>
                    <a:lnTo>
                      <a:pt x="4445420" y="1828959"/>
                    </a:lnTo>
                    <a:lnTo>
                      <a:pt x="4445873" y="1829449"/>
                    </a:lnTo>
                    <a:cubicBezTo>
                      <a:pt x="4455049" y="1841593"/>
                      <a:pt x="4462959" y="1854537"/>
                      <a:pt x="4469544" y="1868065"/>
                    </a:cubicBezTo>
                    <a:lnTo>
                      <a:pt x="4482045" y="1901543"/>
                    </a:lnTo>
                    <a:lnTo>
                      <a:pt x="4482809" y="1903240"/>
                    </a:lnTo>
                    <a:lnTo>
                      <a:pt x="4483010" y="1904129"/>
                    </a:lnTo>
                    <a:lnTo>
                      <a:pt x="4485273" y="1910189"/>
                    </a:lnTo>
                    <a:lnTo>
                      <a:pt x="4485670" y="1915878"/>
                    </a:lnTo>
                    <a:lnTo>
                      <a:pt x="4492978" y="1948164"/>
                    </a:lnTo>
                    <a:lnTo>
                      <a:pt x="4490450" y="1984427"/>
                    </a:lnTo>
                    <a:lnTo>
                      <a:pt x="4491523" y="1999813"/>
                    </a:lnTo>
                    <a:lnTo>
                      <a:pt x="4488815" y="2007863"/>
                    </a:lnTo>
                    <a:lnTo>
                      <a:pt x="4486729" y="2037787"/>
                    </a:lnTo>
                    <a:cubicBezTo>
                      <a:pt x="4478968" y="2066754"/>
                      <a:pt x="4465681" y="2094239"/>
                      <a:pt x="4447329" y="2118527"/>
                    </a:cubicBezTo>
                    <a:lnTo>
                      <a:pt x="4439124" y="2127403"/>
                    </a:lnTo>
                    <a:lnTo>
                      <a:pt x="3455655" y="3830821"/>
                    </a:lnTo>
                    <a:cubicBezTo>
                      <a:pt x="3439477" y="3858844"/>
                      <a:pt x="3418385" y="3882260"/>
                      <a:pt x="3394096" y="3900612"/>
                    </a:cubicBezTo>
                    <a:lnTo>
                      <a:pt x="3383325" y="3907214"/>
                    </a:lnTo>
                    <a:lnTo>
                      <a:pt x="3379319" y="3910520"/>
                    </a:lnTo>
                    <a:lnTo>
                      <a:pt x="3367214" y="3917090"/>
                    </a:lnTo>
                    <a:lnTo>
                      <a:pt x="3355479" y="3924282"/>
                    </a:lnTo>
                    <a:lnTo>
                      <a:pt x="3350617" y="3926098"/>
                    </a:lnTo>
                    <a:lnTo>
                      <a:pt x="3339511" y="3932127"/>
                    </a:lnTo>
                    <a:cubicBezTo>
                      <a:pt x="3311473" y="3943985"/>
                      <a:pt x="3280648" y="3950543"/>
                      <a:pt x="3248291" y="3950543"/>
                    </a:cubicBezTo>
                    <a:lnTo>
                      <a:pt x="1281349" y="3950542"/>
                    </a:lnTo>
                    <a:lnTo>
                      <a:pt x="1269565" y="3953209"/>
                    </a:lnTo>
                    <a:cubicBezTo>
                      <a:pt x="1209144" y="3960707"/>
                      <a:pt x="1147779" y="3944265"/>
                      <a:pt x="1099202" y="3907561"/>
                    </a:cubicBezTo>
                    <a:lnTo>
                      <a:pt x="1089443" y="3898538"/>
                    </a:lnTo>
                    <a:lnTo>
                      <a:pt x="1086809" y="3897027"/>
                    </a:lnTo>
                    <a:lnTo>
                      <a:pt x="1082800" y="3892396"/>
                    </a:lnTo>
                    <a:lnTo>
                      <a:pt x="1065381" y="3876292"/>
                    </a:lnTo>
                    <a:lnTo>
                      <a:pt x="1048199" y="3852430"/>
                    </a:lnTo>
                    <a:lnTo>
                      <a:pt x="1035455" y="3837710"/>
                    </a:lnTo>
                    <a:lnTo>
                      <a:pt x="1030879" y="3826056"/>
                    </a:lnTo>
                    <a:lnTo>
                      <a:pt x="49332" y="2125966"/>
                    </a:lnTo>
                    <a:lnTo>
                      <a:pt x="48880" y="2125476"/>
                    </a:lnTo>
                    <a:cubicBezTo>
                      <a:pt x="39704" y="2113332"/>
                      <a:pt x="31795" y="2100389"/>
                      <a:pt x="25208" y="2086861"/>
                    </a:cubicBezTo>
                    <a:lnTo>
                      <a:pt x="12710" y="2053385"/>
                    </a:lnTo>
                    <a:lnTo>
                      <a:pt x="11944" y="2051686"/>
                    </a:lnTo>
                    <a:lnTo>
                      <a:pt x="11743" y="2050797"/>
                    </a:lnTo>
                    <a:lnTo>
                      <a:pt x="9480" y="2044737"/>
                    </a:lnTo>
                    <a:lnTo>
                      <a:pt x="6927" y="2029524"/>
                    </a:lnTo>
                    <a:lnTo>
                      <a:pt x="1775" y="2006762"/>
                    </a:lnTo>
                    <a:cubicBezTo>
                      <a:pt x="-5722" y="1946341"/>
                      <a:pt x="10721" y="1884976"/>
                      <a:pt x="47424" y="1836398"/>
                    </a:cubicBezTo>
                    <a:lnTo>
                      <a:pt x="55631" y="1827522"/>
                    </a:lnTo>
                    <a:lnTo>
                      <a:pt x="1039099" y="124105"/>
                    </a:lnTo>
                    <a:cubicBezTo>
                      <a:pt x="1055277" y="96083"/>
                      <a:pt x="1076369" y="72666"/>
                      <a:pt x="1100658" y="54315"/>
                    </a:cubicBezTo>
                    <a:lnTo>
                      <a:pt x="1111428" y="47713"/>
                    </a:lnTo>
                    <a:lnTo>
                      <a:pt x="1115435" y="44406"/>
                    </a:lnTo>
                    <a:lnTo>
                      <a:pt x="1127541" y="37835"/>
                    </a:lnTo>
                    <a:lnTo>
                      <a:pt x="1139274" y="30643"/>
                    </a:lnTo>
                    <a:lnTo>
                      <a:pt x="1144136" y="28828"/>
                    </a:lnTo>
                    <a:lnTo>
                      <a:pt x="1155243" y="22800"/>
                    </a:lnTo>
                    <a:cubicBezTo>
                      <a:pt x="1183280" y="10941"/>
                      <a:pt x="1214105" y="4383"/>
                      <a:pt x="1246462" y="4383"/>
                    </a:cubicBezTo>
                    <a:lnTo>
                      <a:pt x="3230073" y="4384"/>
                    </a:lnTo>
                    <a:lnTo>
                      <a:pt x="3259184" y="0"/>
                    </a:lnTo>
                    <a:cubicBezTo>
                      <a:pt x="3285562" y="591"/>
                      <a:pt x="3311627" y="5632"/>
                      <a:pt x="3336231" y="14815"/>
                    </a:cubicBezTo>
                    <a:lnTo>
                      <a:pt x="3349836" y="22720"/>
                    </a:lnTo>
                    <a:lnTo>
                      <a:pt x="3350095" y="22801"/>
                    </a:lnTo>
                    <a:cubicBezTo>
                      <a:pt x="3364114" y="28730"/>
                      <a:pt x="3377436" y="35985"/>
                      <a:pt x="3389903" y="44407"/>
                    </a:cubicBezTo>
                    <a:lnTo>
                      <a:pt x="3396424" y="49788"/>
                    </a:lnTo>
                    <a:lnTo>
                      <a:pt x="3404506" y="54484"/>
                    </a:lnTo>
                    <a:lnTo>
                      <a:pt x="3416051" y="65982"/>
                    </a:lnTo>
                    <a:lnTo>
                      <a:pt x="3424586" y="73024"/>
                    </a:lnTo>
                    <a:lnTo>
                      <a:pt x="3431337" y="81206"/>
                    </a:lnTo>
                    <a:lnTo>
                      <a:pt x="3433198" y="83060"/>
                    </a:lnTo>
                    <a:lnTo>
                      <a:pt x="3435079" y="85741"/>
                    </a:ln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600"/>
              </a:p>
            </p:txBody>
          </p:sp>
        </p:grp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175E8DDF-1F5C-4D66-8885-AEEBD9A37194}"/>
                </a:ext>
              </a:extLst>
            </p:cNvPr>
            <p:cNvCxnSpPr>
              <a:cxnSpLocks/>
              <a:endCxn id="19" idx="12"/>
            </p:cNvCxnSpPr>
            <p:nvPr/>
          </p:nvCxnSpPr>
          <p:spPr>
            <a:xfrm flipV="1">
              <a:off x="8296407" y="3788798"/>
              <a:ext cx="4496" cy="1841574"/>
            </a:xfrm>
            <a:prstGeom prst="line">
              <a:avLst/>
            </a:prstGeom>
            <a:ln w="12700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D533ED42-1677-4925-A854-2F547E4F1E11}"/>
                </a:ext>
              </a:extLst>
            </p:cNvPr>
            <p:cNvSpPr/>
            <p:nvPr/>
          </p:nvSpPr>
          <p:spPr>
            <a:xfrm>
              <a:off x="8293196" y="5045593"/>
              <a:ext cx="45719" cy="58477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600"/>
            </a:p>
          </p:txBody>
        </p:sp>
      </p:grpSp>
      <p:sp>
        <p:nvSpPr>
          <p:cNvPr id="65" name="文本框 64">
            <a:extLst>
              <a:ext uri="{FF2B5EF4-FFF2-40B4-BE49-F238E27FC236}">
                <a16:creationId xmlns:a16="http://schemas.microsoft.com/office/drawing/2014/main" id="{6CB652C9-BF4B-4EC6-AA67-738FD1958002}"/>
              </a:ext>
            </a:extLst>
          </p:cNvPr>
          <p:cNvSpPr txBox="1"/>
          <p:nvPr/>
        </p:nvSpPr>
        <p:spPr>
          <a:xfrm>
            <a:off x="8169849" y="5166456"/>
            <a:ext cx="2480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2020-2024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（预计）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08118F5D-DED9-440C-B358-F09233301A08}"/>
              </a:ext>
            </a:extLst>
          </p:cNvPr>
          <p:cNvSpPr txBox="1"/>
          <p:nvPr/>
        </p:nvSpPr>
        <p:spPr>
          <a:xfrm>
            <a:off x="8167135" y="4106792"/>
            <a:ext cx="1826141" cy="792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清华大学软件学院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零字班带班辅导员</a:t>
            </a:r>
          </a:p>
        </p:txBody>
      </p:sp>
      <p:pic>
        <p:nvPicPr>
          <p:cNvPr id="55" name="图片 54" descr="文本&#10;&#10;描述已自动生成">
            <a:extLst>
              <a:ext uri="{FF2B5EF4-FFF2-40B4-BE49-F238E27FC236}">
                <a16:creationId xmlns:a16="http://schemas.microsoft.com/office/drawing/2014/main" id="{6CCC949D-347C-4747-9A2F-AA970B3E4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674" y="-51688"/>
            <a:ext cx="3575325" cy="81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1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1A55699C-2A98-47FC-B686-275D0A1B5E6C}"/>
              </a:ext>
            </a:extLst>
          </p:cNvPr>
          <p:cNvSpPr/>
          <p:nvPr/>
        </p:nvSpPr>
        <p:spPr>
          <a:xfrm rot="5400000">
            <a:off x="153396" y="212381"/>
            <a:ext cx="883055" cy="777317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6C3F493-1899-463E-AFD8-29BD336189DF}"/>
              </a:ext>
            </a:extLst>
          </p:cNvPr>
          <p:cNvSpPr txBox="1"/>
          <p:nvPr/>
        </p:nvSpPr>
        <p:spPr>
          <a:xfrm>
            <a:off x="1164276" y="355470"/>
            <a:ext cx="4570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spc="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遇到困难，</a:t>
            </a:r>
            <a:r>
              <a:rPr lang="zh-CN" altLang="en-US" sz="3200" b="1" spc="600" dirty="0">
                <a:solidFill>
                  <a:srgbClr val="FF0000"/>
                </a:solidFill>
              </a:rPr>
              <a:t>及时</a:t>
            </a:r>
            <a:r>
              <a:rPr lang="zh-CN" altLang="en-US" sz="3200" b="1" spc="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求助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054D02D-19CE-4233-9903-CD8CDFC13700}"/>
              </a:ext>
            </a:extLst>
          </p:cNvPr>
          <p:cNvSpPr txBox="1"/>
          <p:nvPr/>
        </p:nvSpPr>
        <p:spPr>
          <a:xfrm>
            <a:off x="271574" y="339428"/>
            <a:ext cx="646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</a:rPr>
              <a:t>04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0538824-98AC-435F-9DA1-BCDF0C433B10}"/>
              </a:ext>
            </a:extLst>
          </p:cNvPr>
          <p:cNvSpPr/>
          <p:nvPr/>
        </p:nvSpPr>
        <p:spPr>
          <a:xfrm rot="5400000">
            <a:off x="740653" y="784327"/>
            <a:ext cx="382346" cy="336563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9" name="图片 18" descr="文本&#10;&#10;描述已自动生成">
            <a:extLst>
              <a:ext uri="{FF2B5EF4-FFF2-40B4-BE49-F238E27FC236}">
                <a16:creationId xmlns:a16="http://schemas.microsoft.com/office/drawing/2014/main" id="{6F007CB0-4490-495D-9638-9615123BA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674" y="-51688"/>
            <a:ext cx="3575325" cy="813123"/>
          </a:xfrm>
          <a:prstGeom prst="rect">
            <a:avLst/>
          </a:prstGeom>
        </p:spPr>
      </p:pic>
      <p:sp>
        <p:nvSpPr>
          <p:cNvPr id="20" name="任意多边形: 形状 6">
            <a:extLst>
              <a:ext uri="{FF2B5EF4-FFF2-40B4-BE49-F238E27FC236}">
                <a16:creationId xmlns:a16="http://schemas.microsoft.com/office/drawing/2014/main" id="{A84B5027-0B0E-5142-AD5A-AFAB09C58546}"/>
              </a:ext>
            </a:extLst>
          </p:cNvPr>
          <p:cNvSpPr>
            <a:spLocks noChangeAspect="1"/>
          </p:cNvSpPr>
          <p:nvPr/>
        </p:nvSpPr>
        <p:spPr>
          <a:xfrm>
            <a:off x="763544" y="1334952"/>
            <a:ext cx="327177" cy="288000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DC216E9-74AC-1143-8EBD-8EDEF97318AE}"/>
              </a:ext>
            </a:extLst>
          </p:cNvPr>
          <p:cNvSpPr txBox="1"/>
          <p:nvPr/>
        </p:nvSpPr>
        <p:spPr>
          <a:xfrm>
            <a:off x="1164277" y="1233738"/>
            <a:ext cx="6484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学校各部门有</a:t>
            </a: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ddl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，过了时间就没有这个选择了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7A81DAE-6FF9-254B-A751-76BF07EA2D01}"/>
              </a:ext>
            </a:extLst>
          </p:cNvPr>
          <p:cNvSpPr txBox="1"/>
          <p:nvPr/>
        </p:nvSpPr>
        <p:spPr>
          <a:xfrm>
            <a:off x="1164276" y="1703661"/>
            <a:ext cx="8094024" cy="1705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e.g.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家庭突发重大变故，无心上课，导致要挂科了。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上策：在学校规定的退课时间，自行退课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中策：在考试之前，申请缓考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下策：直接记挂科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任意多边形: 形状 6">
            <a:extLst>
              <a:ext uri="{FF2B5EF4-FFF2-40B4-BE49-F238E27FC236}">
                <a16:creationId xmlns:a16="http://schemas.microsoft.com/office/drawing/2014/main" id="{E1F9A9DC-0F08-7944-8499-AFE5B07A16A5}"/>
              </a:ext>
            </a:extLst>
          </p:cNvPr>
          <p:cNvSpPr>
            <a:spLocks noChangeAspect="1"/>
          </p:cNvSpPr>
          <p:nvPr/>
        </p:nvSpPr>
        <p:spPr>
          <a:xfrm>
            <a:off x="763544" y="3654929"/>
            <a:ext cx="327177" cy="288000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1AEECBD-EFD3-1143-B8DB-3DD40AF45054}"/>
              </a:ext>
            </a:extLst>
          </p:cNvPr>
          <p:cNvSpPr txBox="1"/>
          <p:nvPr/>
        </p:nvSpPr>
        <p:spPr>
          <a:xfrm>
            <a:off x="1164277" y="3553715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不想上的课及时退课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539B88D-A2CB-B146-8959-C8E0EA34F846}"/>
              </a:ext>
            </a:extLst>
          </p:cNvPr>
          <p:cNvSpPr txBox="1"/>
          <p:nvPr/>
        </p:nvSpPr>
        <p:spPr>
          <a:xfrm>
            <a:off x="1164276" y="3942929"/>
            <a:ext cx="9249724" cy="1289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上策：在补退选第一阶段自行退课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中策：保持邮件沟通顺畅，在网络学堂登记联系方式，等老师联系并提醒中期退课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下策：老师联系不上人，直接记挂科</a:t>
            </a:r>
          </a:p>
        </p:txBody>
      </p:sp>
      <p:sp>
        <p:nvSpPr>
          <p:cNvPr id="30" name="任意多边形: 形状 6">
            <a:extLst>
              <a:ext uri="{FF2B5EF4-FFF2-40B4-BE49-F238E27FC236}">
                <a16:creationId xmlns:a16="http://schemas.microsoft.com/office/drawing/2014/main" id="{9D3F0427-41FF-9E42-A31F-8856FD7BC79A}"/>
              </a:ext>
            </a:extLst>
          </p:cNvPr>
          <p:cNvSpPr>
            <a:spLocks noChangeAspect="1"/>
          </p:cNvSpPr>
          <p:nvPr/>
        </p:nvSpPr>
        <p:spPr>
          <a:xfrm>
            <a:off x="763544" y="5535981"/>
            <a:ext cx="327177" cy="288000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7838BD39-818B-124B-82A1-C7FAB998D2D4}"/>
              </a:ext>
            </a:extLst>
          </p:cNvPr>
          <p:cNvSpPr txBox="1"/>
          <p:nvPr/>
        </p:nvSpPr>
        <p:spPr>
          <a:xfrm>
            <a:off x="1164277" y="5434767"/>
            <a:ext cx="5416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了解学校的政策及时间规定，合理安排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2F87B63B-5913-2049-977E-3F288550680C}"/>
              </a:ext>
            </a:extLst>
          </p:cNvPr>
          <p:cNvSpPr txBox="1"/>
          <p:nvPr/>
        </p:nvSpPr>
        <p:spPr>
          <a:xfrm>
            <a:off x="1164277" y="5823981"/>
            <a:ext cx="7452398" cy="874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一失足成千古恨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不留意则可能挂科甚至退学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713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/>
      <p:bldP spid="23" grpId="0" animBg="1"/>
      <p:bldP spid="24" grpId="0"/>
      <p:bldP spid="25" grpId="0"/>
      <p:bldP spid="30" grpId="0" animBg="1"/>
      <p:bldP spid="47" grpId="0"/>
      <p:bldP spid="4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1A55699C-2A98-47FC-B686-275D0A1B5E6C}"/>
              </a:ext>
            </a:extLst>
          </p:cNvPr>
          <p:cNvSpPr/>
          <p:nvPr/>
        </p:nvSpPr>
        <p:spPr>
          <a:xfrm rot="5400000">
            <a:off x="153396" y="212381"/>
            <a:ext cx="883055" cy="777317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6C3F493-1899-463E-AFD8-29BD336189DF}"/>
              </a:ext>
            </a:extLst>
          </p:cNvPr>
          <p:cNvSpPr txBox="1"/>
          <p:nvPr/>
        </p:nvSpPr>
        <p:spPr>
          <a:xfrm>
            <a:off x="1164276" y="355470"/>
            <a:ext cx="5545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spc="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保持健康心态的三件法宝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054D02D-19CE-4233-9903-CD8CDFC13700}"/>
              </a:ext>
            </a:extLst>
          </p:cNvPr>
          <p:cNvSpPr txBox="1"/>
          <p:nvPr/>
        </p:nvSpPr>
        <p:spPr>
          <a:xfrm>
            <a:off x="271574" y="339428"/>
            <a:ext cx="646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</a:rPr>
              <a:t>04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0538824-98AC-435F-9DA1-BCDF0C433B10}"/>
              </a:ext>
            </a:extLst>
          </p:cNvPr>
          <p:cNvSpPr/>
          <p:nvPr/>
        </p:nvSpPr>
        <p:spPr>
          <a:xfrm rot="5400000">
            <a:off x="740653" y="784327"/>
            <a:ext cx="382346" cy="336563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9" name="图片 18" descr="文本&#10;&#10;描述已自动生成">
            <a:extLst>
              <a:ext uri="{FF2B5EF4-FFF2-40B4-BE49-F238E27FC236}">
                <a16:creationId xmlns:a16="http://schemas.microsoft.com/office/drawing/2014/main" id="{6F007CB0-4490-495D-9638-9615123BA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674" y="-51688"/>
            <a:ext cx="3575325" cy="813123"/>
          </a:xfrm>
          <a:prstGeom prst="rect">
            <a:avLst/>
          </a:prstGeom>
        </p:spPr>
      </p:pic>
      <p:sp>
        <p:nvSpPr>
          <p:cNvPr id="20" name="任意多边形: 形状 6">
            <a:extLst>
              <a:ext uri="{FF2B5EF4-FFF2-40B4-BE49-F238E27FC236}">
                <a16:creationId xmlns:a16="http://schemas.microsoft.com/office/drawing/2014/main" id="{A84B5027-0B0E-5142-AD5A-AFAB09C58546}"/>
              </a:ext>
            </a:extLst>
          </p:cNvPr>
          <p:cNvSpPr>
            <a:spLocks noChangeAspect="1"/>
          </p:cNvSpPr>
          <p:nvPr/>
        </p:nvSpPr>
        <p:spPr>
          <a:xfrm>
            <a:off x="763544" y="1334952"/>
            <a:ext cx="327177" cy="288000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DC216E9-74AC-1143-8EBD-8EDEF97318AE}"/>
              </a:ext>
            </a:extLst>
          </p:cNvPr>
          <p:cNvSpPr txBox="1"/>
          <p:nvPr/>
        </p:nvSpPr>
        <p:spPr>
          <a:xfrm>
            <a:off x="1164277" y="123373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记录一次受打击的经历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7A81DAE-6FF9-254B-A751-76BF07EA2D01}"/>
              </a:ext>
            </a:extLst>
          </p:cNvPr>
          <p:cNvSpPr txBox="1"/>
          <p:nvPr/>
        </p:nvSpPr>
        <p:spPr>
          <a:xfrm>
            <a:off x="1164277" y="1703661"/>
            <a:ext cx="8260140" cy="873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经历一次打击，让你意识到：能考上清华都是侥幸，接受的毒打才是人生。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高考失利（压线录取），抓狂的作业题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23" name="任意多边形: 形状 6">
            <a:extLst>
              <a:ext uri="{FF2B5EF4-FFF2-40B4-BE49-F238E27FC236}">
                <a16:creationId xmlns:a16="http://schemas.microsoft.com/office/drawing/2014/main" id="{E1F9A9DC-0F08-7944-8499-AFE5B07A16A5}"/>
              </a:ext>
            </a:extLst>
          </p:cNvPr>
          <p:cNvSpPr>
            <a:spLocks noChangeAspect="1"/>
          </p:cNvSpPr>
          <p:nvPr/>
        </p:nvSpPr>
        <p:spPr>
          <a:xfrm>
            <a:off x="763544" y="2895298"/>
            <a:ext cx="327177" cy="288000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1AEECBD-EFD3-1143-B8DB-3DD40AF45054}"/>
              </a:ext>
            </a:extLst>
          </p:cNvPr>
          <p:cNvSpPr txBox="1"/>
          <p:nvPr/>
        </p:nvSpPr>
        <p:spPr>
          <a:xfrm>
            <a:off x="1164277" y="2794084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记录一项获得的成就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539B88D-A2CB-B146-8959-C8E0EA34F846}"/>
              </a:ext>
            </a:extLst>
          </p:cNvPr>
          <p:cNvSpPr txBox="1"/>
          <p:nvPr/>
        </p:nvSpPr>
        <p:spPr>
          <a:xfrm>
            <a:off x="1164276" y="3183298"/>
            <a:ext cx="10295887" cy="873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获得一项成就，让你意识到：我不是一无是处，我有机会迎头赶上。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体育锻炼带来的体能进步，课堂上一次获得老师表扬的成功发言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30" name="任意多边形: 形状 6">
            <a:extLst>
              <a:ext uri="{FF2B5EF4-FFF2-40B4-BE49-F238E27FC236}">
                <a16:creationId xmlns:a16="http://schemas.microsoft.com/office/drawing/2014/main" id="{9D3F0427-41FF-9E42-A31F-8856FD7BC79A}"/>
              </a:ext>
            </a:extLst>
          </p:cNvPr>
          <p:cNvSpPr>
            <a:spLocks noChangeAspect="1"/>
          </p:cNvSpPr>
          <p:nvPr/>
        </p:nvSpPr>
        <p:spPr>
          <a:xfrm>
            <a:off x="763544" y="4382045"/>
            <a:ext cx="327177" cy="288000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7838BD39-818B-124B-82A1-C7FAB998D2D4}"/>
              </a:ext>
            </a:extLst>
          </p:cNvPr>
          <p:cNvSpPr txBox="1"/>
          <p:nvPr/>
        </p:nvSpPr>
        <p:spPr>
          <a:xfrm>
            <a:off x="1164277" y="4280831"/>
            <a:ext cx="3611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拥有一个宣泄情绪的树洞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2F87B63B-5913-2049-977E-3F288550680C}"/>
              </a:ext>
            </a:extLst>
          </p:cNvPr>
          <p:cNvSpPr txBox="1"/>
          <p:nvPr/>
        </p:nvSpPr>
        <p:spPr>
          <a:xfrm>
            <a:off x="1164277" y="4670045"/>
            <a:ext cx="4409210" cy="1289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建造一个树洞，让负面情绪有疏导途径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日记、高中好友（能哭一顿的地方）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（排泄负面情绪，且不污染环境）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9AC41CA-1AF4-264B-B4E5-43FDBBDFC54B}"/>
              </a:ext>
            </a:extLst>
          </p:cNvPr>
          <p:cNvSpPr txBox="1"/>
          <p:nvPr/>
        </p:nvSpPr>
        <p:spPr>
          <a:xfrm>
            <a:off x="5573486" y="4592619"/>
            <a:ext cx="6511636" cy="1444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树洞这种说法是来源于一个童话故事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《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皇帝长了驴耳朵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》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里面讲的是有一个国王长了一对驴耳朵，每年都会有不同的理发师来给他理发，但是因为每个给他理发的人看到他的驴耳朵都会忍不住告诉别人，之后就被国王恼怒杀掉。这天有一个理发匠理发后不想被杀掉，就努力地不去将这件事告诉别人，但是秘密藏在心里十分辛苦，都快要憋不住时了，就跑到山上对着一个大树洞说出了这个秘密。顿时就觉得一阵畅快，而理发匠就保住了性命。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495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/>
      <p:bldP spid="23" grpId="0" animBg="1"/>
      <p:bldP spid="24" grpId="0"/>
      <p:bldP spid="25" grpId="0"/>
      <p:bldP spid="30" grpId="0" animBg="1"/>
      <p:bldP spid="47" grpId="0"/>
      <p:bldP spid="48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D3E20D9A-B6D3-4F06-ADF2-031527063D5C}"/>
              </a:ext>
            </a:extLst>
          </p:cNvPr>
          <p:cNvSpPr/>
          <p:nvPr/>
        </p:nvSpPr>
        <p:spPr>
          <a:xfrm>
            <a:off x="0" y="0"/>
            <a:ext cx="2438400" cy="6858000"/>
          </a:xfrm>
          <a:prstGeom prst="rect">
            <a:avLst/>
          </a:prstGeom>
          <a:solidFill>
            <a:schemeClr val="accent3">
              <a:lumMod val="20000"/>
              <a:lumOff val="8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1FE3682F-0B87-4AEE-949B-A100036CB8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761"/>
          <a:stretch/>
        </p:blipFill>
        <p:spPr>
          <a:xfrm>
            <a:off x="591474" y="0"/>
            <a:ext cx="2072820" cy="134698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84BDE77-D6D6-4BD8-9359-123DE6EACD3F}"/>
              </a:ext>
            </a:extLst>
          </p:cNvPr>
          <p:cNvSpPr txBox="1"/>
          <p:nvPr/>
        </p:nvSpPr>
        <p:spPr>
          <a:xfrm>
            <a:off x="586924" y="122419"/>
            <a:ext cx="2068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</a:rPr>
              <a:t>目 录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85C33E7-6D75-469F-A124-76D8DC3A61A1}"/>
              </a:ext>
            </a:extLst>
          </p:cNvPr>
          <p:cNvGrpSpPr/>
          <p:nvPr/>
        </p:nvGrpSpPr>
        <p:grpSpPr>
          <a:xfrm>
            <a:off x="2135167" y="1686480"/>
            <a:ext cx="4904262" cy="688966"/>
            <a:chOff x="2135167" y="1783030"/>
            <a:chExt cx="4904262" cy="688966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7B0761EF-5B9E-44A9-B2DA-33099BC7D729}"/>
                </a:ext>
              </a:extLst>
            </p:cNvPr>
            <p:cNvSpPr/>
            <p:nvPr/>
          </p:nvSpPr>
          <p:spPr>
            <a:xfrm rot="5400000">
              <a:off x="2093918" y="1824279"/>
              <a:ext cx="688966" cy="606468"/>
            </a:xfrm>
            <a:custGeom>
              <a:avLst/>
              <a:gdLst>
                <a:gd name="connsiteX0" fmla="*/ 3453203 w 4492978"/>
                <a:gd name="connsiteY0" fmla="*/ 107707 h 3954984"/>
                <a:gd name="connsiteX1" fmla="*/ 3474810 w 4492978"/>
                <a:gd name="connsiteY1" fmla="*/ 147515 h 3954984"/>
                <a:gd name="connsiteX2" fmla="*/ 3475009 w 4492978"/>
                <a:gd name="connsiteY2" fmla="*/ 148157 h 3954984"/>
                <a:gd name="connsiteX3" fmla="*/ 4445420 w 4492978"/>
                <a:gd name="connsiteY3" fmla="*/ 1828959 h 3954984"/>
                <a:gd name="connsiteX4" fmla="*/ 4445873 w 4492978"/>
                <a:gd name="connsiteY4" fmla="*/ 1829449 h 3954984"/>
                <a:gd name="connsiteX5" fmla="*/ 4469544 w 4492978"/>
                <a:gd name="connsiteY5" fmla="*/ 1868065 h 3954984"/>
                <a:gd name="connsiteX6" fmla="*/ 4482045 w 4492978"/>
                <a:gd name="connsiteY6" fmla="*/ 1901543 h 3954984"/>
                <a:gd name="connsiteX7" fmla="*/ 4482809 w 4492978"/>
                <a:gd name="connsiteY7" fmla="*/ 1903240 h 3954984"/>
                <a:gd name="connsiteX8" fmla="*/ 4483010 w 4492978"/>
                <a:gd name="connsiteY8" fmla="*/ 1904129 h 3954984"/>
                <a:gd name="connsiteX9" fmla="*/ 4485273 w 4492978"/>
                <a:gd name="connsiteY9" fmla="*/ 1910189 h 3954984"/>
                <a:gd name="connsiteX10" fmla="*/ 4485670 w 4492978"/>
                <a:gd name="connsiteY10" fmla="*/ 1915878 h 3954984"/>
                <a:gd name="connsiteX11" fmla="*/ 4492978 w 4492978"/>
                <a:gd name="connsiteY11" fmla="*/ 1948164 h 3954984"/>
                <a:gd name="connsiteX12" fmla="*/ 4490450 w 4492978"/>
                <a:gd name="connsiteY12" fmla="*/ 1984427 h 3954984"/>
                <a:gd name="connsiteX13" fmla="*/ 4491523 w 4492978"/>
                <a:gd name="connsiteY13" fmla="*/ 1999813 h 3954984"/>
                <a:gd name="connsiteX14" fmla="*/ 4488815 w 4492978"/>
                <a:gd name="connsiteY14" fmla="*/ 2007863 h 3954984"/>
                <a:gd name="connsiteX15" fmla="*/ 4486729 w 4492978"/>
                <a:gd name="connsiteY15" fmla="*/ 2037787 h 3954984"/>
                <a:gd name="connsiteX16" fmla="*/ 4447329 w 4492978"/>
                <a:gd name="connsiteY16" fmla="*/ 2118527 h 3954984"/>
                <a:gd name="connsiteX17" fmla="*/ 4439124 w 4492978"/>
                <a:gd name="connsiteY17" fmla="*/ 2127403 h 3954984"/>
                <a:gd name="connsiteX18" fmla="*/ 3455655 w 4492978"/>
                <a:gd name="connsiteY18" fmla="*/ 3830821 h 3954984"/>
                <a:gd name="connsiteX19" fmla="*/ 3394096 w 4492978"/>
                <a:gd name="connsiteY19" fmla="*/ 3900612 h 3954984"/>
                <a:gd name="connsiteX20" fmla="*/ 3383325 w 4492978"/>
                <a:gd name="connsiteY20" fmla="*/ 3907214 h 3954984"/>
                <a:gd name="connsiteX21" fmla="*/ 3379319 w 4492978"/>
                <a:gd name="connsiteY21" fmla="*/ 3910520 h 3954984"/>
                <a:gd name="connsiteX22" fmla="*/ 3367214 w 4492978"/>
                <a:gd name="connsiteY22" fmla="*/ 3917090 h 3954984"/>
                <a:gd name="connsiteX23" fmla="*/ 3355479 w 4492978"/>
                <a:gd name="connsiteY23" fmla="*/ 3924282 h 3954984"/>
                <a:gd name="connsiteX24" fmla="*/ 3350617 w 4492978"/>
                <a:gd name="connsiteY24" fmla="*/ 3926098 h 3954984"/>
                <a:gd name="connsiteX25" fmla="*/ 3339511 w 4492978"/>
                <a:gd name="connsiteY25" fmla="*/ 3932127 h 3954984"/>
                <a:gd name="connsiteX26" fmla="*/ 3248291 w 4492978"/>
                <a:gd name="connsiteY26" fmla="*/ 3950543 h 3954984"/>
                <a:gd name="connsiteX27" fmla="*/ 1281349 w 4492978"/>
                <a:gd name="connsiteY27" fmla="*/ 3950542 h 3954984"/>
                <a:gd name="connsiteX28" fmla="*/ 1269565 w 4492978"/>
                <a:gd name="connsiteY28" fmla="*/ 3953209 h 3954984"/>
                <a:gd name="connsiteX29" fmla="*/ 1099202 w 4492978"/>
                <a:gd name="connsiteY29" fmla="*/ 3907561 h 3954984"/>
                <a:gd name="connsiteX30" fmla="*/ 1089443 w 4492978"/>
                <a:gd name="connsiteY30" fmla="*/ 3898538 h 3954984"/>
                <a:gd name="connsiteX31" fmla="*/ 1086809 w 4492978"/>
                <a:gd name="connsiteY31" fmla="*/ 3897027 h 3954984"/>
                <a:gd name="connsiteX32" fmla="*/ 1082800 w 4492978"/>
                <a:gd name="connsiteY32" fmla="*/ 3892396 h 3954984"/>
                <a:gd name="connsiteX33" fmla="*/ 1065381 w 4492978"/>
                <a:gd name="connsiteY33" fmla="*/ 3876292 h 3954984"/>
                <a:gd name="connsiteX34" fmla="*/ 1048199 w 4492978"/>
                <a:gd name="connsiteY34" fmla="*/ 3852430 h 3954984"/>
                <a:gd name="connsiteX35" fmla="*/ 1035455 w 4492978"/>
                <a:gd name="connsiteY35" fmla="*/ 3837710 h 3954984"/>
                <a:gd name="connsiteX36" fmla="*/ 1030879 w 4492978"/>
                <a:gd name="connsiteY36" fmla="*/ 3826056 h 3954984"/>
                <a:gd name="connsiteX37" fmla="*/ 49332 w 4492978"/>
                <a:gd name="connsiteY37" fmla="*/ 2125966 h 3954984"/>
                <a:gd name="connsiteX38" fmla="*/ 48880 w 4492978"/>
                <a:gd name="connsiteY38" fmla="*/ 2125476 h 3954984"/>
                <a:gd name="connsiteX39" fmla="*/ 25208 w 4492978"/>
                <a:gd name="connsiteY39" fmla="*/ 2086861 h 3954984"/>
                <a:gd name="connsiteX40" fmla="*/ 12710 w 4492978"/>
                <a:gd name="connsiteY40" fmla="*/ 2053385 h 3954984"/>
                <a:gd name="connsiteX41" fmla="*/ 11944 w 4492978"/>
                <a:gd name="connsiteY41" fmla="*/ 2051686 h 3954984"/>
                <a:gd name="connsiteX42" fmla="*/ 11743 w 4492978"/>
                <a:gd name="connsiteY42" fmla="*/ 2050797 h 3954984"/>
                <a:gd name="connsiteX43" fmla="*/ 9480 w 4492978"/>
                <a:gd name="connsiteY43" fmla="*/ 2044737 h 3954984"/>
                <a:gd name="connsiteX44" fmla="*/ 6927 w 4492978"/>
                <a:gd name="connsiteY44" fmla="*/ 2029524 h 3954984"/>
                <a:gd name="connsiteX45" fmla="*/ 1775 w 4492978"/>
                <a:gd name="connsiteY45" fmla="*/ 2006762 h 3954984"/>
                <a:gd name="connsiteX46" fmla="*/ 47424 w 4492978"/>
                <a:gd name="connsiteY46" fmla="*/ 1836398 h 3954984"/>
                <a:gd name="connsiteX47" fmla="*/ 55631 w 4492978"/>
                <a:gd name="connsiteY47" fmla="*/ 1827522 h 3954984"/>
                <a:gd name="connsiteX48" fmla="*/ 1039099 w 4492978"/>
                <a:gd name="connsiteY48" fmla="*/ 124105 h 3954984"/>
                <a:gd name="connsiteX49" fmla="*/ 1100658 w 4492978"/>
                <a:gd name="connsiteY49" fmla="*/ 54315 h 3954984"/>
                <a:gd name="connsiteX50" fmla="*/ 1111428 w 4492978"/>
                <a:gd name="connsiteY50" fmla="*/ 47713 h 3954984"/>
                <a:gd name="connsiteX51" fmla="*/ 1115435 w 4492978"/>
                <a:gd name="connsiteY51" fmla="*/ 44406 h 3954984"/>
                <a:gd name="connsiteX52" fmla="*/ 1127541 w 4492978"/>
                <a:gd name="connsiteY52" fmla="*/ 37835 h 3954984"/>
                <a:gd name="connsiteX53" fmla="*/ 1139274 w 4492978"/>
                <a:gd name="connsiteY53" fmla="*/ 30643 h 3954984"/>
                <a:gd name="connsiteX54" fmla="*/ 1144136 w 4492978"/>
                <a:gd name="connsiteY54" fmla="*/ 28828 h 3954984"/>
                <a:gd name="connsiteX55" fmla="*/ 1155243 w 4492978"/>
                <a:gd name="connsiteY55" fmla="*/ 22800 h 3954984"/>
                <a:gd name="connsiteX56" fmla="*/ 1246462 w 4492978"/>
                <a:gd name="connsiteY56" fmla="*/ 4383 h 3954984"/>
                <a:gd name="connsiteX57" fmla="*/ 3230073 w 4492978"/>
                <a:gd name="connsiteY57" fmla="*/ 4384 h 3954984"/>
                <a:gd name="connsiteX58" fmla="*/ 3259184 w 4492978"/>
                <a:gd name="connsiteY58" fmla="*/ 0 h 3954984"/>
                <a:gd name="connsiteX59" fmla="*/ 3336231 w 4492978"/>
                <a:gd name="connsiteY59" fmla="*/ 14815 h 3954984"/>
                <a:gd name="connsiteX60" fmla="*/ 3349836 w 4492978"/>
                <a:gd name="connsiteY60" fmla="*/ 22720 h 3954984"/>
                <a:gd name="connsiteX61" fmla="*/ 3350095 w 4492978"/>
                <a:gd name="connsiteY61" fmla="*/ 22801 h 3954984"/>
                <a:gd name="connsiteX62" fmla="*/ 3389903 w 4492978"/>
                <a:gd name="connsiteY62" fmla="*/ 44407 h 3954984"/>
                <a:gd name="connsiteX63" fmla="*/ 3396424 w 4492978"/>
                <a:gd name="connsiteY63" fmla="*/ 49788 h 3954984"/>
                <a:gd name="connsiteX64" fmla="*/ 3404506 w 4492978"/>
                <a:gd name="connsiteY64" fmla="*/ 54484 h 3954984"/>
                <a:gd name="connsiteX65" fmla="*/ 3416051 w 4492978"/>
                <a:gd name="connsiteY65" fmla="*/ 65982 h 3954984"/>
                <a:gd name="connsiteX66" fmla="*/ 3424586 w 4492978"/>
                <a:gd name="connsiteY66" fmla="*/ 73024 h 3954984"/>
                <a:gd name="connsiteX67" fmla="*/ 3431337 w 4492978"/>
                <a:gd name="connsiteY67" fmla="*/ 81206 h 3954984"/>
                <a:gd name="connsiteX68" fmla="*/ 3433198 w 4492978"/>
                <a:gd name="connsiteY68" fmla="*/ 83060 h 3954984"/>
                <a:gd name="connsiteX69" fmla="*/ 3435079 w 4492978"/>
                <a:gd name="connsiteY69" fmla="*/ 85741 h 395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492978" h="3954984">
                  <a:moveTo>
                    <a:pt x="3453203" y="107707"/>
                  </a:moveTo>
                  <a:cubicBezTo>
                    <a:pt x="3461626" y="120175"/>
                    <a:pt x="3468880" y="133496"/>
                    <a:pt x="3474810" y="147515"/>
                  </a:cubicBezTo>
                  <a:lnTo>
                    <a:pt x="3475009" y="148157"/>
                  </a:lnTo>
                  <a:lnTo>
                    <a:pt x="4445420" y="1828959"/>
                  </a:lnTo>
                  <a:lnTo>
                    <a:pt x="4445873" y="1829449"/>
                  </a:lnTo>
                  <a:cubicBezTo>
                    <a:pt x="4455049" y="1841593"/>
                    <a:pt x="4462959" y="1854537"/>
                    <a:pt x="4469544" y="1868065"/>
                  </a:cubicBezTo>
                  <a:lnTo>
                    <a:pt x="4482045" y="1901543"/>
                  </a:lnTo>
                  <a:lnTo>
                    <a:pt x="4482809" y="1903240"/>
                  </a:lnTo>
                  <a:lnTo>
                    <a:pt x="4483010" y="1904129"/>
                  </a:lnTo>
                  <a:lnTo>
                    <a:pt x="4485273" y="1910189"/>
                  </a:lnTo>
                  <a:lnTo>
                    <a:pt x="4485670" y="1915878"/>
                  </a:lnTo>
                  <a:lnTo>
                    <a:pt x="4492978" y="1948164"/>
                  </a:lnTo>
                  <a:lnTo>
                    <a:pt x="4490450" y="1984427"/>
                  </a:lnTo>
                  <a:lnTo>
                    <a:pt x="4491523" y="1999813"/>
                  </a:lnTo>
                  <a:lnTo>
                    <a:pt x="4488815" y="2007863"/>
                  </a:lnTo>
                  <a:lnTo>
                    <a:pt x="4486729" y="2037787"/>
                  </a:lnTo>
                  <a:cubicBezTo>
                    <a:pt x="4478968" y="2066754"/>
                    <a:pt x="4465681" y="2094239"/>
                    <a:pt x="4447329" y="2118527"/>
                  </a:cubicBezTo>
                  <a:lnTo>
                    <a:pt x="4439124" y="2127403"/>
                  </a:lnTo>
                  <a:lnTo>
                    <a:pt x="3455655" y="3830821"/>
                  </a:lnTo>
                  <a:cubicBezTo>
                    <a:pt x="3439477" y="3858844"/>
                    <a:pt x="3418385" y="3882260"/>
                    <a:pt x="3394096" y="3900612"/>
                  </a:cubicBezTo>
                  <a:lnTo>
                    <a:pt x="3383325" y="3907214"/>
                  </a:lnTo>
                  <a:lnTo>
                    <a:pt x="3379319" y="3910520"/>
                  </a:lnTo>
                  <a:lnTo>
                    <a:pt x="3367214" y="3917090"/>
                  </a:lnTo>
                  <a:lnTo>
                    <a:pt x="3355479" y="3924282"/>
                  </a:lnTo>
                  <a:lnTo>
                    <a:pt x="3350617" y="3926098"/>
                  </a:lnTo>
                  <a:lnTo>
                    <a:pt x="3339511" y="3932127"/>
                  </a:lnTo>
                  <a:cubicBezTo>
                    <a:pt x="3311473" y="3943985"/>
                    <a:pt x="3280648" y="3950543"/>
                    <a:pt x="3248291" y="3950543"/>
                  </a:cubicBezTo>
                  <a:lnTo>
                    <a:pt x="1281349" y="3950542"/>
                  </a:lnTo>
                  <a:lnTo>
                    <a:pt x="1269565" y="3953209"/>
                  </a:lnTo>
                  <a:cubicBezTo>
                    <a:pt x="1209144" y="3960707"/>
                    <a:pt x="1147779" y="3944265"/>
                    <a:pt x="1099202" y="3907561"/>
                  </a:cubicBezTo>
                  <a:lnTo>
                    <a:pt x="1089443" y="3898538"/>
                  </a:lnTo>
                  <a:lnTo>
                    <a:pt x="1086809" y="3897027"/>
                  </a:lnTo>
                  <a:lnTo>
                    <a:pt x="1082800" y="3892396"/>
                  </a:lnTo>
                  <a:lnTo>
                    <a:pt x="1065381" y="3876292"/>
                  </a:lnTo>
                  <a:lnTo>
                    <a:pt x="1048199" y="3852430"/>
                  </a:lnTo>
                  <a:lnTo>
                    <a:pt x="1035455" y="3837710"/>
                  </a:lnTo>
                  <a:lnTo>
                    <a:pt x="1030879" y="3826056"/>
                  </a:lnTo>
                  <a:lnTo>
                    <a:pt x="49332" y="2125966"/>
                  </a:lnTo>
                  <a:lnTo>
                    <a:pt x="48880" y="2125476"/>
                  </a:lnTo>
                  <a:cubicBezTo>
                    <a:pt x="39704" y="2113332"/>
                    <a:pt x="31795" y="2100389"/>
                    <a:pt x="25208" y="2086861"/>
                  </a:cubicBezTo>
                  <a:lnTo>
                    <a:pt x="12710" y="2053385"/>
                  </a:lnTo>
                  <a:lnTo>
                    <a:pt x="11944" y="2051686"/>
                  </a:lnTo>
                  <a:lnTo>
                    <a:pt x="11743" y="2050797"/>
                  </a:lnTo>
                  <a:lnTo>
                    <a:pt x="9480" y="2044737"/>
                  </a:lnTo>
                  <a:lnTo>
                    <a:pt x="6927" y="2029524"/>
                  </a:lnTo>
                  <a:lnTo>
                    <a:pt x="1775" y="2006762"/>
                  </a:lnTo>
                  <a:cubicBezTo>
                    <a:pt x="-5722" y="1946341"/>
                    <a:pt x="10721" y="1884976"/>
                    <a:pt x="47424" y="1836398"/>
                  </a:cubicBezTo>
                  <a:lnTo>
                    <a:pt x="55631" y="1827522"/>
                  </a:lnTo>
                  <a:lnTo>
                    <a:pt x="1039099" y="124105"/>
                  </a:lnTo>
                  <a:cubicBezTo>
                    <a:pt x="1055277" y="96083"/>
                    <a:pt x="1076369" y="72666"/>
                    <a:pt x="1100658" y="54315"/>
                  </a:cubicBezTo>
                  <a:lnTo>
                    <a:pt x="1111428" y="47713"/>
                  </a:lnTo>
                  <a:lnTo>
                    <a:pt x="1115435" y="44406"/>
                  </a:lnTo>
                  <a:lnTo>
                    <a:pt x="1127541" y="37835"/>
                  </a:lnTo>
                  <a:lnTo>
                    <a:pt x="1139274" y="30643"/>
                  </a:lnTo>
                  <a:lnTo>
                    <a:pt x="1144136" y="28828"/>
                  </a:lnTo>
                  <a:lnTo>
                    <a:pt x="1155243" y="22800"/>
                  </a:lnTo>
                  <a:cubicBezTo>
                    <a:pt x="1183280" y="10941"/>
                    <a:pt x="1214105" y="4383"/>
                    <a:pt x="1246462" y="4383"/>
                  </a:cubicBezTo>
                  <a:lnTo>
                    <a:pt x="3230073" y="4384"/>
                  </a:lnTo>
                  <a:lnTo>
                    <a:pt x="3259184" y="0"/>
                  </a:lnTo>
                  <a:cubicBezTo>
                    <a:pt x="3285562" y="591"/>
                    <a:pt x="3311627" y="5632"/>
                    <a:pt x="3336231" y="14815"/>
                  </a:cubicBezTo>
                  <a:lnTo>
                    <a:pt x="3349836" y="22720"/>
                  </a:lnTo>
                  <a:lnTo>
                    <a:pt x="3350095" y="22801"/>
                  </a:lnTo>
                  <a:cubicBezTo>
                    <a:pt x="3364114" y="28730"/>
                    <a:pt x="3377436" y="35985"/>
                    <a:pt x="3389903" y="44407"/>
                  </a:cubicBezTo>
                  <a:lnTo>
                    <a:pt x="3396424" y="49788"/>
                  </a:lnTo>
                  <a:lnTo>
                    <a:pt x="3404506" y="54484"/>
                  </a:lnTo>
                  <a:lnTo>
                    <a:pt x="3416051" y="65982"/>
                  </a:lnTo>
                  <a:lnTo>
                    <a:pt x="3424586" y="73024"/>
                  </a:lnTo>
                  <a:lnTo>
                    <a:pt x="3431337" y="81206"/>
                  </a:lnTo>
                  <a:lnTo>
                    <a:pt x="3433198" y="83060"/>
                  </a:lnTo>
                  <a:lnTo>
                    <a:pt x="3435079" y="8574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01BBF44E-12DA-46B9-A38E-AD891686CB61}"/>
                </a:ext>
              </a:extLst>
            </p:cNvPr>
            <p:cNvSpPr txBox="1"/>
            <p:nvPr/>
          </p:nvSpPr>
          <p:spPr>
            <a:xfrm>
              <a:off x="2135167" y="1896681"/>
              <a:ext cx="606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</a:rPr>
                <a:t>01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D26C1D98-0DB7-45C7-A43F-364F2C2C0CF8}"/>
                </a:ext>
              </a:extLst>
            </p:cNvPr>
            <p:cNvSpPr txBox="1"/>
            <p:nvPr/>
          </p:nvSpPr>
          <p:spPr>
            <a:xfrm>
              <a:off x="3004457" y="1896681"/>
              <a:ext cx="4034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大学与中学的不同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0765B4E5-7537-4504-9787-15606407AE14}"/>
              </a:ext>
            </a:extLst>
          </p:cNvPr>
          <p:cNvGrpSpPr/>
          <p:nvPr/>
        </p:nvGrpSpPr>
        <p:grpSpPr>
          <a:xfrm>
            <a:off x="2135167" y="2861759"/>
            <a:ext cx="4904262" cy="688966"/>
            <a:chOff x="2135167" y="1783030"/>
            <a:chExt cx="4904262" cy="688966"/>
          </a:xfrm>
        </p:grpSpPr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D0F21CC2-3433-43D1-9C1C-249875E0EC25}"/>
                </a:ext>
              </a:extLst>
            </p:cNvPr>
            <p:cNvSpPr/>
            <p:nvPr/>
          </p:nvSpPr>
          <p:spPr>
            <a:xfrm rot="5400000">
              <a:off x="2093918" y="1824279"/>
              <a:ext cx="688966" cy="606468"/>
            </a:xfrm>
            <a:custGeom>
              <a:avLst/>
              <a:gdLst>
                <a:gd name="connsiteX0" fmla="*/ 3453203 w 4492978"/>
                <a:gd name="connsiteY0" fmla="*/ 107707 h 3954984"/>
                <a:gd name="connsiteX1" fmla="*/ 3474810 w 4492978"/>
                <a:gd name="connsiteY1" fmla="*/ 147515 h 3954984"/>
                <a:gd name="connsiteX2" fmla="*/ 3475009 w 4492978"/>
                <a:gd name="connsiteY2" fmla="*/ 148157 h 3954984"/>
                <a:gd name="connsiteX3" fmla="*/ 4445420 w 4492978"/>
                <a:gd name="connsiteY3" fmla="*/ 1828959 h 3954984"/>
                <a:gd name="connsiteX4" fmla="*/ 4445873 w 4492978"/>
                <a:gd name="connsiteY4" fmla="*/ 1829449 h 3954984"/>
                <a:gd name="connsiteX5" fmla="*/ 4469544 w 4492978"/>
                <a:gd name="connsiteY5" fmla="*/ 1868065 h 3954984"/>
                <a:gd name="connsiteX6" fmla="*/ 4482045 w 4492978"/>
                <a:gd name="connsiteY6" fmla="*/ 1901543 h 3954984"/>
                <a:gd name="connsiteX7" fmla="*/ 4482809 w 4492978"/>
                <a:gd name="connsiteY7" fmla="*/ 1903240 h 3954984"/>
                <a:gd name="connsiteX8" fmla="*/ 4483010 w 4492978"/>
                <a:gd name="connsiteY8" fmla="*/ 1904129 h 3954984"/>
                <a:gd name="connsiteX9" fmla="*/ 4485273 w 4492978"/>
                <a:gd name="connsiteY9" fmla="*/ 1910189 h 3954984"/>
                <a:gd name="connsiteX10" fmla="*/ 4485670 w 4492978"/>
                <a:gd name="connsiteY10" fmla="*/ 1915878 h 3954984"/>
                <a:gd name="connsiteX11" fmla="*/ 4492978 w 4492978"/>
                <a:gd name="connsiteY11" fmla="*/ 1948164 h 3954984"/>
                <a:gd name="connsiteX12" fmla="*/ 4490450 w 4492978"/>
                <a:gd name="connsiteY12" fmla="*/ 1984427 h 3954984"/>
                <a:gd name="connsiteX13" fmla="*/ 4491523 w 4492978"/>
                <a:gd name="connsiteY13" fmla="*/ 1999813 h 3954984"/>
                <a:gd name="connsiteX14" fmla="*/ 4488815 w 4492978"/>
                <a:gd name="connsiteY14" fmla="*/ 2007863 h 3954984"/>
                <a:gd name="connsiteX15" fmla="*/ 4486729 w 4492978"/>
                <a:gd name="connsiteY15" fmla="*/ 2037787 h 3954984"/>
                <a:gd name="connsiteX16" fmla="*/ 4447329 w 4492978"/>
                <a:gd name="connsiteY16" fmla="*/ 2118527 h 3954984"/>
                <a:gd name="connsiteX17" fmla="*/ 4439124 w 4492978"/>
                <a:gd name="connsiteY17" fmla="*/ 2127403 h 3954984"/>
                <a:gd name="connsiteX18" fmla="*/ 3455655 w 4492978"/>
                <a:gd name="connsiteY18" fmla="*/ 3830821 h 3954984"/>
                <a:gd name="connsiteX19" fmla="*/ 3394096 w 4492978"/>
                <a:gd name="connsiteY19" fmla="*/ 3900612 h 3954984"/>
                <a:gd name="connsiteX20" fmla="*/ 3383325 w 4492978"/>
                <a:gd name="connsiteY20" fmla="*/ 3907214 h 3954984"/>
                <a:gd name="connsiteX21" fmla="*/ 3379319 w 4492978"/>
                <a:gd name="connsiteY21" fmla="*/ 3910520 h 3954984"/>
                <a:gd name="connsiteX22" fmla="*/ 3367214 w 4492978"/>
                <a:gd name="connsiteY22" fmla="*/ 3917090 h 3954984"/>
                <a:gd name="connsiteX23" fmla="*/ 3355479 w 4492978"/>
                <a:gd name="connsiteY23" fmla="*/ 3924282 h 3954984"/>
                <a:gd name="connsiteX24" fmla="*/ 3350617 w 4492978"/>
                <a:gd name="connsiteY24" fmla="*/ 3926098 h 3954984"/>
                <a:gd name="connsiteX25" fmla="*/ 3339511 w 4492978"/>
                <a:gd name="connsiteY25" fmla="*/ 3932127 h 3954984"/>
                <a:gd name="connsiteX26" fmla="*/ 3248291 w 4492978"/>
                <a:gd name="connsiteY26" fmla="*/ 3950543 h 3954984"/>
                <a:gd name="connsiteX27" fmla="*/ 1281349 w 4492978"/>
                <a:gd name="connsiteY27" fmla="*/ 3950542 h 3954984"/>
                <a:gd name="connsiteX28" fmla="*/ 1269565 w 4492978"/>
                <a:gd name="connsiteY28" fmla="*/ 3953209 h 3954984"/>
                <a:gd name="connsiteX29" fmla="*/ 1099202 w 4492978"/>
                <a:gd name="connsiteY29" fmla="*/ 3907561 h 3954984"/>
                <a:gd name="connsiteX30" fmla="*/ 1089443 w 4492978"/>
                <a:gd name="connsiteY30" fmla="*/ 3898538 h 3954984"/>
                <a:gd name="connsiteX31" fmla="*/ 1086809 w 4492978"/>
                <a:gd name="connsiteY31" fmla="*/ 3897027 h 3954984"/>
                <a:gd name="connsiteX32" fmla="*/ 1082800 w 4492978"/>
                <a:gd name="connsiteY32" fmla="*/ 3892396 h 3954984"/>
                <a:gd name="connsiteX33" fmla="*/ 1065381 w 4492978"/>
                <a:gd name="connsiteY33" fmla="*/ 3876292 h 3954984"/>
                <a:gd name="connsiteX34" fmla="*/ 1048199 w 4492978"/>
                <a:gd name="connsiteY34" fmla="*/ 3852430 h 3954984"/>
                <a:gd name="connsiteX35" fmla="*/ 1035455 w 4492978"/>
                <a:gd name="connsiteY35" fmla="*/ 3837710 h 3954984"/>
                <a:gd name="connsiteX36" fmla="*/ 1030879 w 4492978"/>
                <a:gd name="connsiteY36" fmla="*/ 3826056 h 3954984"/>
                <a:gd name="connsiteX37" fmla="*/ 49332 w 4492978"/>
                <a:gd name="connsiteY37" fmla="*/ 2125966 h 3954984"/>
                <a:gd name="connsiteX38" fmla="*/ 48880 w 4492978"/>
                <a:gd name="connsiteY38" fmla="*/ 2125476 h 3954984"/>
                <a:gd name="connsiteX39" fmla="*/ 25208 w 4492978"/>
                <a:gd name="connsiteY39" fmla="*/ 2086861 h 3954984"/>
                <a:gd name="connsiteX40" fmla="*/ 12710 w 4492978"/>
                <a:gd name="connsiteY40" fmla="*/ 2053385 h 3954984"/>
                <a:gd name="connsiteX41" fmla="*/ 11944 w 4492978"/>
                <a:gd name="connsiteY41" fmla="*/ 2051686 h 3954984"/>
                <a:gd name="connsiteX42" fmla="*/ 11743 w 4492978"/>
                <a:gd name="connsiteY42" fmla="*/ 2050797 h 3954984"/>
                <a:gd name="connsiteX43" fmla="*/ 9480 w 4492978"/>
                <a:gd name="connsiteY43" fmla="*/ 2044737 h 3954984"/>
                <a:gd name="connsiteX44" fmla="*/ 6927 w 4492978"/>
                <a:gd name="connsiteY44" fmla="*/ 2029524 h 3954984"/>
                <a:gd name="connsiteX45" fmla="*/ 1775 w 4492978"/>
                <a:gd name="connsiteY45" fmla="*/ 2006762 h 3954984"/>
                <a:gd name="connsiteX46" fmla="*/ 47424 w 4492978"/>
                <a:gd name="connsiteY46" fmla="*/ 1836398 h 3954984"/>
                <a:gd name="connsiteX47" fmla="*/ 55631 w 4492978"/>
                <a:gd name="connsiteY47" fmla="*/ 1827522 h 3954984"/>
                <a:gd name="connsiteX48" fmla="*/ 1039099 w 4492978"/>
                <a:gd name="connsiteY48" fmla="*/ 124105 h 3954984"/>
                <a:gd name="connsiteX49" fmla="*/ 1100658 w 4492978"/>
                <a:gd name="connsiteY49" fmla="*/ 54315 h 3954984"/>
                <a:gd name="connsiteX50" fmla="*/ 1111428 w 4492978"/>
                <a:gd name="connsiteY50" fmla="*/ 47713 h 3954984"/>
                <a:gd name="connsiteX51" fmla="*/ 1115435 w 4492978"/>
                <a:gd name="connsiteY51" fmla="*/ 44406 h 3954984"/>
                <a:gd name="connsiteX52" fmla="*/ 1127541 w 4492978"/>
                <a:gd name="connsiteY52" fmla="*/ 37835 h 3954984"/>
                <a:gd name="connsiteX53" fmla="*/ 1139274 w 4492978"/>
                <a:gd name="connsiteY53" fmla="*/ 30643 h 3954984"/>
                <a:gd name="connsiteX54" fmla="*/ 1144136 w 4492978"/>
                <a:gd name="connsiteY54" fmla="*/ 28828 h 3954984"/>
                <a:gd name="connsiteX55" fmla="*/ 1155243 w 4492978"/>
                <a:gd name="connsiteY55" fmla="*/ 22800 h 3954984"/>
                <a:gd name="connsiteX56" fmla="*/ 1246462 w 4492978"/>
                <a:gd name="connsiteY56" fmla="*/ 4383 h 3954984"/>
                <a:gd name="connsiteX57" fmla="*/ 3230073 w 4492978"/>
                <a:gd name="connsiteY57" fmla="*/ 4384 h 3954984"/>
                <a:gd name="connsiteX58" fmla="*/ 3259184 w 4492978"/>
                <a:gd name="connsiteY58" fmla="*/ 0 h 3954984"/>
                <a:gd name="connsiteX59" fmla="*/ 3336231 w 4492978"/>
                <a:gd name="connsiteY59" fmla="*/ 14815 h 3954984"/>
                <a:gd name="connsiteX60" fmla="*/ 3349836 w 4492978"/>
                <a:gd name="connsiteY60" fmla="*/ 22720 h 3954984"/>
                <a:gd name="connsiteX61" fmla="*/ 3350095 w 4492978"/>
                <a:gd name="connsiteY61" fmla="*/ 22801 h 3954984"/>
                <a:gd name="connsiteX62" fmla="*/ 3389903 w 4492978"/>
                <a:gd name="connsiteY62" fmla="*/ 44407 h 3954984"/>
                <a:gd name="connsiteX63" fmla="*/ 3396424 w 4492978"/>
                <a:gd name="connsiteY63" fmla="*/ 49788 h 3954984"/>
                <a:gd name="connsiteX64" fmla="*/ 3404506 w 4492978"/>
                <a:gd name="connsiteY64" fmla="*/ 54484 h 3954984"/>
                <a:gd name="connsiteX65" fmla="*/ 3416051 w 4492978"/>
                <a:gd name="connsiteY65" fmla="*/ 65982 h 3954984"/>
                <a:gd name="connsiteX66" fmla="*/ 3424586 w 4492978"/>
                <a:gd name="connsiteY66" fmla="*/ 73024 h 3954984"/>
                <a:gd name="connsiteX67" fmla="*/ 3431337 w 4492978"/>
                <a:gd name="connsiteY67" fmla="*/ 81206 h 3954984"/>
                <a:gd name="connsiteX68" fmla="*/ 3433198 w 4492978"/>
                <a:gd name="connsiteY68" fmla="*/ 83060 h 3954984"/>
                <a:gd name="connsiteX69" fmla="*/ 3435079 w 4492978"/>
                <a:gd name="connsiteY69" fmla="*/ 85741 h 395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492978" h="3954984">
                  <a:moveTo>
                    <a:pt x="3453203" y="107707"/>
                  </a:moveTo>
                  <a:cubicBezTo>
                    <a:pt x="3461626" y="120175"/>
                    <a:pt x="3468880" y="133496"/>
                    <a:pt x="3474810" y="147515"/>
                  </a:cubicBezTo>
                  <a:lnTo>
                    <a:pt x="3475009" y="148157"/>
                  </a:lnTo>
                  <a:lnTo>
                    <a:pt x="4445420" y="1828959"/>
                  </a:lnTo>
                  <a:lnTo>
                    <a:pt x="4445873" y="1829449"/>
                  </a:lnTo>
                  <a:cubicBezTo>
                    <a:pt x="4455049" y="1841593"/>
                    <a:pt x="4462959" y="1854537"/>
                    <a:pt x="4469544" y="1868065"/>
                  </a:cubicBezTo>
                  <a:lnTo>
                    <a:pt x="4482045" y="1901543"/>
                  </a:lnTo>
                  <a:lnTo>
                    <a:pt x="4482809" y="1903240"/>
                  </a:lnTo>
                  <a:lnTo>
                    <a:pt x="4483010" y="1904129"/>
                  </a:lnTo>
                  <a:lnTo>
                    <a:pt x="4485273" y="1910189"/>
                  </a:lnTo>
                  <a:lnTo>
                    <a:pt x="4485670" y="1915878"/>
                  </a:lnTo>
                  <a:lnTo>
                    <a:pt x="4492978" y="1948164"/>
                  </a:lnTo>
                  <a:lnTo>
                    <a:pt x="4490450" y="1984427"/>
                  </a:lnTo>
                  <a:lnTo>
                    <a:pt x="4491523" y="1999813"/>
                  </a:lnTo>
                  <a:lnTo>
                    <a:pt x="4488815" y="2007863"/>
                  </a:lnTo>
                  <a:lnTo>
                    <a:pt x="4486729" y="2037787"/>
                  </a:lnTo>
                  <a:cubicBezTo>
                    <a:pt x="4478968" y="2066754"/>
                    <a:pt x="4465681" y="2094239"/>
                    <a:pt x="4447329" y="2118527"/>
                  </a:cubicBezTo>
                  <a:lnTo>
                    <a:pt x="4439124" y="2127403"/>
                  </a:lnTo>
                  <a:lnTo>
                    <a:pt x="3455655" y="3830821"/>
                  </a:lnTo>
                  <a:cubicBezTo>
                    <a:pt x="3439477" y="3858844"/>
                    <a:pt x="3418385" y="3882260"/>
                    <a:pt x="3394096" y="3900612"/>
                  </a:cubicBezTo>
                  <a:lnTo>
                    <a:pt x="3383325" y="3907214"/>
                  </a:lnTo>
                  <a:lnTo>
                    <a:pt x="3379319" y="3910520"/>
                  </a:lnTo>
                  <a:lnTo>
                    <a:pt x="3367214" y="3917090"/>
                  </a:lnTo>
                  <a:lnTo>
                    <a:pt x="3355479" y="3924282"/>
                  </a:lnTo>
                  <a:lnTo>
                    <a:pt x="3350617" y="3926098"/>
                  </a:lnTo>
                  <a:lnTo>
                    <a:pt x="3339511" y="3932127"/>
                  </a:lnTo>
                  <a:cubicBezTo>
                    <a:pt x="3311473" y="3943985"/>
                    <a:pt x="3280648" y="3950543"/>
                    <a:pt x="3248291" y="3950543"/>
                  </a:cubicBezTo>
                  <a:lnTo>
                    <a:pt x="1281349" y="3950542"/>
                  </a:lnTo>
                  <a:lnTo>
                    <a:pt x="1269565" y="3953209"/>
                  </a:lnTo>
                  <a:cubicBezTo>
                    <a:pt x="1209144" y="3960707"/>
                    <a:pt x="1147779" y="3944265"/>
                    <a:pt x="1099202" y="3907561"/>
                  </a:cubicBezTo>
                  <a:lnTo>
                    <a:pt x="1089443" y="3898538"/>
                  </a:lnTo>
                  <a:lnTo>
                    <a:pt x="1086809" y="3897027"/>
                  </a:lnTo>
                  <a:lnTo>
                    <a:pt x="1082800" y="3892396"/>
                  </a:lnTo>
                  <a:lnTo>
                    <a:pt x="1065381" y="3876292"/>
                  </a:lnTo>
                  <a:lnTo>
                    <a:pt x="1048199" y="3852430"/>
                  </a:lnTo>
                  <a:lnTo>
                    <a:pt x="1035455" y="3837710"/>
                  </a:lnTo>
                  <a:lnTo>
                    <a:pt x="1030879" y="3826056"/>
                  </a:lnTo>
                  <a:lnTo>
                    <a:pt x="49332" y="2125966"/>
                  </a:lnTo>
                  <a:lnTo>
                    <a:pt x="48880" y="2125476"/>
                  </a:lnTo>
                  <a:cubicBezTo>
                    <a:pt x="39704" y="2113332"/>
                    <a:pt x="31795" y="2100389"/>
                    <a:pt x="25208" y="2086861"/>
                  </a:cubicBezTo>
                  <a:lnTo>
                    <a:pt x="12710" y="2053385"/>
                  </a:lnTo>
                  <a:lnTo>
                    <a:pt x="11944" y="2051686"/>
                  </a:lnTo>
                  <a:lnTo>
                    <a:pt x="11743" y="2050797"/>
                  </a:lnTo>
                  <a:lnTo>
                    <a:pt x="9480" y="2044737"/>
                  </a:lnTo>
                  <a:lnTo>
                    <a:pt x="6927" y="2029524"/>
                  </a:lnTo>
                  <a:lnTo>
                    <a:pt x="1775" y="2006762"/>
                  </a:lnTo>
                  <a:cubicBezTo>
                    <a:pt x="-5722" y="1946341"/>
                    <a:pt x="10721" y="1884976"/>
                    <a:pt x="47424" y="1836398"/>
                  </a:cubicBezTo>
                  <a:lnTo>
                    <a:pt x="55631" y="1827522"/>
                  </a:lnTo>
                  <a:lnTo>
                    <a:pt x="1039099" y="124105"/>
                  </a:lnTo>
                  <a:cubicBezTo>
                    <a:pt x="1055277" y="96083"/>
                    <a:pt x="1076369" y="72666"/>
                    <a:pt x="1100658" y="54315"/>
                  </a:cubicBezTo>
                  <a:lnTo>
                    <a:pt x="1111428" y="47713"/>
                  </a:lnTo>
                  <a:lnTo>
                    <a:pt x="1115435" y="44406"/>
                  </a:lnTo>
                  <a:lnTo>
                    <a:pt x="1127541" y="37835"/>
                  </a:lnTo>
                  <a:lnTo>
                    <a:pt x="1139274" y="30643"/>
                  </a:lnTo>
                  <a:lnTo>
                    <a:pt x="1144136" y="28828"/>
                  </a:lnTo>
                  <a:lnTo>
                    <a:pt x="1155243" y="22800"/>
                  </a:lnTo>
                  <a:cubicBezTo>
                    <a:pt x="1183280" y="10941"/>
                    <a:pt x="1214105" y="4383"/>
                    <a:pt x="1246462" y="4383"/>
                  </a:cubicBezTo>
                  <a:lnTo>
                    <a:pt x="3230073" y="4384"/>
                  </a:lnTo>
                  <a:lnTo>
                    <a:pt x="3259184" y="0"/>
                  </a:lnTo>
                  <a:cubicBezTo>
                    <a:pt x="3285562" y="591"/>
                    <a:pt x="3311627" y="5632"/>
                    <a:pt x="3336231" y="14815"/>
                  </a:cubicBezTo>
                  <a:lnTo>
                    <a:pt x="3349836" y="22720"/>
                  </a:lnTo>
                  <a:lnTo>
                    <a:pt x="3350095" y="22801"/>
                  </a:lnTo>
                  <a:cubicBezTo>
                    <a:pt x="3364114" y="28730"/>
                    <a:pt x="3377436" y="35985"/>
                    <a:pt x="3389903" y="44407"/>
                  </a:cubicBezTo>
                  <a:lnTo>
                    <a:pt x="3396424" y="49788"/>
                  </a:lnTo>
                  <a:lnTo>
                    <a:pt x="3404506" y="54484"/>
                  </a:lnTo>
                  <a:lnTo>
                    <a:pt x="3416051" y="65982"/>
                  </a:lnTo>
                  <a:lnTo>
                    <a:pt x="3424586" y="73024"/>
                  </a:lnTo>
                  <a:lnTo>
                    <a:pt x="3431337" y="81206"/>
                  </a:lnTo>
                  <a:lnTo>
                    <a:pt x="3433198" y="83060"/>
                  </a:lnTo>
                  <a:lnTo>
                    <a:pt x="3435079" y="8574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027453F5-FD56-4B03-BD13-2609AE2E9803}"/>
                </a:ext>
              </a:extLst>
            </p:cNvPr>
            <p:cNvSpPr txBox="1"/>
            <p:nvPr/>
          </p:nvSpPr>
          <p:spPr>
            <a:xfrm>
              <a:off x="2135167" y="1896681"/>
              <a:ext cx="606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</a:rPr>
                <a:t>02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A352C9E-11C1-4E65-953B-1E01AD782CFA}"/>
                </a:ext>
              </a:extLst>
            </p:cNvPr>
            <p:cNvSpPr txBox="1"/>
            <p:nvPr/>
          </p:nvSpPr>
          <p:spPr>
            <a:xfrm>
              <a:off x="3004457" y="1896681"/>
              <a:ext cx="4034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对大学的错误期待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E0A50EA6-F349-4DB6-91B5-4091B0670D74}"/>
              </a:ext>
            </a:extLst>
          </p:cNvPr>
          <p:cNvGrpSpPr/>
          <p:nvPr/>
        </p:nvGrpSpPr>
        <p:grpSpPr>
          <a:xfrm>
            <a:off x="2135167" y="4037038"/>
            <a:ext cx="4904262" cy="688966"/>
            <a:chOff x="2135167" y="1783030"/>
            <a:chExt cx="4904262" cy="688966"/>
          </a:xfrm>
        </p:grpSpPr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D0CD014E-BB5F-4A29-9E60-42B10D12E35F}"/>
                </a:ext>
              </a:extLst>
            </p:cNvPr>
            <p:cNvSpPr/>
            <p:nvPr/>
          </p:nvSpPr>
          <p:spPr>
            <a:xfrm rot="5400000">
              <a:off x="2093918" y="1824279"/>
              <a:ext cx="688966" cy="606468"/>
            </a:xfrm>
            <a:custGeom>
              <a:avLst/>
              <a:gdLst>
                <a:gd name="connsiteX0" fmla="*/ 3453203 w 4492978"/>
                <a:gd name="connsiteY0" fmla="*/ 107707 h 3954984"/>
                <a:gd name="connsiteX1" fmla="*/ 3474810 w 4492978"/>
                <a:gd name="connsiteY1" fmla="*/ 147515 h 3954984"/>
                <a:gd name="connsiteX2" fmla="*/ 3475009 w 4492978"/>
                <a:gd name="connsiteY2" fmla="*/ 148157 h 3954984"/>
                <a:gd name="connsiteX3" fmla="*/ 4445420 w 4492978"/>
                <a:gd name="connsiteY3" fmla="*/ 1828959 h 3954984"/>
                <a:gd name="connsiteX4" fmla="*/ 4445873 w 4492978"/>
                <a:gd name="connsiteY4" fmla="*/ 1829449 h 3954984"/>
                <a:gd name="connsiteX5" fmla="*/ 4469544 w 4492978"/>
                <a:gd name="connsiteY5" fmla="*/ 1868065 h 3954984"/>
                <a:gd name="connsiteX6" fmla="*/ 4482045 w 4492978"/>
                <a:gd name="connsiteY6" fmla="*/ 1901543 h 3954984"/>
                <a:gd name="connsiteX7" fmla="*/ 4482809 w 4492978"/>
                <a:gd name="connsiteY7" fmla="*/ 1903240 h 3954984"/>
                <a:gd name="connsiteX8" fmla="*/ 4483010 w 4492978"/>
                <a:gd name="connsiteY8" fmla="*/ 1904129 h 3954984"/>
                <a:gd name="connsiteX9" fmla="*/ 4485273 w 4492978"/>
                <a:gd name="connsiteY9" fmla="*/ 1910189 h 3954984"/>
                <a:gd name="connsiteX10" fmla="*/ 4485670 w 4492978"/>
                <a:gd name="connsiteY10" fmla="*/ 1915878 h 3954984"/>
                <a:gd name="connsiteX11" fmla="*/ 4492978 w 4492978"/>
                <a:gd name="connsiteY11" fmla="*/ 1948164 h 3954984"/>
                <a:gd name="connsiteX12" fmla="*/ 4490450 w 4492978"/>
                <a:gd name="connsiteY12" fmla="*/ 1984427 h 3954984"/>
                <a:gd name="connsiteX13" fmla="*/ 4491523 w 4492978"/>
                <a:gd name="connsiteY13" fmla="*/ 1999813 h 3954984"/>
                <a:gd name="connsiteX14" fmla="*/ 4488815 w 4492978"/>
                <a:gd name="connsiteY14" fmla="*/ 2007863 h 3954984"/>
                <a:gd name="connsiteX15" fmla="*/ 4486729 w 4492978"/>
                <a:gd name="connsiteY15" fmla="*/ 2037787 h 3954984"/>
                <a:gd name="connsiteX16" fmla="*/ 4447329 w 4492978"/>
                <a:gd name="connsiteY16" fmla="*/ 2118527 h 3954984"/>
                <a:gd name="connsiteX17" fmla="*/ 4439124 w 4492978"/>
                <a:gd name="connsiteY17" fmla="*/ 2127403 h 3954984"/>
                <a:gd name="connsiteX18" fmla="*/ 3455655 w 4492978"/>
                <a:gd name="connsiteY18" fmla="*/ 3830821 h 3954984"/>
                <a:gd name="connsiteX19" fmla="*/ 3394096 w 4492978"/>
                <a:gd name="connsiteY19" fmla="*/ 3900612 h 3954984"/>
                <a:gd name="connsiteX20" fmla="*/ 3383325 w 4492978"/>
                <a:gd name="connsiteY20" fmla="*/ 3907214 h 3954984"/>
                <a:gd name="connsiteX21" fmla="*/ 3379319 w 4492978"/>
                <a:gd name="connsiteY21" fmla="*/ 3910520 h 3954984"/>
                <a:gd name="connsiteX22" fmla="*/ 3367214 w 4492978"/>
                <a:gd name="connsiteY22" fmla="*/ 3917090 h 3954984"/>
                <a:gd name="connsiteX23" fmla="*/ 3355479 w 4492978"/>
                <a:gd name="connsiteY23" fmla="*/ 3924282 h 3954984"/>
                <a:gd name="connsiteX24" fmla="*/ 3350617 w 4492978"/>
                <a:gd name="connsiteY24" fmla="*/ 3926098 h 3954984"/>
                <a:gd name="connsiteX25" fmla="*/ 3339511 w 4492978"/>
                <a:gd name="connsiteY25" fmla="*/ 3932127 h 3954984"/>
                <a:gd name="connsiteX26" fmla="*/ 3248291 w 4492978"/>
                <a:gd name="connsiteY26" fmla="*/ 3950543 h 3954984"/>
                <a:gd name="connsiteX27" fmla="*/ 1281349 w 4492978"/>
                <a:gd name="connsiteY27" fmla="*/ 3950542 h 3954984"/>
                <a:gd name="connsiteX28" fmla="*/ 1269565 w 4492978"/>
                <a:gd name="connsiteY28" fmla="*/ 3953209 h 3954984"/>
                <a:gd name="connsiteX29" fmla="*/ 1099202 w 4492978"/>
                <a:gd name="connsiteY29" fmla="*/ 3907561 h 3954984"/>
                <a:gd name="connsiteX30" fmla="*/ 1089443 w 4492978"/>
                <a:gd name="connsiteY30" fmla="*/ 3898538 h 3954984"/>
                <a:gd name="connsiteX31" fmla="*/ 1086809 w 4492978"/>
                <a:gd name="connsiteY31" fmla="*/ 3897027 h 3954984"/>
                <a:gd name="connsiteX32" fmla="*/ 1082800 w 4492978"/>
                <a:gd name="connsiteY32" fmla="*/ 3892396 h 3954984"/>
                <a:gd name="connsiteX33" fmla="*/ 1065381 w 4492978"/>
                <a:gd name="connsiteY33" fmla="*/ 3876292 h 3954984"/>
                <a:gd name="connsiteX34" fmla="*/ 1048199 w 4492978"/>
                <a:gd name="connsiteY34" fmla="*/ 3852430 h 3954984"/>
                <a:gd name="connsiteX35" fmla="*/ 1035455 w 4492978"/>
                <a:gd name="connsiteY35" fmla="*/ 3837710 h 3954984"/>
                <a:gd name="connsiteX36" fmla="*/ 1030879 w 4492978"/>
                <a:gd name="connsiteY36" fmla="*/ 3826056 h 3954984"/>
                <a:gd name="connsiteX37" fmla="*/ 49332 w 4492978"/>
                <a:gd name="connsiteY37" fmla="*/ 2125966 h 3954984"/>
                <a:gd name="connsiteX38" fmla="*/ 48880 w 4492978"/>
                <a:gd name="connsiteY38" fmla="*/ 2125476 h 3954984"/>
                <a:gd name="connsiteX39" fmla="*/ 25208 w 4492978"/>
                <a:gd name="connsiteY39" fmla="*/ 2086861 h 3954984"/>
                <a:gd name="connsiteX40" fmla="*/ 12710 w 4492978"/>
                <a:gd name="connsiteY40" fmla="*/ 2053385 h 3954984"/>
                <a:gd name="connsiteX41" fmla="*/ 11944 w 4492978"/>
                <a:gd name="connsiteY41" fmla="*/ 2051686 h 3954984"/>
                <a:gd name="connsiteX42" fmla="*/ 11743 w 4492978"/>
                <a:gd name="connsiteY42" fmla="*/ 2050797 h 3954984"/>
                <a:gd name="connsiteX43" fmla="*/ 9480 w 4492978"/>
                <a:gd name="connsiteY43" fmla="*/ 2044737 h 3954984"/>
                <a:gd name="connsiteX44" fmla="*/ 6927 w 4492978"/>
                <a:gd name="connsiteY44" fmla="*/ 2029524 h 3954984"/>
                <a:gd name="connsiteX45" fmla="*/ 1775 w 4492978"/>
                <a:gd name="connsiteY45" fmla="*/ 2006762 h 3954984"/>
                <a:gd name="connsiteX46" fmla="*/ 47424 w 4492978"/>
                <a:gd name="connsiteY46" fmla="*/ 1836398 h 3954984"/>
                <a:gd name="connsiteX47" fmla="*/ 55631 w 4492978"/>
                <a:gd name="connsiteY47" fmla="*/ 1827522 h 3954984"/>
                <a:gd name="connsiteX48" fmla="*/ 1039099 w 4492978"/>
                <a:gd name="connsiteY48" fmla="*/ 124105 h 3954984"/>
                <a:gd name="connsiteX49" fmla="*/ 1100658 w 4492978"/>
                <a:gd name="connsiteY49" fmla="*/ 54315 h 3954984"/>
                <a:gd name="connsiteX50" fmla="*/ 1111428 w 4492978"/>
                <a:gd name="connsiteY50" fmla="*/ 47713 h 3954984"/>
                <a:gd name="connsiteX51" fmla="*/ 1115435 w 4492978"/>
                <a:gd name="connsiteY51" fmla="*/ 44406 h 3954984"/>
                <a:gd name="connsiteX52" fmla="*/ 1127541 w 4492978"/>
                <a:gd name="connsiteY52" fmla="*/ 37835 h 3954984"/>
                <a:gd name="connsiteX53" fmla="*/ 1139274 w 4492978"/>
                <a:gd name="connsiteY53" fmla="*/ 30643 h 3954984"/>
                <a:gd name="connsiteX54" fmla="*/ 1144136 w 4492978"/>
                <a:gd name="connsiteY54" fmla="*/ 28828 h 3954984"/>
                <a:gd name="connsiteX55" fmla="*/ 1155243 w 4492978"/>
                <a:gd name="connsiteY55" fmla="*/ 22800 h 3954984"/>
                <a:gd name="connsiteX56" fmla="*/ 1246462 w 4492978"/>
                <a:gd name="connsiteY56" fmla="*/ 4383 h 3954984"/>
                <a:gd name="connsiteX57" fmla="*/ 3230073 w 4492978"/>
                <a:gd name="connsiteY57" fmla="*/ 4384 h 3954984"/>
                <a:gd name="connsiteX58" fmla="*/ 3259184 w 4492978"/>
                <a:gd name="connsiteY58" fmla="*/ 0 h 3954984"/>
                <a:gd name="connsiteX59" fmla="*/ 3336231 w 4492978"/>
                <a:gd name="connsiteY59" fmla="*/ 14815 h 3954984"/>
                <a:gd name="connsiteX60" fmla="*/ 3349836 w 4492978"/>
                <a:gd name="connsiteY60" fmla="*/ 22720 h 3954984"/>
                <a:gd name="connsiteX61" fmla="*/ 3350095 w 4492978"/>
                <a:gd name="connsiteY61" fmla="*/ 22801 h 3954984"/>
                <a:gd name="connsiteX62" fmla="*/ 3389903 w 4492978"/>
                <a:gd name="connsiteY62" fmla="*/ 44407 h 3954984"/>
                <a:gd name="connsiteX63" fmla="*/ 3396424 w 4492978"/>
                <a:gd name="connsiteY63" fmla="*/ 49788 h 3954984"/>
                <a:gd name="connsiteX64" fmla="*/ 3404506 w 4492978"/>
                <a:gd name="connsiteY64" fmla="*/ 54484 h 3954984"/>
                <a:gd name="connsiteX65" fmla="*/ 3416051 w 4492978"/>
                <a:gd name="connsiteY65" fmla="*/ 65982 h 3954984"/>
                <a:gd name="connsiteX66" fmla="*/ 3424586 w 4492978"/>
                <a:gd name="connsiteY66" fmla="*/ 73024 h 3954984"/>
                <a:gd name="connsiteX67" fmla="*/ 3431337 w 4492978"/>
                <a:gd name="connsiteY67" fmla="*/ 81206 h 3954984"/>
                <a:gd name="connsiteX68" fmla="*/ 3433198 w 4492978"/>
                <a:gd name="connsiteY68" fmla="*/ 83060 h 3954984"/>
                <a:gd name="connsiteX69" fmla="*/ 3435079 w 4492978"/>
                <a:gd name="connsiteY69" fmla="*/ 85741 h 395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492978" h="3954984">
                  <a:moveTo>
                    <a:pt x="3453203" y="107707"/>
                  </a:moveTo>
                  <a:cubicBezTo>
                    <a:pt x="3461626" y="120175"/>
                    <a:pt x="3468880" y="133496"/>
                    <a:pt x="3474810" y="147515"/>
                  </a:cubicBezTo>
                  <a:lnTo>
                    <a:pt x="3475009" y="148157"/>
                  </a:lnTo>
                  <a:lnTo>
                    <a:pt x="4445420" y="1828959"/>
                  </a:lnTo>
                  <a:lnTo>
                    <a:pt x="4445873" y="1829449"/>
                  </a:lnTo>
                  <a:cubicBezTo>
                    <a:pt x="4455049" y="1841593"/>
                    <a:pt x="4462959" y="1854537"/>
                    <a:pt x="4469544" y="1868065"/>
                  </a:cubicBezTo>
                  <a:lnTo>
                    <a:pt x="4482045" y="1901543"/>
                  </a:lnTo>
                  <a:lnTo>
                    <a:pt x="4482809" y="1903240"/>
                  </a:lnTo>
                  <a:lnTo>
                    <a:pt x="4483010" y="1904129"/>
                  </a:lnTo>
                  <a:lnTo>
                    <a:pt x="4485273" y="1910189"/>
                  </a:lnTo>
                  <a:lnTo>
                    <a:pt x="4485670" y="1915878"/>
                  </a:lnTo>
                  <a:lnTo>
                    <a:pt x="4492978" y="1948164"/>
                  </a:lnTo>
                  <a:lnTo>
                    <a:pt x="4490450" y="1984427"/>
                  </a:lnTo>
                  <a:lnTo>
                    <a:pt x="4491523" y="1999813"/>
                  </a:lnTo>
                  <a:lnTo>
                    <a:pt x="4488815" y="2007863"/>
                  </a:lnTo>
                  <a:lnTo>
                    <a:pt x="4486729" y="2037787"/>
                  </a:lnTo>
                  <a:cubicBezTo>
                    <a:pt x="4478968" y="2066754"/>
                    <a:pt x="4465681" y="2094239"/>
                    <a:pt x="4447329" y="2118527"/>
                  </a:cubicBezTo>
                  <a:lnTo>
                    <a:pt x="4439124" y="2127403"/>
                  </a:lnTo>
                  <a:lnTo>
                    <a:pt x="3455655" y="3830821"/>
                  </a:lnTo>
                  <a:cubicBezTo>
                    <a:pt x="3439477" y="3858844"/>
                    <a:pt x="3418385" y="3882260"/>
                    <a:pt x="3394096" y="3900612"/>
                  </a:cubicBezTo>
                  <a:lnTo>
                    <a:pt x="3383325" y="3907214"/>
                  </a:lnTo>
                  <a:lnTo>
                    <a:pt x="3379319" y="3910520"/>
                  </a:lnTo>
                  <a:lnTo>
                    <a:pt x="3367214" y="3917090"/>
                  </a:lnTo>
                  <a:lnTo>
                    <a:pt x="3355479" y="3924282"/>
                  </a:lnTo>
                  <a:lnTo>
                    <a:pt x="3350617" y="3926098"/>
                  </a:lnTo>
                  <a:lnTo>
                    <a:pt x="3339511" y="3932127"/>
                  </a:lnTo>
                  <a:cubicBezTo>
                    <a:pt x="3311473" y="3943985"/>
                    <a:pt x="3280648" y="3950543"/>
                    <a:pt x="3248291" y="3950543"/>
                  </a:cubicBezTo>
                  <a:lnTo>
                    <a:pt x="1281349" y="3950542"/>
                  </a:lnTo>
                  <a:lnTo>
                    <a:pt x="1269565" y="3953209"/>
                  </a:lnTo>
                  <a:cubicBezTo>
                    <a:pt x="1209144" y="3960707"/>
                    <a:pt x="1147779" y="3944265"/>
                    <a:pt x="1099202" y="3907561"/>
                  </a:cubicBezTo>
                  <a:lnTo>
                    <a:pt x="1089443" y="3898538"/>
                  </a:lnTo>
                  <a:lnTo>
                    <a:pt x="1086809" y="3897027"/>
                  </a:lnTo>
                  <a:lnTo>
                    <a:pt x="1082800" y="3892396"/>
                  </a:lnTo>
                  <a:lnTo>
                    <a:pt x="1065381" y="3876292"/>
                  </a:lnTo>
                  <a:lnTo>
                    <a:pt x="1048199" y="3852430"/>
                  </a:lnTo>
                  <a:lnTo>
                    <a:pt x="1035455" y="3837710"/>
                  </a:lnTo>
                  <a:lnTo>
                    <a:pt x="1030879" y="3826056"/>
                  </a:lnTo>
                  <a:lnTo>
                    <a:pt x="49332" y="2125966"/>
                  </a:lnTo>
                  <a:lnTo>
                    <a:pt x="48880" y="2125476"/>
                  </a:lnTo>
                  <a:cubicBezTo>
                    <a:pt x="39704" y="2113332"/>
                    <a:pt x="31795" y="2100389"/>
                    <a:pt x="25208" y="2086861"/>
                  </a:cubicBezTo>
                  <a:lnTo>
                    <a:pt x="12710" y="2053385"/>
                  </a:lnTo>
                  <a:lnTo>
                    <a:pt x="11944" y="2051686"/>
                  </a:lnTo>
                  <a:lnTo>
                    <a:pt x="11743" y="2050797"/>
                  </a:lnTo>
                  <a:lnTo>
                    <a:pt x="9480" y="2044737"/>
                  </a:lnTo>
                  <a:lnTo>
                    <a:pt x="6927" y="2029524"/>
                  </a:lnTo>
                  <a:lnTo>
                    <a:pt x="1775" y="2006762"/>
                  </a:lnTo>
                  <a:cubicBezTo>
                    <a:pt x="-5722" y="1946341"/>
                    <a:pt x="10721" y="1884976"/>
                    <a:pt x="47424" y="1836398"/>
                  </a:cubicBezTo>
                  <a:lnTo>
                    <a:pt x="55631" y="1827522"/>
                  </a:lnTo>
                  <a:lnTo>
                    <a:pt x="1039099" y="124105"/>
                  </a:lnTo>
                  <a:cubicBezTo>
                    <a:pt x="1055277" y="96083"/>
                    <a:pt x="1076369" y="72666"/>
                    <a:pt x="1100658" y="54315"/>
                  </a:cubicBezTo>
                  <a:lnTo>
                    <a:pt x="1111428" y="47713"/>
                  </a:lnTo>
                  <a:lnTo>
                    <a:pt x="1115435" y="44406"/>
                  </a:lnTo>
                  <a:lnTo>
                    <a:pt x="1127541" y="37835"/>
                  </a:lnTo>
                  <a:lnTo>
                    <a:pt x="1139274" y="30643"/>
                  </a:lnTo>
                  <a:lnTo>
                    <a:pt x="1144136" y="28828"/>
                  </a:lnTo>
                  <a:lnTo>
                    <a:pt x="1155243" y="22800"/>
                  </a:lnTo>
                  <a:cubicBezTo>
                    <a:pt x="1183280" y="10941"/>
                    <a:pt x="1214105" y="4383"/>
                    <a:pt x="1246462" y="4383"/>
                  </a:cubicBezTo>
                  <a:lnTo>
                    <a:pt x="3230073" y="4384"/>
                  </a:lnTo>
                  <a:lnTo>
                    <a:pt x="3259184" y="0"/>
                  </a:lnTo>
                  <a:cubicBezTo>
                    <a:pt x="3285562" y="591"/>
                    <a:pt x="3311627" y="5632"/>
                    <a:pt x="3336231" y="14815"/>
                  </a:cubicBezTo>
                  <a:lnTo>
                    <a:pt x="3349836" y="22720"/>
                  </a:lnTo>
                  <a:lnTo>
                    <a:pt x="3350095" y="22801"/>
                  </a:lnTo>
                  <a:cubicBezTo>
                    <a:pt x="3364114" y="28730"/>
                    <a:pt x="3377436" y="35985"/>
                    <a:pt x="3389903" y="44407"/>
                  </a:cubicBezTo>
                  <a:lnTo>
                    <a:pt x="3396424" y="49788"/>
                  </a:lnTo>
                  <a:lnTo>
                    <a:pt x="3404506" y="54484"/>
                  </a:lnTo>
                  <a:lnTo>
                    <a:pt x="3416051" y="65982"/>
                  </a:lnTo>
                  <a:lnTo>
                    <a:pt x="3424586" y="73024"/>
                  </a:lnTo>
                  <a:lnTo>
                    <a:pt x="3431337" y="81206"/>
                  </a:lnTo>
                  <a:lnTo>
                    <a:pt x="3433198" y="83060"/>
                  </a:lnTo>
                  <a:lnTo>
                    <a:pt x="3435079" y="8574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D37153BE-B0C6-4911-AEC9-16DE5A77ECDB}"/>
                </a:ext>
              </a:extLst>
            </p:cNvPr>
            <p:cNvSpPr txBox="1"/>
            <p:nvPr/>
          </p:nvSpPr>
          <p:spPr>
            <a:xfrm>
              <a:off x="2135167" y="1896681"/>
              <a:ext cx="606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</a:rPr>
                <a:t>03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FF5D9EC7-355B-4E50-B36D-D3104A64479E}"/>
                </a:ext>
              </a:extLst>
            </p:cNvPr>
            <p:cNvSpPr txBox="1"/>
            <p:nvPr/>
          </p:nvSpPr>
          <p:spPr>
            <a:xfrm>
              <a:off x="3004457" y="1896681"/>
              <a:ext cx="4034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如何拥抱大学生活</a:t>
              </a: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78ED8506-1D7A-482E-920F-0FA7583D11D0}"/>
              </a:ext>
            </a:extLst>
          </p:cNvPr>
          <p:cNvGrpSpPr/>
          <p:nvPr/>
        </p:nvGrpSpPr>
        <p:grpSpPr>
          <a:xfrm>
            <a:off x="2135167" y="5212317"/>
            <a:ext cx="4904262" cy="688966"/>
            <a:chOff x="2135167" y="1783030"/>
            <a:chExt cx="4904262" cy="688966"/>
          </a:xfrm>
        </p:grpSpPr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FD87AFC2-B44F-48AB-9FED-26FB501995F1}"/>
                </a:ext>
              </a:extLst>
            </p:cNvPr>
            <p:cNvSpPr/>
            <p:nvPr/>
          </p:nvSpPr>
          <p:spPr>
            <a:xfrm rot="5400000">
              <a:off x="2093918" y="1824279"/>
              <a:ext cx="688966" cy="606468"/>
            </a:xfrm>
            <a:custGeom>
              <a:avLst/>
              <a:gdLst>
                <a:gd name="connsiteX0" fmla="*/ 3453203 w 4492978"/>
                <a:gd name="connsiteY0" fmla="*/ 107707 h 3954984"/>
                <a:gd name="connsiteX1" fmla="*/ 3474810 w 4492978"/>
                <a:gd name="connsiteY1" fmla="*/ 147515 h 3954984"/>
                <a:gd name="connsiteX2" fmla="*/ 3475009 w 4492978"/>
                <a:gd name="connsiteY2" fmla="*/ 148157 h 3954984"/>
                <a:gd name="connsiteX3" fmla="*/ 4445420 w 4492978"/>
                <a:gd name="connsiteY3" fmla="*/ 1828959 h 3954984"/>
                <a:gd name="connsiteX4" fmla="*/ 4445873 w 4492978"/>
                <a:gd name="connsiteY4" fmla="*/ 1829449 h 3954984"/>
                <a:gd name="connsiteX5" fmla="*/ 4469544 w 4492978"/>
                <a:gd name="connsiteY5" fmla="*/ 1868065 h 3954984"/>
                <a:gd name="connsiteX6" fmla="*/ 4482045 w 4492978"/>
                <a:gd name="connsiteY6" fmla="*/ 1901543 h 3954984"/>
                <a:gd name="connsiteX7" fmla="*/ 4482809 w 4492978"/>
                <a:gd name="connsiteY7" fmla="*/ 1903240 h 3954984"/>
                <a:gd name="connsiteX8" fmla="*/ 4483010 w 4492978"/>
                <a:gd name="connsiteY8" fmla="*/ 1904129 h 3954984"/>
                <a:gd name="connsiteX9" fmla="*/ 4485273 w 4492978"/>
                <a:gd name="connsiteY9" fmla="*/ 1910189 h 3954984"/>
                <a:gd name="connsiteX10" fmla="*/ 4485670 w 4492978"/>
                <a:gd name="connsiteY10" fmla="*/ 1915878 h 3954984"/>
                <a:gd name="connsiteX11" fmla="*/ 4492978 w 4492978"/>
                <a:gd name="connsiteY11" fmla="*/ 1948164 h 3954984"/>
                <a:gd name="connsiteX12" fmla="*/ 4490450 w 4492978"/>
                <a:gd name="connsiteY12" fmla="*/ 1984427 h 3954984"/>
                <a:gd name="connsiteX13" fmla="*/ 4491523 w 4492978"/>
                <a:gd name="connsiteY13" fmla="*/ 1999813 h 3954984"/>
                <a:gd name="connsiteX14" fmla="*/ 4488815 w 4492978"/>
                <a:gd name="connsiteY14" fmla="*/ 2007863 h 3954984"/>
                <a:gd name="connsiteX15" fmla="*/ 4486729 w 4492978"/>
                <a:gd name="connsiteY15" fmla="*/ 2037787 h 3954984"/>
                <a:gd name="connsiteX16" fmla="*/ 4447329 w 4492978"/>
                <a:gd name="connsiteY16" fmla="*/ 2118527 h 3954984"/>
                <a:gd name="connsiteX17" fmla="*/ 4439124 w 4492978"/>
                <a:gd name="connsiteY17" fmla="*/ 2127403 h 3954984"/>
                <a:gd name="connsiteX18" fmla="*/ 3455655 w 4492978"/>
                <a:gd name="connsiteY18" fmla="*/ 3830821 h 3954984"/>
                <a:gd name="connsiteX19" fmla="*/ 3394096 w 4492978"/>
                <a:gd name="connsiteY19" fmla="*/ 3900612 h 3954984"/>
                <a:gd name="connsiteX20" fmla="*/ 3383325 w 4492978"/>
                <a:gd name="connsiteY20" fmla="*/ 3907214 h 3954984"/>
                <a:gd name="connsiteX21" fmla="*/ 3379319 w 4492978"/>
                <a:gd name="connsiteY21" fmla="*/ 3910520 h 3954984"/>
                <a:gd name="connsiteX22" fmla="*/ 3367214 w 4492978"/>
                <a:gd name="connsiteY22" fmla="*/ 3917090 h 3954984"/>
                <a:gd name="connsiteX23" fmla="*/ 3355479 w 4492978"/>
                <a:gd name="connsiteY23" fmla="*/ 3924282 h 3954984"/>
                <a:gd name="connsiteX24" fmla="*/ 3350617 w 4492978"/>
                <a:gd name="connsiteY24" fmla="*/ 3926098 h 3954984"/>
                <a:gd name="connsiteX25" fmla="*/ 3339511 w 4492978"/>
                <a:gd name="connsiteY25" fmla="*/ 3932127 h 3954984"/>
                <a:gd name="connsiteX26" fmla="*/ 3248291 w 4492978"/>
                <a:gd name="connsiteY26" fmla="*/ 3950543 h 3954984"/>
                <a:gd name="connsiteX27" fmla="*/ 1281349 w 4492978"/>
                <a:gd name="connsiteY27" fmla="*/ 3950542 h 3954984"/>
                <a:gd name="connsiteX28" fmla="*/ 1269565 w 4492978"/>
                <a:gd name="connsiteY28" fmla="*/ 3953209 h 3954984"/>
                <a:gd name="connsiteX29" fmla="*/ 1099202 w 4492978"/>
                <a:gd name="connsiteY29" fmla="*/ 3907561 h 3954984"/>
                <a:gd name="connsiteX30" fmla="*/ 1089443 w 4492978"/>
                <a:gd name="connsiteY30" fmla="*/ 3898538 h 3954984"/>
                <a:gd name="connsiteX31" fmla="*/ 1086809 w 4492978"/>
                <a:gd name="connsiteY31" fmla="*/ 3897027 h 3954984"/>
                <a:gd name="connsiteX32" fmla="*/ 1082800 w 4492978"/>
                <a:gd name="connsiteY32" fmla="*/ 3892396 h 3954984"/>
                <a:gd name="connsiteX33" fmla="*/ 1065381 w 4492978"/>
                <a:gd name="connsiteY33" fmla="*/ 3876292 h 3954984"/>
                <a:gd name="connsiteX34" fmla="*/ 1048199 w 4492978"/>
                <a:gd name="connsiteY34" fmla="*/ 3852430 h 3954984"/>
                <a:gd name="connsiteX35" fmla="*/ 1035455 w 4492978"/>
                <a:gd name="connsiteY35" fmla="*/ 3837710 h 3954984"/>
                <a:gd name="connsiteX36" fmla="*/ 1030879 w 4492978"/>
                <a:gd name="connsiteY36" fmla="*/ 3826056 h 3954984"/>
                <a:gd name="connsiteX37" fmla="*/ 49332 w 4492978"/>
                <a:gd name="connsiteY37" fmla="*/ 2125966 h 3954984"/>
                <a:gd name="connsiteX38" fmla="*/ 48880 w 4492978"/>
                <a:gd name="connsiteY38" fmla="*/ 2125476 h 3954984"/>
                <a:gd name="connsiteX39" fmla="*/ 25208 w 4492978"/>
                <a:gd name="connsiteY39" fmla="*/ 2086861 h 3954984"/>
                <a:gd name="connsiteX40" fmla="*/ 12710 w 4492978"/>
                <a:gd name="connsiteY40" fmla="*/ 2053385 h 3954984"/>
                <a:gd name="connsiteX41" fmla="*/ 11944 w 4492978"/>
                <a:gd name="connsiteY41" fmla="*/ 2051686 h 3954984"/>
                <a:gd name="connsiteX42" fmla="*/ 11743 w 4492978"/>
                <a:gd name="connsiteY42" fmla="*/ 2050797 h 3954984"/>
                <a:gd name="connsiteX43" fmla="*/ 9480 w 4492978"/>
                <a:gd name="connsiteY43" fmla="*/ 2044737 h 3954984"/>
                <a:gd name="connsiteX44" fmla="*/ 6927 w 4492978"/>
                <a:gd name="connsiteY44" fmla="*/ 2029524 h 3954984"/>
                <a:gd name="connsiteX45" fmla="*/ 1775 w 4492978"/>
                <a:gd name="connsiteY45" fmla="*/ 2006762 h 3954984"/>
                <a:gd name="connsiteX46" fmla="*/ 47424 w 4492978"/>
                <a:gd name="connsiteY46" fmla="*/ 1836398 h 3954984"/>
                <a:gd name="connsiteX47" fmla="*/ 55631 w 4492978"/>
                <a:gd name="connsiteY47" fmla="*/ 1827522 h 3954984"/>
                <a:gd name="connsiteX48" fmla="*/ 1039099 w 4492978"/>
                <a:gd name="connsiteY48" fmla="*/ 124105 h 3954984"/>
                <a:gd name="connsiteX49" fmla="*/ 1100658 w 4492978"/>
                <a:gd name="connsiteY49" fmla="*/ 54315 h 3954984"/>
                <a:gd name="connsiteX50" fmla="*/ 1111428 w 4492978"/>
                <a:gd name="connsiteY50" fmla="*/ 47713 h 3954984"/>
                <a:gd name="connsiteX51" fmla="*/ 1115435 w 4492978"/>
                <a:gd name="connsiteY51" fmla="*/ 44406 h 3954984"/>
                <a:gd name="connsiteX52" fmla="*/ 1127541 w 4492978"/>
                <a:gd name="connsiteY52" fmla="*/ 37835 h 3954984"/>
                <a:gd name="connsiteX53" fmla="*/ 1139274 w 4492978"/>
                <a:gd name="connsiteY53" fmla="*/ 30643 h 3954984"/>
                <a:gd name="connsiteX54" fmla="*/ 1144136 w 4492978"/>
                <a:gd name="connsiteY54" fmla="*/ 28828 h 3954984"/>
                <a:gd name="connsiteX55" fmla="*/ 1155243 w 4492978"/>
                <a:gd name="connsiteY55" fmla="*/ 22800 h 3954984"/>
                <a:gd name="connsiteX56" fmla="*/ 1246462 w 4492978"/>
                <a:gd name="connsiteY56" fmla="*/ 4383 h 3954984"/>
                <a:gd name="connsiteX57" fmla="*/ 3230073 w 4492978"/>
                <a:gd name="connsiteY57" fmla="*/ 4384 h 3954984"/>
                <a:gd name="connsiteX58" fmla="*/ 3259184 w 4492978"/>
                <a:gd name="connsiteY58" fmla="*/ 0 h 3954984"/>
                <a:gd name="connsiteX59" fmla="*/ 3336231 w 4492978"/>
                <a:gd name="connsiteY59" fmla="*/ 14815 h 3954984"/>
                <a:gd name="connsiteX60" fmla="*/ 3349836 w 4492978"/>
                <a:gd name="connsiteY60" fmla="*/ 22720 h 3954984"/>
                <a:gd name="connsiteX61" fmla="*/ 3350095 w 4492978"/>
                <a:gd name="connsiteY61" fmla="*/ 22801 h 3954984"/>
                <a:gd name="connsiteX62" fmla="*/ 3389903 w 4492978"/>
                <a:gd name="connsiteY62" fmla="*/ 44407 h 3954984"/>
                <a:gd name="connsiteX63" fmla="*/ 3396424 w 4492978"/>
                <a:gd name="connsiteY63" fmla="*/ 49788 h 3954984"/>
                <a:gd name="connsiteX64" fmla="*/ 3404506 w 4492978"/>
                <a:gd name="connsiteY64" fmla="*/ 54484 h 3954984"/>
                <a:gd name="connsiteX65" fmla="*/ 3416051 w 4492978"/>
                <a:gd name="connsiteY65" fmla="*/ 65982 h 3954984"/>
                <a:gd name="connsiteX66" fmla="*/ 3424586 w 4492978"/>
                <a:gd name="connsiteY66" fmla="*/ 73024 h 3954984"/>
                <a:gd name="connsiteX67" fmla="*/ 3431337 w 4492978"/>
                <a:gd name="connsiteY67" fmla="*/ 81206 h 3954984"/>
                <a:gd name="connsiteX68" fmla="*/ 3433198 w 4492978"/>
                <a:gd name="connsiteY68" fmla="*/ 83060 h 3954984"/>
                <a:gd name="connsiteX69" fmla="*/ 3435079 w 4492978"/>
                <a:gd name="connsiteY69" fmla="*/ 85741 h 395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492978" h="3954984">
                  <a:moveTo>
                    <a:pt x="3453203" y="107707"/>
                  </a:moveTo>
                  <a:cubicBezTo>
                    <a:pt x="3461626" y="120175"/>
                    <a:pt x="3468880" y="133496"/>
                    <a:pt x="3474810" y="147515"/>
                  </a:cubicBezTo>
                  <a:lnTo>
                    <a:pt x="3475009" y="148157"/>
                  </a:lnTo>
                  <a:lnTo>
                    <a:pt x="4445420" y="1828959"/>
                  </a:lnTo>
                  <a:lnTo>
                    <a:pt x="4445873" y="1829449"/>
                  </a:lnTo>
                  <a:cubicBezTo>
                    <a:pt x="4455049" y="1841593"/>
                    <a:pt x="4462959" y="1854537"/>
                    <a:pt x="4469544" y="1868065"/>
                  </a:cubicBezTo>
                  <a:lnTo>
                    <a:pt x="4482045" y="1901543"/>
                  </a:lnTo>
                  <a:lnTo>
                    <a:pt x="4482809" y="1903240"/>
                  </a:lnTo>
                  <a:lnTo>
                    <a:pt x="4483010" y="1904129"/>
                  </a:lnTo>
                  <a:lnTo>
                    <a:pt x="4485273" y="1910189"/>
                  </a:lnTo>
                  <a:lnTo>
                    <a:pt x="4485670" y="1915878"/>
                  </a:lnTo>
                  <a:lnTo>
                    <a:pt x="4492978" y="1948164"/>
                  </a:lnTo>
                  <a:lnTo>
                    <a:pt x="4490450" y="1984427"/>
                  </a:lnTo>
                  <a:lnTo>
                    <a:pt x="4491523" y="1999813"/>
                  </a:lnTo>
                  <a:lnTo>
                    <a:pt x="4488815" y="2007863"/>
                  </a:lnTo>
                  <a:lnTo>
                    <a:pt x="4486729" y="2037787"/>
                  </a:lnTo>
                  <a:cubicBezTo>
                    <a:pt x="4478968" y="2066754"/>
                    <a:pt x="4465681" y="2094239"/>
                    <a:pt x="4447329" y="2118527"/>
                  </a:cubicBezTo>
                  <a:lnTo>
                    <a:pt x="4439124" y="2127403"/>
                  </a:lnTo>
                  <a:lnTo>
                    <a:pt x="3455655" y="3830821"/>
                  </a:lnTo>
                  <a:cubicBezTo>
                    <a:pt x="3439477" y="3858844"/>
                    <a:pt x="3418385" y="3882260"/>
                    <a:pt x="3394096" y="3900612"/>
                  </a:cubicBezTo>
                  <a:lnTo>
                    <a:pt x="3383325" y="3907214"/>
                  </a:lnTo>
                  <a:lnTo>
                    <a:pt x="3379319" y="3910520"/>
                  </a:lnTo>
                  <a:lnTo>
                    <a:pt x="3367214" y="3917090"/>
                  </a:lnTo>
                  <a:lnTo>
                    <a:pt x="3355479" y="3924282"/>
                  </a:lnTo>
                  <a:lnTo>
                    <a:pt x="3350617" y="3926098"/>
                  </a:lnTo>
                  <a:lnTo>
                    <a:pt x="3339511" y="3932127"/>
                  </a:lnTo>
                  <a:cubicBezTo>
                    <a:pt x="3311473" y="3943985"/>
                    <a:pt x="3280648" y="3950543"/>
                    <a:pt x="3248291" y="3950543"/>
                  </a:cubicBezTo>
                  <a:lnTo>
                    <a:pt x="1281349" y="3950542"/>
                  </a:lnTo>
                  <a:lnTo>
                    <a:pt x="1269565" y="3953209"/>
                  </a:lnTo>
                  <a:cubicBezTo>
                    <a:pt x="1209144" y="3960707"/>
                    <a:pt x="1147779" y="3944265"/>
                    <a:pt x="1099202" y="3907561"/>
                  </a:cubicBezTo>
                  <a:lnTo>
                    <a:pt x="1089443" y="3898538"/>
                  </a:lnTo>
                  <a:lnTo>
                    <a:pt x="1086809" y="3897027"/>
                  </a:lnTo>
                  <a:lnTo>
                    <a:pt x="1082800" y="3892396"/>
                  </a:lnTo>
                  <a:lnTo>
                    <a:pt x="1065381" y="3876292"/>
                  </a:lnTo>
                  <a:lnTo>
                    <a:pt x="1048199" y="3852430"/>
                  </a:lnTo>
                  <a:lnTo>
                    <a:pt x="1035455" y="3837710"/>
                  </a:lnTo>
                  <a:lnTo>
                    <a:pt x="1030879" y="3826056"/>
                  </a:lnTo>
                  <a:lnTo>
                    <a:pt x="49332" y="2125966"/>
                  </a:lnTo>
                  <a:lnTo>
                    <a:pt x="48880" y="2125476"/>
                  </a:lnTo>
                  <a:cubicBezTo>
                    <a:pt x="39704" y="2113332"/>
                    <a:pt x="31795" y="2100389"/>
                    <a:pt x="25208" y="2086861"/>
                  </a:cubicBezTo>
                  <a:lnTo>
                    <a:pt x="12710" y="2053385"/>
                  </a:lnTo>
                  <a:lnTo>
                    <a:pt x="11944" y="2051686"/>
                  </a:lnTo>
                  <a:lnTo>
                    <a:pt x="11743" y="2050797"/>
                  </a:lnTo>
                  <a:lnTo>
                    <a:pt x="9480" y="2044737"/>
                  </a:lnTo>
                  <a:lnTo>
                    <a:pt x="6927" y="2029524"/>
                  </a:lnTo>
                  <a:lnTo>
                    <a:pt x="1775" y="2006762"/>
                  </a:lnTo>
                  <a:cubicBezTo>
                    <a:pt x="-5722" y="1946341"/>
                    <a:pt x="10721" y="1884976"/>
                    <a:pt x="47424" y="1836398"/>
                  </a:cubicBezTo>
                  <a:lnTo>
                    <a:pt x="55631" y="1827522"/>
                  </a:lnTo>
                  <a:lnTo>
                    <a:pt x="1039099" y="124105"/>
                  </a:lnTo>
                  <a:cubicBezTo>
                    <a:pt x="1055277" y="96083"/>
                    <a:pt x="1076369" y="72666"/>
                    <a:pt x="1100658" y="54315"/>
                  </a:cubicBezTo>
                  <a:lnTo>
                    <a:pt x="1111428" y="47713"/>
                  </a:lnTo>
                  <a:lnTo>
                    <a:pt x="1115435" y="44406"/>
                  </a:lnTo>
                  <a:lnTo>
                    <a:pt x="1127541" y="37835"/>
                  </a:lnTo>
                  <a:lnTo>
                    <a:pt x="1139274" y="30643"/>
                  </a:lnTo>
                  <a:lnTo>
                    <a:pt x="1144136" y="28828"/>
                  </a:lnTo>
                  <a:lnTo>
                    <a:pt x="1155243" y="22800"/>
                  </a:lnTo>
                  <a:cubicBezTo>
                    <a:pt x="1183280" y="10941"/>
                    <a:pt x="1214105" y="4383"/>
                    <a:pt x="1246462" y="4383"/>
                  </a:cubicBezTo>
                  <a:lnTo>
                    <a:pt x="3230073" y="4384"/>
                  </a:lnTo>
                  <a:lnTo>
                    <a:pt x="3259184" y="0"/>
                  </a:lnTo>
                  <a:cubicBezTo>
                    <a:pt x="3285562" y="591"/>
                    <a:pt x="3311627" y="5632"/>
                    <a:pt x="3336231" y="14815"/>
                  </a:cubicBezTo>
                  <a:lnTo>
                    <a:pt x="3349836" y="22720"/>
                  </a:lnTo>
                  <a:lnTo>
                    <a:pt x="3350095" y="22801"/>
                  </a:lnTo>
                  <a:cubicBezTo>
                    <a:pt x="3364114" y="28730"/>
                    <a:pt x="3377436" y="35985"/>
                    <a:pt x="3389903" y="44407"/>
                  </a:cubicBezTo>
                  <a:lnTo>
                    <a:pt x="3396424" y="49788"/>
                  </a:lnTo>
                  <a:lnTo>
                    <a:pt x="3404506" y="54484"/>
                  </a:lnTo>
                  <a:lnTo>
                    <a:pt x="3416051" y="65982"/>
                  </a:lnTo>
                  <a:lnTo>
                    <a:pt x="3424586" y="73024"/>
                  </a:lnTo>
                  <a:lnTo>
                    <a:pt x="3431337" y="81206"/>
                  </a:lnTo>
                  <a:lnTo>
                    <a:pt x="3433198" y="83060"/>
                  </a:lnTo>
                  <a:lnTo>
                    <a:pt x="3435079" y="8574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0E2A5422-E109-4CD9-B880-50780F62A0AF}"/>
                </a:ext>
              </a:extLst>
            </p:cNvPr>
            <p:cNvSpPr txBox="1"/>
            <p:nvPr/>
          </p:nvSpPr>
          <p:spPr>
            <a:xfrm>
              <a:off x="2135167" y="1896681"/>
              <a:ext cx="606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</a:rPr>
                <a:t>04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D3079470-31E6-462D-BAD3-A5B409701A1D}"/>
                </a:ext>
              </a:extLst>
            </p:cNvPr>
            <p:cNvSpPr txBox="1"/>
            <p:nvPr/>
          </p:nvSpPr>
          <p:spPr>
            <a:xfrm>
              <a:off x="3004457" y="1896681"/>
              <a:ext cx="4034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清华专属心态调整</a:t>
              </a:r>
            </a:p>
          </p:txBody>
        </p:sp>
      </p:grp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D060AF90-C3C8-43BD-8BD4-6AEE35431C17}"/>
              </a:ext>
            </a:extLst>
          </p:cNvPr>
          <p:cNvSpPr/>
          <p:nvPr/>
        </p:nvSpPr>
        <p:spPr>
          <a:xfrm rot="5400000">
            <a:off x="-569231" y="3541667"/>
            <a:ext cx="1492240" cy="1313558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bg2">
              <a:alpha val="8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EE22068F-E195-4144-A183-4480F23BFF90}"/>
              </a:ext>
            </a:extLst>
          </p:cNvPr>
          <p:cNvSpPr/>
          <p:nvPr/>
        </p:nvSpPr>
        <p:spPr>
          <a:xfrm rot="5400000">
            <a:off x="625276" y="4439086"/>
            <a:ext cx="416783" cy="366877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87107551-C742-4C7C-9652-28157D3AB057}"/>
              </a:ext>
            </a:extLst>
          </p:cNvPr>
          <p:cNvSpPr/>
          <p:nvPr/>
        </p:nvSpPr>
        <p:spPr>
          <a:xfrm rot="5400000">
            <a:off x="9876968" y="4906869"/>
            <a:ext cx="3004244" cy="2644514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noFill/>
          <a:ln w="38100"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701E2D65-67D4-4BE6-9CBC-0C44474C2892}"/>
              </a:ext>
            </a:extLst>
          </p:cNvPr>
          <p:cNvSpPr/>
          <p:nvPr/>
        </p:nvSpPr>
        <p:spPr>
          <a:xfrm rot="5400000">
            <a:off x="11299561" y="-395093"/>
            <a:ext cx="1328363" cy="1169304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52000"/>
            </a:schemeClr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B204E5EB-6C64-4E0A-910A-BD63B842EBF5}"/>
              </a:ext>
            </a:extLst>
          </p:cNvPr>
          <p:cNvSpPr/>
          <p:nvPr/>
        </p:nvSpPr>
        <p:spPr>
          <a:xfrm rot="5400000">
            <a:off x="336078" y="1094935"/>
            <a:ext cx="416783" cy="366877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4F2C7F95-CB4E-4691-BD5D-B86F5BAC778B}"/>
              </a:ext>
            </a:extLst>
          </p:cNvPr>
          <p:cNvSpPr/>
          <p:nvPr/>
        </p:nvSpPr>
        <p:spPr>
          <a:xfrm rot="5400000">
            <a:off x="10987260" y="530346"/>
            <a:ext cx="416783" cy="366877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1" name="图片 30" descr="图片包含 游戏机, 电路&#10;&#10;描述已自动生成">
            <a:extLst>
              <a:ext uri="{FF2B5EF4-FFF2-40B4-BE49-F238E27FC236}">
                <a16:creationId xmlns:a16="http://schemas.microsoft.com/office/drawing/2014/main" id="{1C8EB238-070E-4D34-B19B-B35F816A65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56" y="4989076"/>
            <a:ext cx="1597113" cy="159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36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E0DA3622-76DF-45F1-8AFF-13D46BD42572}"/>
              </a:ext>
            </a:extLst>
          </p:cNvPr>
          <p:cNvSpPr txBox="1"/>
          <p:nvPr/>
        </p:nvSpPr>
        <p:spPr>
          <a:xfrm>
            <a:off x="1037179" y="1546160"/>
            <a:ext cx="2980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spc="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Q&amp;A?</a:t>
            </a:r>
            <a:endParaRPr lang="zh-CN" altLang="en-US" sz="7200" b="1" spc="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70B2E311-2455-4953-A334-538D7089D571}"/>
              </a:ext>
            </a:extLst>
          </p:cNvPr>
          <p:cNvSpPr/>
          <p:nvPr/>
        </p:nvSpPr>
        <p:spPr>
          <a:xfrm rot="5400000">
            <a:off x="8952287" y="7914052"/>
            <a:ext cx="603554" cy="531284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bg2">
              <a:lumMod val="90000"/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D4A735B-0B18-9B43-B086-C7B2448FF373}"/>
              </a:ext>
            </a:extLst>
          </p:cNvPr>
          <p:cNvSpPr txBox="1"/>
          <p:nvPr/>
        </p:nvSpPr>
        <p:spPr>
          <a:xfrm>
            <a:off x="2612204" y="3950780"/>
            <a:ext cx="2492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spc="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微信扫码</a:t>
            </a:r>
            <a:endParaRPr lang="en-US" altLang="zh-CN" sz="2400" spc="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zh-CN" altLang="en-US" sz="2400" spc="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填写讲座反馈</a:t>
            </a:r>
            <a:endParaRPr lang="en-US" altLang="zh-CN" sz="2400" spc="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7449AB9-1FDF-B542-B172-83030C676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667" y="1031875"/>
            <a:ext cx="6392333" cy="479425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848F977-4DF8-BF48-9870-3CE31355A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50" y="3089162"/>
            <a:ext cx="2044700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12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D3E20D9A-B6D3-4F06-ADF2-031527063D5C}"/>
              </a:ext>
            </a:extLst>
          </p:cNvPr>
          <p:cNvSpPr/>
          <p:nvPr/>
        </p:nvSpPr>
        <p:spPr>
          <a:xfrm>
            <a:off x="0" y="0"/>
            <a:ext cx="2438400" cy="6858000"/>
          </a:xfrm>
          <a:prstGeom prst="rect">
            <a:avLst/>
          </a:prstGeom>
          <a:solidFill>
            <a:schemeClr val="accent3">
              <a:lumMod val="20000"/>
              <a:lumOff val="8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1FE3682F-0B87-4AEE-949B-A100036CB8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761"/>
          <a:stretch/>
        </p:blipFill>
        <p:spPr>
          <a:xfrm>
            <a:off x="591474" y="0"/>
            <a:ext cx="2072820" cy="134698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84BDE77-D6D6-4BD8-9359-123DE6EACD3F}"/>
              </a:ext>
            </a:extLst>
          </p:cNvPr>
          <p:cNvSpPr txBox="1"/>
          <p:nvPr/>
        </p:nvSpPr>
        <p:spPr>
          <a:xfrm>
            <a:off x="586924" y="122419"/>
            <a:ext cx="2068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</a:rPr>
              <a:t>目 录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85C33E7-6D75-469F-A124-76D8DC3A61A1}"/>
              </a:ext>
            </a:extLst>
          </p:cNvPr>
          <p:cNvGrpSpPr/>
          <p:nvPr/>
        </p:nvGrpSpPr>
        <p:grpSpPr>
          <a:xfrm>
            <a:off x="2135167" y="1686480"/>
            <a:ext cx="4904262" cy="688966"/>
            <a:chOff x="2135167" y="1783030"/>
            <a:chExt cx="4904262" cy="688966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7B0761EF-5B9E-44A9-B2DA-33099BC7D729}"/>
                </a:ext>
              </a:extLst>
            </p:cNvPr>
            <p:cNvSpPr/>
            <p:nvPr/>
          </p:nvSpPr>
          <p:spPr>
            <a:xfrm rot="5400000">
              <a:off x="2093918" y="1824279"/>
              <a:ext cx="688966" cy="606468"/>
            </a:xfrm>
            <a:custGeom>
              <a:avLst/>
              <a:gdLst>
                <a:gd name="connsiteX0" fmla="*/ 3453203 w 4492978"/>
                <a:gd name="connsiteY0" fmla="*/ 107707 h 3954984"/>
                <a:gd name="connsiteX1" fmla="*/ 3474810 w 4492978"/>
                <a:gd name="connsiteY1" fmla="*/ 147515 h 3954984"/>
                <a:gd name="connsiteX2" fmla="*/ 3475009 w 4492978"/>
                <a:gd name="connsiteY2" fmla="*/ 148157 h 3954984"/>
                <a:gd name="connsiteX3" fmla="*/ 4445420 w 4492978"/>
                <a:gd name="connsiteY3" fmla="*/ 1828959 h 3954984"/>
                <a:gd name="connsiteX4" fmla="*/ 4445873 w 4492978"/>
                <a:gd name="connsiteY4" fmla="*/ 1829449 h 3954984"/>
                <a:gd name="connsiteX5" fmla="*/ 4469544 w 4492978"/>
                <a:gd name="connsiteY5" fmla="*/ 1868065 h 3954984"/>
                <a:gd name="connsiteX6" fmla="*/ 4482045 w 4492978"/>
                <a:gd name="connsiteY6" fmla="*/ 1901543 h 3954984"/>
                <a:gd name="connsiteX7" fmla="*/ 4482809 w 4492978"/>
                <a:gd name="connsiteY7" fmla="*/ 1903240 h 3954984"/>
                <a:gd name="connsiteX8" fmla="*/ 4483010 w 4492978"/>
                <a:gd name="connsiteY8" fmla="*/ 1904129 h 3954984"/>
                <a:gd name="connsiteX9" fmla="*/ 4485273 w 4492978"/>
                <a:gd name="connsiteY9" fmla="*/ 1910189 h 3954984"/>
                <a:gd name="connsiteX10" fmla="*/ 4485670 w 4492978"/>
                <a:gd name="connsiteY10" fmla="*/ 1915878 h 3954984"/>
                <a:gd name="connsiteX11" fmla="*/ 4492978 w 4492978"/>
                <a:gd name="connsiteY11" fmla="*/ 1948164 h 3954984"/>
                <a:gd name="connsiteX12" fmla="*/ 4490450 w 4492978"/>
                <a:gd name="connsiteY12" fmla="*/ 1984427 h 3954984"/>
                <a:gd name="connsiteX13" fmla="*/ 4491523 w 4492978"/>
                <a:gd name="connsiteY13" fmla="*/ 1999813 h 3954984"/>
                <a:gd name="connsiteX14" fmla="*/ 4488815 w 4492978"/>
                <a:gd name="connsiteY14" fmla="*/ 2007863 h 3954984"/>
                <a:gd name="connsiteX15" fmla="*/ 4486729 w 4492978"/>
                <a:gd name="connsiteY15" fmla="*/ 2037787 h 3954984"/>
                <a:gd name="connsiteX16" fmla="*/ 4447329 w 4492978"/>
                <a:gd name="connsiteY16" fmla="*/ 2118527 h 3954984"/>
                <a:gd name="connsiteX17" fmla="*/ 4439124 w 4492978"/>
                <a:gd name="connsiteY17" fmla="*/ 2127403 h 3954984"/>
                <a:gd name="connsiteX18" fmla="*/ 3455655 w 4492978"/>
                <a:gd name="connsiteY18" fmla="*/ 3830821 h 3954984"/>
                <a:gd name="connsiteX19" fmla="*/ 3394096 w 4492978"/>
                <a:gd name="connsiteY19" fmla="*/ 3900612 h 3954984"/>
                <a:gd name="connsiteX20" fmla="*/ 3383325 w 4492978"/>
                <a:gd name="connsiteY20" fmla="*/ 3907214 h 3954984"/>
                <a:gd name="connsiteX21" fmla="*/ 3379319 w 4492978"/>
                <a:gd name="connsiteY21" fmla="*/ 3910520 h 3954984"/>
                <a:gd name="connsiteX22" fmla="*/ 3367214 w 4492978"/>
                <a:gd name="connsiteY22" fmla="*/ 3917090 h 3954984"/>
                <a:gd name="connsiteX23" fmla="*/ 3355479 w 4492978"/>
                <a:gd name="connsiteY23" fmla="*/ 3924282 h 3954984"/>
                <a:gd name="connsiteX24" fmla="*/ 3350617 w 4492978"/>
                <a:gd name="connsiteY24" fmla="*/ 3926098 h 3954984"/>
                <a:gd name="connsiteX25" fmla="*/ 3339511 w 4492978"/>
                <a:gd name="connsiteY25" fmla="*/ 3932127 h 3954984"/>
                <a:gd name="connsiteX26" fmla="*/ 3248291 w 4492978"/>
                <a:gd name="connsiteY26" fmla="*/ 3950543 h 3954984"/>
                <a:gd name="connsiteX27" fmla="*/ 1281349 w 4492978"/>
                <a:gd name="connsiteY27" fmla="*/ 3950542 h 3954984"/>
                <a:gd name="connsiteX28" fmla="*/ 1269565 w 4492978"/>
                <a:gd name="connsiteY28" fmla="*/ 3953209 h 3954984"/>
                <a:gd name="connsiteX29" fmla="*/ 1099202 w 4492978"/>
                <a:gd name="connsiteY29" fmla="*/ 3907561 h 3954984"/>
                <a:gd name="connsiteX30" fmla="*/ 1089443 w 4492978"/>
                <a:gd name="connsiteY30" fmla="*/ 3898538 h 3954984"/>
                <a:gd name="connsiteX31" fmla="*/ 1086809 w 4492978"/>
                <a:gd name="connsiteY31" fmla="*/ 3897027 h 3954984"/>
                <a:gd name="connsiteX32" fmla="*/ 1082800 w 4492978"/>
                <a:gd name="connsiteY32" fmla="*/ 3892396 h 3954984"/>
                <a:gd name="connsiteX33" fmla="*/ 1065381 w 4492978"/>
                <a:gd name="connsiteY33" fmla="*/ 3876292 h 3954984"/>
                <a:gd name="connsiteX34" fmla="*/ 1048199 w 4492978"/>
                <a:gd name="connsiteY34" fmla="*/ 3852430 h 3954984"/>
                <a:gd name="connsiteX35" fmla="*/ 1035455 w 4492978"/>
                <a:gd name="connsiteY35" fmla="*/ 3837710 h 3954984"/>
                <a:gd name="connsiteX36" fmla="*/ 1030879 w 4492978"/>
                <a:gd name="connsiteY36" fmla="*/ 3826056 h 3954984"/>
                <a:gd name="connsiteX37" fmla="*/ 49332 w 4492978"/>
                <a:gd name="connsiteY37" fmla="*/ 2125966 h 3954984"/>
                <a:gd name="connsiteX38" fmla="*/ 48880 w 4492978"/>
                <a:gd name="connsiteY38" fmla="*/ 2125476 h 3954984"/>
                <a:gd name="connsiteX39" fmla="*/ 25208 w 4492978"/>
                <a:gd name="connsiteY39" fmla="*/ 2086861 h 3954984"/>
                <a:gd name="connsiteX40" fmla="*/ 12710 w 4492978"/>
                <a:gd name="connsiteY40" fmla="*/ 2053385 h 3954984"/>
                <a:gd name="connsiteX41" fmla="*/ 11944 w 4492978"/>
                <a:gd name="connsiteY41" fmla="*/ 2051686 h 3954984"/>
                <a:gd name="connsiteX42" fmla="*/ 11743 w 4492978"/>
                <a:gd name="connsiteY42" fmla="*/ 2050797 h 3954984"/>
                <a:gd name="connsiteX43" fmla="*/ 9480 w 4492978"/>
                <a:gd name="connsiteY43" fmla="*/ 2044737 h 3954984"/>
                <a:gd name="connsiteX44" fmla="*/ 6927 w 4492978"/>
                <a:gd name="connsiteY44" fmla="*/ 2029524 h 3954984"/>
                <a:gd name="connsiteX45" fmla="*/ 1775 w 4492978"/>
                <a:gd name="connsiteY45" fmla="*/ 2006762 h 3954984"/>
                <a:gd name="connsiteX46" fmla="*/ 47424 w 4492978"/>
                <a:gd name="connsiteY46" fmla="*/ 1836398 h 3954984"/>
                <a:gd name="connsiteX47" fmla="*/ 55631 w 4492978"/>
                <a:gd name="connsiteY47" fmla="*/ 1827522 h 3954984"/>
                <a:gd name="connsiteX48" fmla="*/ 1039099 w 4492978"/>
                <a:gd name="connsiteY48" fmla="*/ 124105 h 3954984"/>
                <a:gd name="connsiteX49" fmla="*/ 1100658 w 4492978"/>
                <a:gd name="connsiteY49" fmla="*/ 54315 h 3954984"/>
                <a:gd name="connsiteX50" fmla="*/ 1111428 w 4492978"/>
                <a:gd name="connsiteY50" fmla="*/ 47713 h 3954984"/>
                <a:gd name="connsiteX51" fmla="*/ 1115435 w 4492978"/>
                <a:gd name="connsiteY51" fmla="*/ 44406 h 3954984"/>
                <a:gd name="connsiteX52" fmla="*/ 1127541 w 4492978"/>
                <a:gd name="connsiteY52" fmla="*/ 37835 h 3954984"/>
                <a:gd name="connsiteX53" fmla="*/ 1139274 w 4492978"/>
                <a:gd name="connsiteY53" fmla="*/ 30643 h 3954984"/>
                <a:gd name="connsiteX54" fmla="*/ 1144136 w 4492978"/>
                <a:gd name="connsiteY54" fmla="*/ 28828 h 3954984"/>
                <a:gd name="connsiteX55" fmla="*/ 1155243 w 4492978"/>
                <a:gd name="connsiteY55" fmla="*/ 22800 h 3954984"/>
                <a:gd name="connsiteX56" fmla="*/ 1246462 w 4492978"/>
                <a:gd name="connsiteY56" fmla="*/ 4383 h 3954984"/>
                <a:gd name="connsiteX57" fmla="*/ 3230073 w 4492978"/>
                <a:gd name="connsiteY57" fmla="*/ 4384 h 3954984"/>
                <a:gd name="connsiteX58" fmla="*/ 3259184 w 4492978"/>
                <a:gd name="connsiteY58" fmla="*/ 0 h 3954984"/>
                <a:gd name="connsiteX59" fmla="*/ 3336231 w 4492978"/>
                <a:gd name="connsiteY59" fmla="*/ 14815 h 3954984"/>
                <a:gd name="connsiteX60" fmla="*/ 3349836 w 4492978"/>
                <a:gd name="connsiteY60" fmla="*/ 22720 h 3954984"/>
                <a:gd name="connsiteX61" fmla="*/ 3350095 w 4492978"/>
                <a:gd name="connsiteY61" fmla="*/ 22801 h 3954984"/>
                <a:gd name="connsiteX62" fmla="*/ 3389903 w 4492978"/>
                <a:gd name="connsiteY62" fmla="*/ 44407 h 3954984"/>
                <a:gd name="connsiteX63" fmla="*/ 3396424 w 4492978"/>
                <a:gd name="connsiteY63" fmla="*/ 49788 h 3954984"/>
                <a:gd name="connsiteX64" fmla="*/ 3404506 w 4492978"/>
                <a:gd name="connsiteY64" fmla="*/ 54484 h 3954984"/>
                <a:gd name="connsiteX65" fmla="*/ 3416051 w 4492978"/>
                <a:gd name="connsiteY65" fmla="*/ 65982 h 3954984"/>
                <a:gd name="connsiteX66" fmla="*/ 3424586 w 4492978"/>
                <a:gd name="connsiteY66" fmla="*/ 73024 h 3954984"/>
                <a:gd name="connsiteX67" fmla="*/ 3431337 w 4492978"/>
                <a:gd name="connsiteY67" fmla="*/ 81206 h 3954984"/>
                <a:gd name="connsiteX68" fmla="*/ 3433198 w 4492978"/>
                <a:gd name="connsiteY68" fmla="*/ 83060 h 3954984"/>
                <a:gd name="connsiteX69" fmla="*/ 3435079 w 4492978"/>
                <a:gd name="connsiteY69" fmla="*/ 85741 h 395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492978" h="3954984">
                  <a:moveTo>
                    <a:pt x="3453203" y="107707"/>
                  </a:moveTo>
                  <a:cubicBezTo>
                    <a:pt x="3461626" y="120175"/>
                    <a:pt x="3468880" y="133496"/>
                    <a:pt x="3474810" y="147515"/>
                  </a:cubicBezTo>
                  <a:lnTo>
                    <a:pt x="3475009" y="148157"/>
                  </a:lnTo>
                  <a:lnTo>
                    <a:pt x="4445420" y="1828959"/>
                  </a:lnTo>
                  <a:lnTo>
                    <a:pt x="4445873" y="1829449"/>
                  </a:lnTo>
                  <a:cubicBezTo>
                    <a:pt x="4455049" y="1841593"/>
                    <a:pt x="4462959" y="1854537"/>
                    <a:pt x="4469544" y="1868065"/>
                  </a:cubicBezTo>
                  <a:lnTo>
                    <a:pt x="4482045" y="1901543"/>
                  </a:lnTo>
                  <a:lnTo>
                    <a:pt x="4482809" y="1903240"/>
                  </a:lnTo>
                  <a:lnTo>
                    <a:pt x="4483010" y="1904129"/>
                  </a:lnTo>
                  <a:lnTo>
                    <a:pt x="4485273" y="1910189"/>
                  </a:lnTo>
                  <a:lnTo>
                    <a:pt x="4485670" y="1915878"/>
                  </a:lnTo>
                  <a:lnTo>
                    <a:pt x="4492978" y="1948164"/>
                  </a:lnTo>
                  <a:lnTo>
                    <a:pt x="4490450" y="1984427"/>
                  </a:lnTo>
                  <a:lnTo>
                    <a:pt x="4491523" y="1999813"/>
                  </a:lnTo>
                  <a:lnTo>
                    <a:pt x="4488815" y="2007863"/>
                  </a:lnTo>
                  <a:lnTo>
                    <a:pt x="4486729" y="2037787"/>
                  </a:lnTo>
                  <a:cubicBezTo>
                    <a:pt x="4478968" y="2066754"/>
                    <a:pt x="4465681" y="2094239"/>
                    <a:pt x="4447329" y="2118527"/>
                  </a:cubicBezTo>
                  <a:lnTo>
                    <a:pt x="4439124" y="2127403"/>
                  </a:lnTo>
                  <a:lnTo>
                    <a:pt x="3455655" y="3830821"/>
                  </a:lnTo>
                  <a:cubicBezTo>
                    <a:pt x="3439477" y="3858844"/>
                    <a:pt x="3418385" y="3882260"/>
                    <a:pt x="3394096" y="3900612"/>
                  </a:cubicBezTo>
                  <a:lnTo>
                    <a:pt x="3383325" y="3907214"/>
                  </a:lnTo>
                  <a:lnTo>
                    <a:pt x="3379319" y="3910520"/>
                  </a:lnTo>
                  <a:lnTo>
                    <a:pt x="3367214" y="3917090"/>
                  </a:lnTo>
                  <a:lnTo>
                    <a:pt x="3355479" y="3924282"/>
                  </a:lnTo>
                  <a:lnTo>
                    <a:pt x="3350617" y="3926098"/>
                  </a:lnTo>
                  <a:lnTo>
                    <a:pt x="3339511" y="3932127"/>
                  </a:lnTo>
                  <a:cubicBezTo>
                    <a:pt x="3311473" y="3943985"/>
                    <a:pt x="3280648" y="3950543"/>
                    <a:pt x="3248291" y="3950543"/>
                  </a:cubicBezTo>
                  <a:lnTo>
                    <a:pt x="1281349" y="3950542"/>
                  </a:lnTo>
                  <a:lnTo>
                    <a:pt x="1269565" y="3953209"/>
                  </a:lnTo>
                  <a:cubicBezTo>
                    <a:pt x="1209144" y="3960707"/>
                    <a:pt x="1147779" y="3944265"/>
                    <a:pt x="1099202" y="3907561"/>
                  </a:cubicBezTo>
                  <a:lnTo>
                    <a:pt x="1089443" y="3898538"/>
                  </a:lnTo>
                  <a:lnTo>
                    <a:pt x="1086809" y="3897027"/>
                  </a:lnTo>
                  <a:lnTo>
                    <a:pt x="1082800" y="3892396"/>
                  </a:lnTo>
                  <a:lnTo>
                    <a:pt x="1065381" y="3876292"/>
                  </a:lnTo>
                  <a:lnTo>
                    <a:pt x="1048199" y="3852430"/>
                  </a:lnTo>
                  <a:lnTo>
                    <a:pt x="1035455" y="3837710"/>
                  </a:lnTo>
                  <a:lnTo>
                    <a:pt x="1030879" y="3826056"/>
                  </a:lnTo>
                  <a:lnTo>
                    <a:pt x="49332" y="2125966"/>
                  </a:lnTo>
                  <a:lnTo>
                    <a:pt x="48880" y="2125476"/>
                  </a:lnTo>
                  <a:cubicBezTo>
                    <a:pt x="39704" y="2113332"/>
                    <a:pt x="31795" y="2100389"/>
                    <a:pt x="25208" y="2086861"/>
                  </a:cubicBezTo>
                  <a:lnTo>
                    <a:pt x="12710" y="2053385"/>
                  </a:lnTo>
                  <a:lnTo>
                    <a:pt x="11944" y="2051686"/>
                  </a:lnTo>
                  <a:lnTo>
                    <a:pt x="11743" y="2050797"/>
                  </a:lnTo>
                  <a:lnTo>
                    <a:pt x="9480" y="2044737"/>
                  </a:lnTo>
                  <a:lnTo>
                    <a:pt x="6927" y="2029524"/>
                  </a:lnTo>
                  <a:lnTo>
                    <a:pt x="1775" y="2006762"/>
                  </a:lnTo>
                  <a:cubicBezTo>
                    <a:pt x="-5722" y="1946341"/>
                    <a:pt x="10721" y="1884976"/>
                    <a:pt x="47424" y="1836398"/>
                  </a:cubicBezTo>
                  <a:lnTo>
                    <a:pt x="55631" y="1827522"/>
                  </a:lnTo>
                  <a:lnTo>
                    <a:pt x="1039099" y="124105"/>
                  </a:lnTo>
                  <a:cubicBezTo>
                    <a:pt x="1055277" y="96083"/>
                    <a:pt x="1076369" y="72666"/>
                    <a:pt x="1100658" y="54315"/>
                  </a:cubicBezTo>
                  <a:lnTo>
                    <a:pt x="1111428" y="47713"/>
                  </a:lnTo>
                  <a:lnTo>
                    <a:pt x="1115435" y="44406"/>
                  </a:lnTo>
                  <a:lnTo>
                    <a:pt x="1127541" y="37835"/>
                  </a:lnTo>
                  <a:lnTo>
                    <a:pt x="1139274" y="30643"/>
                  </a:lnTo>
                  <a:lnTo>
                    <a:pt x="1144136" y="28828"/>
                  </a:lnTo>
                  <a:lnTo>
                    <a:pt x="1155243" y="22800"/>
                  </a:lnTo>
                  <a:cubicBezTo>
                    <a:pt x="1183280" y="10941"/>
                    <a:pt x="1214105" y="4383"/>
                    <a:pt x="1246462" y="4383"/>
                  </a:cubicBezTo>
                  <a:lnTo>
                    <a:pt x="3230073" y="4384"/>
                  </a:lnTo>
                  <a:lnTo>
                    <a:pt x="3259184" y="0"/>
                  </a:lnTo>
                  <a:cubicBezTo>
                    <a:pt x="3285562" y="591"/>
                    <a:pt x="3311627" y="5632"/>
                    <a:pt x="3336231" y="14815"/>
                  </a:cubicBezTo>
                  <a:lnTo>
                    <a:pt x="3349836" y="22720"/>
                  </a:lnTo>
                  <a:lnTo>
                    <a:pt x="3350095" y="22801"/>
                  </a:lnTo>
                  <a:cubicBezTo>
                    <a:pt x="3364114" y="28730"/>
                    <a:pt x="3377436" y="35985"/>
                    <a:pt x="3389903" y="44407"/>
                  </a:cubicBezTo>
                  <a:lnTo>
                    <a:pt x="3396424" y="49788"/>
                  </a:lnTo>
                  <a:lnTo>
                    <a:pt x="3404506" y="54484"/>
                  </a:lnTo>
                  <a:lnTo>
                    <a:pt x="3416051" y="65982"/>
                  </a:lnTo>
                  <a:lnTo>
                    <a:pt x="3424586" y="73024"/>
                  </a:lnTo>
                  <a:lnTo>
                    <a:pt x="3431337" y="81206"/>
                  </a:lnTo>
                  <a:lnTo>
                    <a:pt x="3433198" y="83060"/>
                  </a:lnTo>
                  <a:lnTo>
                    <a:pt x="3435079" y="8574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01BBF44E-12DA-46B9-A38E-AD891686CB61}"/>
                </a:ext>
              </a:extLst>
            </p:cNvPr>
            <p:cNvSpPr txBox="1"/>
            <p:nvPr/>
          </p:nvSpPr>
          <p:spPr>
            <a:xfrm>
              <a:off x="2135167" y="1896681"/>
              <a:ext cx="606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</a:rPr>
                <a:t>01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D26C1D98-0DB7-45C7-A43F-364F2C2C0CF8}"/>
                </a:ext>
              </a:extLst>
            </p:cNvPr>
            <p:cNvSpPr txBox="1"/>
            <p:nvPr/>
          </p:nvSpPr>
          <p:spPr>
            <a:xfrm>
              <a:off x="3004457" y="1896681"/>
              <a:ext cx="4034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大学与中学的不同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0765B4E5-7537-4504-9787-15606407AE14}"/>
              </a:ext>
            </a:extLst>
          </p:cNvPr>
          <p:cNvGrpSpPr/>
          <p:nvPr/>
        </p:nvGrpSpPr>
        <p:grpSpPr>
          <a:xfrm>
            <a:off x="2135167" y="2861759"/>
            <a:ext cx="4904262" cy="688966"/>
            <a:chOff x="2135167" y="1783030"/>
            <a:chExt cx="4904262" cy="688966"/>
          </a:xfrm>
        </p:grpSpPr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D0F21CC2-3433-43D1-9C1C-249875E0EC25}"/>
                </a:ext>
              </a:extLst>
            </p:cNvPr>
            <p:cNvSpPr/>
            <p:nvPr/>
          </p:nvSpPr>
          <p:spPr>
            <a:xfrm rot="5400000">
              <a:off x="2093918" y="1824279"/>
              <a:ext cx="688966" cy="606468"/>
            </a:xfrm>
            <a:custGeom>
              <a:avLst/>
              <a:gdLst>
                <a:gd name="connsiteX0" fmla="*/ 3453203 w 4492978"/>
                <a:gd name="connsiteY0" fmla="*/ 107707 h 3954984"/>
                <a:gd name="connsiteX1" fmla="*/ 3474810 w 4492978"/>
                <a:gd name="connsiteY1" fmla="*/ 147515 h 3954984"/>
                <a:gd name="connsiteX2" fmla="*/ 3475009 w 4492978"/>
                <a:gd name="connsiteY2" fmla="*/ 148157 h 3954984"/>
                <a:gd name="connsiteX3" fmla="*/ 4445420 w 4492978"/>
                <a:gd name="connsiteY3" fmla="*/ 1828959 h 3954984"/>
                <a:gd name="connsiteX4" fmla="*/ 4445873 w 4492978"/>
                <a:gd name="connsiteY4" fmla="*/ 1829449 h 3954984"/>
                <a:gd name="connsiteX5" fmla="*/ 4469544 w 4492978"/>
                <a:gd name="connsiteY5" fmla="*/ 1868065 h 3954984"/>
                <a:gd name="connsiteX6" fmla="*/ 4482045 w 4492978"/>
                <a:gd name="connsiteY6" fmla="*/ 1901543 h 3954984"/>
                <a:gd name="connsiteX7" fmla="*/ 4482809 w 4492978"/>
                <a:gd name="connsiteY7" fmla="*/ 1903240 h 3954984"/>
                <a:gd name="connsiteX8" fmla="*/ 4483010 w 4492978"/>
                <a:gd name="connsiteY8" fmla="*/ 1904129 h 3954984"/>
                <a:gd name="connsiteX9" fmla="*/ 4485273 w 4492978"/>
                <a:gd name="connsiteY9" fmla="*/ 1910189 h 3954984"/>
                <a:gd name="connsiteX10" fmla="*/ 4485670 w 4492978"/>
                <a:gd name="connsiteY10" fmla="*/ 1915878 h 3954984"/>
                <a:gd name="connsiteX11" fmla="*/ 4492978 w 4492978"/>
                <a:gd name="connsiteY11" fmla="*/ 1948164 h 3954984"/>
                <a:gd name="connsiteX12" fmla="*/ 4490450 w 4492978"/>
                <a:gd name="connsiteY12" fmla="*/ 1984427 h 3954984"/>
                <a:gd name="connsiteX13" fmla="*/ 4491523 w 4492978"/>
                <a:gd name="connsiteY13" fmla="*/ 1999813 h 3954984"/>
                <a:gd name="connsiteX14" fmla="*/ 4488815 w 4492978"/>
                <a:gd name="connsiteY14" fmla="*/ 2007863 h 3954984"/>
                <a:gd name="connsiteX15" fmla="*/ 4486729 w 4492978"/>
                <a:gd name="connsiteY15" fmla="*/ 2037787 h 3954984"/>
                <a:gd name="connsiteX16" fmla="*/ 4447329 w 4492978"/>
                <a:gd name="connsiteY16" fmla="*/ 2118527 h 3954984"/>
                <a:gd name="connsiteX17" fmla="*/ 4439124 w 4492978"/>
                <a:gd name="connsiteY17" fmla="*/ 2127403 h 3954984"/>
                <a:gd name="connsiteX18" fmla="*/ 3455655 w 4492978"/>
                <a:gd name="connsiteY18" fmla="*/ 3830821 h 3954984"/>
                <a:gd name="connsiteX19" fmla="*/ 3394096 w 4492978"/>
                <a:gd name="connsiteY19" fmla="*/ 3900612 h 3954984"/>
                <a:gd name="connsiteX20" fmla="*/ 3383325 w 4492978"/>
                <a:gd name="connsiteY20" fmla="*/ 3907214 h 3954984"/>
                <a:gd name="connsiteX21" fmla="*/ 3379319 w 4492978"/>
                <a:gd name="connsiteY21" fmla="*/ 3910520 h 3954984"/>
                <a:gd name="connsiteX22" fmla="*/ 3367214 w 4492978"/>
                <a:gd name="connsiteY22" fmla="*/ 3917090 h 3954984"/>
                <a:gd name="connsiteX23" fmla="*/ 3355479 w 4492978"/>
                <a:gd name="connsiteY23" fmla="*/ 3924282 h 3954984"/>
                <a:gd name="connsiteX24" fmla="*/ 3350617 w 4492978"/>
                <a:gd name="connsiteY24" fmla="*/ 3926098 h 3954984"/>
                <a:gd name="connsiteX25" fmla="*/ 3339511 w 4492978"/>
                <a:gd name="connsiteY25" fmla="*/ 3932127 h 3954984"/>
                <a:gd name="connsiteX26" fmla="*/ 3248291 w 4492978"/>
                <a:gd name="connsiteY26" fmla="*/ 3950543 h 3954984"/>
                <a:gd name="connsiteX27" fmla="*/ 1281349 w 4492978"/>
                <a:gd name="connsiteY27" fmla="*/ 3950542 h 3954984"/>
                <a:gd name="connsiteX28" fmla="*/ 1269565 w 4492978"/>
                <a:gd name="connsiteY28" fmla="*/ 3953209 h 3954984"/>
                <a:gd name="connsiteX29" fmla="*/ 1099202 w 4492978"/>
                <a:gd name="connsiteY29" fmla="*/ 3907561 h 3954984"/>
                <a:gd name="connsiteX30" fmla="*/ 1089443 w 4492978"/>
                <a:gd name="connsiteY30" fmla="*/ 3898538 h 3954984"/>
                <a:gd name="connsiteX31" fmla="*/ 1086809 w 4492978"/>
                <a:gd name="connsiteY31" fmla="*/ 3897027 h 3954984"/>
                <a:gd name="connsiteX32" fmla="*/ 1082800 w 4492978"/>
                <a:gd name="connsiteY32" fmla="*/ 3892396 h 3954984"/>
                <a:gd name="connsiteX33" fmla="*/ 1065381 w 4492978"/>
                <a:gd name="connsiteY33" fmla="*/ 3876292 h 3954984"/>
                <a:gd name="connsiteX34" fmla="*/ 1048199 w 4492978"/>
                <a:gd name="connsiteY34" fmla="*/ 3852430 h 3954984"/>
                <a:gd name="connsiteX35" fmla="*/ 1035455 w 4492978"/>
                <a:gd name="connsiteY35" fmla="*/ 3837710 h 3954984"/>
                <a:gd name="connsiteX36" fmla="*/ 1030879 w 4492978"/>
                <a:gd name="connsiteY36" fmla="*/ 3826056 h 3954984"/>
                <a:gd name="connsiteX37" fmla="*/ 49332 w 4492978"/>
                <a:gd name="connsiteY37" fmla="*/ 2125966 h 3954984"/>
                <a:gd name="connsiteX38" fmla="*/ 48880 w 4492978"/>
                <a:gd name="connsiteY38" fmla="*/ 2125476 h 3954984"/>
                <a:gd name="connsiteX39" fmla="*/ 25208 w 4492978"/>
                <a:gd name="connsiteY39" fmla="*/ 2086861 h 3954984"/>
                <a:gd name="connsiteX40" fmla="*/ 12710 w 4492978"/>
                <a:gd name="connsiteY40" fmla="*/ 2053385 h 3954984"/>
                <a:gd name="connsiteX41" fmla="*/ 11944 w 4492978"/>
                <a:gd name="connsiteY41" fmla="*/ 2051686 h 3954984"/>
                <a:gd name="connsiteX42" fmla="*/ 11743 w 4492978"/>
                <a:gd name="connsiteY42" fmla="*/ 2050797 h 3954984"/>
                <a:gd name="connsiteX43" fmla="*/ 9480 w 4492978"/>
                <a:gd name="connsiteY43" fmla="*/ 2044737 h 3954984"/>
                <a:gd name="connsiteX44" fmla="*/ 6927 w 4492978"/>
                <a:gd name="connsiteY44" fmla="*/ 2029524 h 3954984"/>
                <a:gd name="connsiteX45" fmla="*/ 1775 w 4492978"/>
                <a:gd name="connsiteY45" fmla="*/ 2006762 h 3954984"/>
                <a:gd name="connsiteX46" fmla="*/ 47424 w 4492978"/>
                <a:gd name="connsiteY46" fmla="*/ 1836398 h 3954984"/>
                <a:gd name="connsiteX47" fmla="*/ 55631 w 4492978"/>
                <a:gd name="connsiteY47" fmla="*/ 1827522 h 3954984"/>
                <a:gd name="connsiteX48" fmla="*/ 1039099 w 4492978"/>
                <a:gd name="connsiteY48" fmla="*/ 124105 h 3954984"/>
                <a:gd name="connsiteX49" fmla="*/ 1100658 w 4492978"/>
                <a:gd name="connsiteY49" fmla="*/ 54315 h 3954984"/>
                <a:gd name="connsiteX50" fmla="*/ 1111428 w 4492978"/>
                <a:gd name="connsiteY50" fmla="*/ 47713 h 3954984"/>
                <a:gd name="connsiteX51" fmla="*/ 1115435 w 4492978"/>
                <a:gd name="connsiteY51" fmla="*/ 44406 h 3954984"/>
                <a:gd name="connsiteX52" fmla="*/ 1127541 w 4492978"/>
                <a:gd name="connsiteY52" fmla="*/ 37835 h 3954984"/>
                <a:gd name="connsiteX53" fmla="*/ 1139274 w 4492978"/>
                <a:gd name="connsiteY53" fmla="*/ 30643 h 3954984"/>
                <a:gd name="connsiteX54" fmla="*/ 1144136 w 4492978"/>
                <a:gd name="connsiteY54" fmla="*/ 28828 h 3954984"/>
                <a:gd name="connsiteX55" fmla="*/ 1155243 w 4492978"/>
                <a:gd name="connsiteY55" fmla="*/ 22800 h 3954984"/>
                <a:gd name="connsiteX56" fmla="*/ 1246462 w 4492978"/>
                <a:gd name="connsiteY56" fmla="*/ 4383 h 3954984"/>
                <a:gd name="connsiteX57" fmla="*/ 3230073 w 4492978"/>
                <a:gd name="connsiteY57" fmla="*/ 4384 h 3954984"/>
                <a:gd name="connsiteX58" fmla="*/ 3259184 w 4492978"/>
                <a:gd name="connsiteY58" fmla="*/ 0 h 3954984"/>
                <a:gd name="connsiteX59" fmla="*/ 3336231 w 4492978"/>
                <a:gd name="connsiteY59" fmla="*/ 14815 h 3954984"/>
                <a:gd name="connsiteX60" fmla="*/ 3349836 w 4492978"/>
                <a:gd name="connsiteY60" fmla="*/ 22720 h 3954984"/>
                <a:gd name="connsiteX61" fmla="*/ 3350095 w 4492978"/>
                <a:gd name="connsiteY61" fmla="*/ 22801 h 3954984"/>
                <a:gd name="connsiteX62" fmla="*/ 3389903 w 4492978"/>
                <a:gd name="connsiteY62" fmla="*/ 44407 h 3954984"/>
                <a:gd name="connsiteX63" fmla="*/ 3396424 w 4492978"/>
                <a:gd name="connsiteY63" fmla="*/ 49788 h 3954984"/>
                <a:gd name="connsiteX64" fmla="*/ 3404506 w 4492978"/>
                <a:gd name="connsiteY64" fmla="*/ 54484 h 3954984"/>
                <a:gd name="connsiteX65" fmla="*/ 3416051 w 4492978"/>
                <a:gd name="connsiteY65" fmla="*/ 65982 h 3954984"/>
                <a:gd name="connsiteX66" fmla="*/ 3424586 w 4492978"/>
                <a:gd name="connsiteY66" fmla="*/ 73024 h 3954984"/>
                <a:gd name="connsiteX67" fmla="*/ 3431337 w 4492978"/>
                <a:gd name="connsiteY67" fmla="*/ 81206 h 3954984"/>
                <a:gd name="connsiteX68" fmla="*/ 3433198 w 4492978"/>
                <a:gd name="connsiteY68" fmla="*/ 83060 h 3954984"/>
                <a:gd name="connsiteX69" fmla="*/ 3435079 w 4492978"/>
                <a:gd name="connsiteY69" fmla="*/ 85741 h 395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492978" h="3954984">
                  <a:moveTo>
                    <a:pt x="3453203" y="107707"/>
                  </a:moveTo>
                  <a:cubicBezTo>
                    <a:pt x="3461626" y="120175"/>
                    <a:pt x="3468880" y="133496"/>
                    <a:pt x="3474810" y="147515"/>
                  </a:cubicBezTo>
                  <a:lnTo>
                    <a:pt x="3475009" y="148157"/>
                  </a:lnTo>
                  <a:lnTo>
                    <a:pt x="4445420" y="1828959"/>
                  </a:lnTo>
                  <a:lnTo>
                    <a:pt x="4445873" y="1829449"/>
                  </a:lnTo>
                  <a:cubicBezTo>
                    <a:pt x="4455049" y="1841593"/>
                    <a:pt x="4462959" y="1854537"/>
                    <a:pt x="4469544" y="1868065"/>
                  </a:cubicBezTo>
                  <a:lnTo>
                    <a:pt x="4482045" y="1901543"/>
                  </a:lnTo>
                  <a:lnTo>
                    <a:pt x="4482809" y="1903240"/>
                  </a:lnTo>
                  <a:lnTo>
                    <a:pt x="4483010" y="1904129"/>
                  </a:lnTo>
                  <a:lnTo>
                    <a:pt x="4485273" y="1910189"/>
                  </a:lnTo>
                  <a:lnTo>
                    <a:pt x="4485670" y="1915878"/>
                  </a:lnTo>
                  <a:lnTo>
                    <a:pt x="4492978" y="1948164"/>
                  </a:lnTo>
                  <a:lnTo>
                    <a:pt x="4490450" y="1984427"/>
                  </a:lnTo>
                  <a:lnTo>
                    <a:pt x="4491523" y="1999813"/>
                  </a:lnTo>
                  <a:lnTo>
                    <a:pt x="4488815" y="2007863"/>
                  </a:lnTo>
                  <a:lnTo>
                    <a:pt x="4486729" y="2037787"/>
                  </a:lnTo>
                  <a:cubicBezTo>
                    <a:pt x="4478968" y="2066754"/>
                    <a:pt x="4465681" y="2094239"/>
                    <a:pt x="4447329" y="2118527"/>
                  </a:cubicBezTo>
                  <a:lnTo>
                    <a:pt x="4439124" y="2127403"/>
                  </a:lnTo>
                  <a:lnTo>
                    <a:pt x="3455655" y="3830821"/>
                  </a:lnTo>
                  <a:cubicBezTo>
                    <a:pt x="3439477" y="3858844"/>
                    <a:pt x="3418385" y="3882260"/>
                    <a:pt x="3394096" y="3900612"/>
                  </a:cubicBezTo>
                  <a:lnTo>
                    <a:pt x="3383325" y="3907214"/>
                  </a:lnTo>
                  <a:lnTo>
                    <a:pt x="3379319" y="3910520"/>
                  </a:lnTo>
                  <a:lnTo>
                    <a:pt x="3367214" y="3917090"/>
                  </a:lnTo>
                  <a:lnTo>
                    <a:pt x="3355479" y="3924282"/>
                  </a:lnTo>
                  <a:lnTo>
                    <a:pt x="3350617" y="3926098"/>
                  </a:lnTo>
                  <a:lnTo>
                    <a:pt x="3339511" y="3932127"/>
                  </a:lnTo>
                  <a:cubicBezTo>
                    <a:pt x="3311473" y="3943985"/>
                    <a:pt x="3280648" y="3950543"/>
                    <a:pt x="3248291" y="3950543"/>
                  </a:cubicBezTo>
                  <a:lnTo>
                    <a:pt x="1281349" y="3950542"/>
                  </a:lnTo>
                  <a:lnTo>
                    <a:pt x="1269565" y="3953209"/>
                  </a:lnTo>
                  <a:cubicBezTo>
                    <a:pt x="1209144" y="3960707"/>
                    <a:pt x="1147779" y="3944265"/>
                    <a:pt x="1099202" y="3907561"/>
                  </a:cubicBezTo>
                  <a:lnTo>
                    <a:pt x="1089443" y="3898538"/>
                  </a:lnTo>
                  <a:lnTo>
                    <a:pt x="1086809" y="3897027"/>
                  </a:lnTo>
                  <a:lnTo>
                    <a:pt x="1082800" y="3892396"/>
                  </a:lnTo>
                  <a:lnTo>
                    <a:pt x="1065381" y="3876292"/>
                  </a:lnTo>
                  <a:lnTo>
                    <a:pt x="1048199" y="3852430"/>
                  </a:lnTo>
                  <a:lnTo>
                    <a:pt x="1035455" y="3837710"/>
                  </a:lnTo>
                  <a:lnTo>
                    <a:pt x="1030879" y="3826056"/>
                  </a:lnTo>
                  <a:lnTo>
                    <a:pt x="49332" y="2125966"/>
                  </a:lnTo>
                  <a:lnTo>
                    <a:pt x="48880" y="2125476"/>
                  </a:lnTo>
                  <a:cubicBezTo>
                    <a:pt x="39704" y="2113332"/>
                    <a:pt x="31795" y="2100389"/>
                    <a:pt x="25208" y="2086861"/>
                  </a:cubicBezTo>
                  <a:lnTo>
                    <a:pt x="12710" y="2053385"/>
                  </a:lnTo>
                  <a:lnTo>
                    <a:pt x="11944" y="2051686"/>
                  </a:lnTo>
                  <a:lnTo>
                    <a:pt x="11743" y="2050797"/>
                  </a:lnTo>
                  <a:lnTo>
                    <a:pt x="9480" y="2044737"/>
                  </a:lnTo>
                  <a:lnTo>
                    <a:pt x="6927" y="2029524"/>
                  </a:lnTo>
                  <a:lnTo>
                    <a:pt x="1775" y="2006762"/>
                  </a:lnTo>
                  <a:cubicBezTo>
                    <a:pt x="-5722" y="1946341"/>
                    <a:pt x="10721" y="1884976"/>
                    <a:pt x="47424" y="1836398"/>
                  </a:cubicBezTo>
                  <a:lnTo>
                    <a:pt x="55631" y="1827522"/>
                  </a:lnTo>
                  <a:lnTo>
                    <a:pt x="1039099" y="124105"/>
                  </a:lnTo>
                  <a:cubicBezTo>
                    <a:pt x="1055277" y="96083"/>
                    <a:pt x="1076369" y="72666"/>
                    <a:pt x="1100658" y="54315"/>
                  </a:cubicBezTo>
                  <a:lnTo>
                    <a:pt x="1111428" y="47713"/>
                  </a:lnTo>
                  <a:lnTo>
                    <a:pt x="1115435" y="44406"/>
                  </a:lnTo>
                  <a:lnTo>
                    <a:pt x="1127541" y="37835"/>
                  </a:lnTo>
                  <a:lnTo>
                    <a:pt x="1139274" y="30643"/>
                  </a:lnTo>
                  <a:lnTo>
                    <a:pt x="1144136" y="28828"/>
                  </a:lnTo>
                  <a:lnTo>
                    <a:pt x="1155243" y="22800"/>
                  </a:lnTo>
                  <a:cubicBezTo>
                    <a:pt x="1183280" y="10941"/>
                    <a:pt x="1214105" y="4383"/>
                    <a:pt x="1246462" y="4383"/>
                  </a:cubicBezTo>
                  <a:lnTo>
                    <a:pt x="3230073" y="4384"/>
                  </a:lnTo>
                  <a:lnTo>
                    <a:pt x="3259184" y="0"/>
                  </a:lnTo>
                  <a:cubicBezTo>
                    <a:pt x="3285562" y="591"/>
                    <a:pt x="3311627" y="5632"/>
                    <a:pt x="3336231" y="14815"/>
                  </a:cubicBezTo>
                  <a:lnTo>
                    <a:pt x="3349836" y="22720"/>
                  </a:lnTo>
                  <a:lnTo>
                    <a:pt x="3350095" y="22801"/>
                  </a:lnTo>
                  <a:cubicBezTo>
                    <a:pt x="3364114" y="28730"/>
                    <a:pt x="3377436" y="35985"/>
                    <a:pt x="3389903" y="44407"/>
                  </a:cubicBezTo>
                  <a:lnTo>
                    <a:pt x="3396424" y="49788"/>
                  </a:lnTo>
                  <a:lnTo>
                    <a:pt x="3404506" y="54484"/>
                  </a:lnTo>
                  <a:lnTo>
                    <a:pt x="3416051" y="65982"/>
                  </a:lnTo>
                  <a:lnTo>
                    <a:pt x="3424586" y="73024"/>
                  </a:lnTo>
                  <a:lnTo>
                    <a:pt x="3431337" y="81206"/>
                  </a:lnTo>
                  <a:lnTo>
                    <a:pt x="3433198" y="83060"/>
                  </a:lnTo>
                  <a:lnTo>
                    <a:pt x="3435079" y="8574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027453F5-FD56-4B03-BD13-2609AE2E9803}"/>
                </a:ext>
              </a:extLst>
            </p:cNvPr>
            <p:cNvSpPr txBox="1"/>
            <p:nvPr/>
          </p:nvSpPr>
          <p:spPr>
            <a:xfrm>
              <a:off x="2135167" y="1896681"/>
              <a:ext cx="606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</a:rPr>
                <a:t>02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A352C9E-11C1-4E65-953B-1E01AD782CFA}"/>
                </a:ext>
              </a:extLst>
            </p:cNvPr>
            <p:cNvSpPr txBox="1"/>
            <p:nvPr/>
          </p:nvSpPr>
          <p:spPr>
            <a:xfrm>
              <a:off x="3004457" y="1896681"/>
              <a:ext cx="4034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对大学的错误期待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E0A50EA6-F349-4DB6-91B5-4091B0670D74}"/>
              </a:ext>
            </a:extLst>
          </p:cNvPr>
          <p:cNvGrpSpPr/>
          <p:nvPr/>
        </p:nvGrpSpPr>
        <p:grpSpPr>
          <a:xfrm>
            <a:off x="2135167" y="4037038"/>
            <a:ext cx="4904262" cy="688966"/>
            <a:chOff x="2135167" y="1783030"/>
            <a:chExt cx="4904262" cy="688966"/>
          </a:xfrm>
        </p:grpSpPr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D0CD014E-BB5F-4A29-9E60-42B10D12E35F}"/>
                </a:ext>
              </a:extLst>
            </p:cNvPr>
            <p:cNvSpPr/>
            <p:nvPr/>
          </p:nvSpPr>
          <p:spPr>
            <a:xfrm rot="5400000">
              <a:off x="2093918" y="1824279"/>
              <a:ext cx="688966" cy="606468"/>
            </a:xfrm>
            <a:custGeom>
              <a:avLst/>
              <a:gdLst>
                <a:gd name="connsiteX0" fmla="*/ 3453203 w 4492978"/>
                <a:gd name="connsiteY0" fmla="*/ 107707 h 3954984"/>
                <a:gd name="connsiteX1" fmla="*/ 3474810 w 4492978"/>
                <a:gd name="connsiteY1" fmla="*/ 147515 h 3954984"/>
                <a:gd name="connsiteX2" fmla="*/ 3475009 w 4492978"/>
                <a:gd name="connsiteY2" fmla="*/ 148157 h 3954984"/>
                <a:gd name="connsiteX3" fmla="*/ 4445420 w 4492978"/>
                <a:gd name="connsiteY3" fmla="*/ 1828959 h 3954984"/>
                <a:gd name="connsiteX4" fmla="*/ 4445873 w 4492978"/>
                <a:gd name="connsiteY4" fmla="*/ 1829449 h 3954984"/>
                <a:gd name="connsiteX5" fmla="*/ 4469544 w 4492978"/>
                <a:gd name="connsiteY5" fmla="*/ 1868065 h 3954984"/>
                <a:gd name="connsiteX6" fmla="*/ 4482045 w 4492978"/>
                <a:gd name="connsiteY6" fmla="*/ 1901543 h 3954984"/>
                <a:gd name="connsiteX7" fmla="*/ 4482809 w 4492978"/>
                <a:gd name="connsiteY7" fmla="*/ 1903240 h 3954984"/>
                <a:gd name="connsiteX8" fmla="*/ 4483010 w 4492978"/>
                <a:gd name="connsiteY8" fmla="*/ 1904129 h 3954984"/>
                <a:gd name="connsiteX9" fmla="*/ 4485273 w 4492978"/>
                <a:gd name="connsiteY9" fmla="*/ 1910189 h 3954984"/>
                <a:gd name="connsiteX10" fmla="*/ 4485670 w 4492978"/>
                <a:gd name="connsiteY10" fmla="*/ 1915878 h 3954984"/>
                <a:gd name="connsiteX11" fmla="*/ 4492978 w 4492978"/>
                <a:gd name="connsiteY11" fmla="*/ 1948164 h 3954984"/>
                <a:gd name="connsiteX12" fmla="*/ 4490450 w 4492978"/>
                <a:gd name="connsiteY12" fmla="*/ 1984427 h 3954984"/>
                <a:gd name="connsiteX13" fmla="*/ 4491523 w 4492978"/>
                <a:gd name="connsiteY13" fmla="*/ 1999813 h 3954984"/>
                <a:gd name="connsiteX14" fmla="*/ 4488815 w 4492978"/>
                <a:gd name="connsiteY14" fmla="*/ 2007863 h 3954984"/>
                <a:gd name="connsiteX15" fmla="*/ 4486729 w 4492978"/>
                <a:gd name="connsiteY15" fmla="*/ 2037787 h 3954984"/>
                <a:gd name="connsiteX16" fmla="*/ 4447329 w 4492978"/>
                <a:gd name="connsiteY16" fmla="*/ 2118527 h 3954984"/>
                <a:gd name="connsiteX17" fmla="*/ 4439124 w 4492978"/>
                <a:gd name="connsiteY17" fmla="*/ 2127403 h 3954984"/>
                <a:gd name="connsiteX18" fmla="*/ 3455655 w 4492978"/>
                <a:gd name="connsiteY18" fmla="*/ 3830821 h 3954984"/>
                <a:gd name="connsiteX19" fmla="*/ 3394096 w 4492978"/>
                <a:gd name="connsiteY19" fmla="*/ 3900612 h 3954984"/>
                <a:gd name="connsiteX20" fmla="*/ 3383325 w 4492978"/>
                <a:gd name="connsiteY20" fmla="*/ 3907214 h 3954984"/>
                <a:gd name="connsiteX21" fmla="*/ 3379319 w 4492978"/>
                <a:gd name="connsiteY21" fmla="*/ 3910520 h 3954984"/>
                <a:gd name="connsiteX22" fmla="*/ 3367214 w 4492978"/>
                <a:gd name="connsiteY22" fmla="*/ 3917090 h 3954984"/>
                <a:gd name="connsiteX23" fmla="*/ 3355479 w 4492978"/>
                <a:gd name="connsiteY23" fmla="*/ 3924282 h 3954984"/>
                <a:gd name="connsiteX24" fmla="*/ 3350617 w 4492978"/>
                <a:gd name="connsiteY24" fmla="*/ 3926098 h 3954984"/>
                <a:gd name="connsiteX25" fmla="*/ 3339511 w 4492978"/>
                <a:gd name="connsiteY25" fmla="*/ 3932127 h 3954984"/>
                <a:gd name="connsiteX26" fmla="*/ 3248291 w 4492978"/>
                <a:gd name="connsiteY26" fmla="*/ 3950543 h 3954984"/>
                <a:gd name="connsiteX27" fmla="*/ 1281349 w 4492978"/>
                <a:gd name="connsiteY27" fmla="*/ 3950542 h 3954984"/>
                <a:gd name="connsiteX28" fmla="*/ 1269565 w 4492978"/>
                <a:gd name="connsiteY28" fmla="*/ 3953209 h 3954984"/>
                <a:gd name="connsiteX29" fmla="*/ 1099202 w 4492978"/>
                <a:gd name="connsiteY29" fmla="*/ 3907561 h 3954984"/>
                <a:gd name="connsiteX30" fmla="*/ 1089443 w 4492978"/>
                <a:gd name="connsiteY30" fmla="*/ 3898538 h 3954984"/>
                <a:gd name="connsiteX31" fmla="*/ 1086809 w 4492978"/>
                <a:gd name="connsiteY31" fmla="*/ 3897027 h 3954984"/>
                <a:gd name="connsiteX32" fmla="*/ 1082800 w 4492978"/>
                <a:gd name="connsiteY32" fmla="*/ 3892396 h 3954984"/>
                <a:gd name="connsiteX33" fmla="*/ 1065381 w 4492978"/>
                <a:gd name="connsiteY33" fmla="*/ 3876292 h 3954984"/>
                <a:gd name="connsiteX34" fmla="*/ 1048199 w 4492978"/>
                <a:gd name="connsiteY34" fmla="*/ 3852430 h 3954984"/>
                <a:gd name="connsiteX35" fmla="*/ 1035455 w 4492978"/>
                <a:gd name="connsiteY35" fmla="*/ 3837710 h 3954984"/>
                <a:gd name="connsiteX36" fmla="*/ 1030879 w 4492978"/>
                <a:gd name="connsiteY36" fmla="*/ 3826056 h 3954984"/>
                <a:gd name="connsiteX37" fmla="*/ 49332 w 4492978"/>
                <a:gd name="connsiteY37" fmla="*/ 2125966 h 3954984"/>
                <a:gd name="connsiteX38" fmla="*/ 48880 w 4492978"/>
                <a:gd name="connsiteY38" fmla="*/ 2125476 h 3954984"/>
                <a:gd name="connsiteX39" fmla="*/ 25208 w 4492978"/>
                <a:gd name="connsiteY39" fmla="*/ 2086861 h 3954984"/>
                <a:gd name="connsiteX40" fmla="*/ 12710 w 4492978"/>
                <a:gd name="connsiteY40" fmla="*/ 2053385 h 3954984"/>
                <a:gd name="connsiteX41" fmla="*/ 11944 w 4492978"/>
                <a:gd name="connsiteY41" fmla="*/ 2051686 h 3954984"/>
                <a:gd name="connsiteX42" fmla="*/ 11743 w 4492978"/>
                <a:gd name="connsiteY42" fmla="*/ 2050797 h 3954984"/>
                <a:gd name="connsiteX43" fmla="*/ 9480 w 4492978"/>
                <a:gd name="connsiteY43" fmla="*/ 2044737 h 3954984"/>
                <a:gd name="connsiteX44" fmla="*/ 6927 w 4492978"/>
                <a:gd name="connsiteY44" fmla="*/ 2029524 h 3954984"/>
                <a:gd name="connsiteX45" fmla="*/ 1775 w 4492978"/>
                <a:gd name="connsiteY45" fmla="*/ 2006762 h 3954984"/>
                <a:gd name="connsiteX46" fmla="*/ 47424 w 4492978"/>
                <a:gd name="connsiteY46" fmla="*/ 1836398 h 3954984"/>
                <a:gd name="connsiteX47" fmla="*/ 55631 w 4492978"/>
                <a:gd name="connsiteY47" fmla="*/ 1827522 h 3954984"/>
                <a:gd name="connsiteX48" fmla="*/ 1039099 w 4492978"/>
                <a:gd name="connsiteY48" fmla="*/ 124105 h 3954984"/>
                <a:gd name="connsiteX49" fmla="*/ 1100658 w 4492978"/>
                <a:gd name="connsiteY49" fmla="*/ 54315 h 3954984"/>
                <a:gd name="connsiteX50" fmla="*/ 1111428 w 4492978"/>
                <a:gd name="connsiteY50" fmla="*/ 47713 h 3954984"/>
                <a:gd name="connsiteX51" fmla="*/ 1115435 w 4492978"/>
                <a:gd name="connsiteY51" fmla="*/ 44406 h 3954984"/>
                <a:gd name="connsiteX52" fmla="*/ 1127541 w 4492978"/>
                <a:gd name="connsiteY52" fmla="*/ 37835 h 3954984"/>
                <a:gd name="connsiteX53" fmla="*/ 1139274 w 4492978"/>
                <a:gd name="connsiteY53" fmla="*/ 30643 h 3954984"/>
                <a:gd name="connsiteX54" fmla="*/ 1144136 w 4492978"/>
                <a:gd name="connsiteY54" fmla="*/ 28828 h 3954984"/>
                <a:gd name="connsiteX55" fmla="*/ 1155243 w 4492978"/>
                <a:gd name="connsiteY55" fmla="*/ 22800 h 3954984"/>
                <a:gd name="connsiteX56" fmla="*/ 1246462 w 4492978"/>
                <a:gd name="connsiteY56" fmla="*/ 4383 h 3954984"/>
                <a:gd name="connsiteX57" fmla="*/ 3230073 w 4492978"/>
                <a:gd name="connsiteY57" fmla="*/ 4384 h 3954984"/>
                <a:gd name="connsiteX58" fmla="*/ 3259184 w 4492978"/>
                <a:gd name="connsiteY58" fmla="*/ 0 h 3954984"/>
                <a:gd name="connsiteX59" fmla="*/ 3336231 w 4492978"/>
                <a:gd name="connsiteY59" fmla="*/ 14815 h 3954984"/>
                <a:gd name="connsiteX60" fmla="*/ 3349836 w 4492978"/>
                <a:gd name="connsiteY60" fmla="*/ 22720 h 3954984"/>
                <a:gd name="connsiteX61" fmla="*/ 3350095 w 4492978"/>
                <a:gd name="connsiteY61" fmla="*/ 22801 h 3954984"/>
                <a:gd name="connsiteX62" fmla="*/ 3389903 w 4492978"/>
                <a:gd name="connsiteY62" fmla="*/ 44407 h 3954984"/>
                <a:gd name="connsiteX63" fmla="*/ 3396424 w 4492978"/>
                <a:gd name="connsiteY63" fmla="*/ 49788 h 3954984"/>
                <a:gd name="connsiteX64" fmla="*/ 3404506 w 4492978"/>
                <a:gd name="connsiteY64" fmla="*/ 54484 h 3954984"/>
                <a:gd name="connsiteX65" fmla="*/ 3416051 w 4492978"/>
                <a:gd name="connsiteY65" fmla="*/ 65982 h 3954984"/>
                <a:gd name="connsiteX66" fmla="*/ 3424586 w 4492978"/>
                <a:gd name="connsiteY66" fmla="*/ 73024 h 3954984"/>
                <a:gd name="connsiteX67" fmla="*/ 3431337 w 4492978"/>
                <a:gd name="connsiteY67" fmla="*/ 81206 h 3954984"/>
                <a:gd name="connsiteX68" fmla="*/ 3433198 w 4492978"/>
                <a:gd name="connsiteY68" fmla="*/ 83060 h 3954984"/>
                <a:gd name="connsiteX69" fmla="*/ 3435079 w 4492978"/>
                <a:gd name="connsiteY69" fmla="*/ 85741 h 395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492978" h="3954984">
                  <a:moveTo>
                    <a:pt x="3453203" y="107707"/>
                  </a:moveTo>
                  <a:cubicBezTo>
                    <a:pt x="3461626" y="120175"/>
                    <a:pt x="3468880" y="133496"/>
                    <a:pt x="3474810" y="147515"/>
                  </a:cubicBezTo>
                  <a:lnTo>
                    <a:pt x="3475009" y="148157"/>
                  </a:lnTo>
                  <a:lnTo>
                    <a:pt x="4445420" y="1828959"/>
                  </a:lnTo>
                  <a:lnTo>
                    <a:pt x="4445873" y="1829449"/>
                  </a:lnTo>
                  <a:cubicBezTo>
                    <a:pt x="4455049" y="1841593"/>
                    <a:pt x="4462959" y="1854537"/>
                    <a:pt x="4469544" y="1868065"/>
                  </a:cubicBezTo>
                  <a:lnTo>
                    <a:pt x="4482045" y="1901543"/>
                  </a:lnTo>
                  <a:lnTo>
                    <a:pt x="4482809" y="1903240"/>
                  </a:lnTo>
                  <a:lnTo>
                    <a:pt x="4483010" y="1904129"/>
                  </a:lnTo>
                  <a:lnTo>
                    <a:pt x="4485273" y="1910189"/>
                  </a:lnTo>
                  <a:lnTo>
                    <a:pt x="4485670" y="1915878"/>
                  </a:lnTo>
                  <a:lnTo>
                    <a:pt x="4492978" y="1948164"/>
                  </a:lnTo>
                  <a:lnTo>
                    <a:pt x="4490450" y="1984427"/>
                  </a:lnTo>
                  <a:lnTo>
                    <a:pt x="4491523" y="1999813"/>
                  </a:lnTo>
                  <a:lnTo>
                    <a:pt x="4488815" y="2007863"/>
                  </a:lnTo>
                  <a:lnTo>
                    <a:pt x="4486729" y="2037787"/>
                  </a:lnTo>
                  <a:cubicBezTo>
                    <a:pt x="4478968" y="2066754"/>
                    <a:pt x="4465681" y="2094239"/>
                    <a:pt x="4447329" y="2118527"/>
                  </a:cubicBezTo>
                  <a:lnTo>
                    <a:pt x="4439124" y="2127403"/>
                  </a:lnTo>
                  <a:lnTo>
                    <a:pt x="3455655" y="3830821"/>
                  </a:lnTo>
                  <a:cubicBezTo>
                    <a:pt x="3439477" y="3858844"/>
                    <a:pt x="3418385" y="3882260"/>
                    <a:pt x="3394096" y="3900612"/>
                  </a:cubicBezTo>
                  <a:lnTo>
                    <a:pt x="3383325" y="3907214"/>
                  </a:lnTo>
                  <a:lnTo>
                    <a:pt x="3379319" y="3910520"/>
                  </a:lnTo>
                  <a:lnTo>
                    <a:pt x="3367214" y="3917090"/>
                  </a:lnTo>
                  <a:lnTo>
                    <a:pt x="3355479" y="3924282"/>
                  </a:lnTo>
                  <a:lnTo>
                    <a:pt x="3350617" y="3926098"/>
                  </a:lnTo>
                  <a:lnTo>
                    <a:pt x="3339511" y="3932127"/>
                  </a:lnTo>
                  <a:cubicBezTo>
                    <a:pt x="3311473" y="3943985"/>
                    <a:pt x="3280648" y="3950543"/>
                    <a:pt x="3248291" y="3950543"/>
                  </a:cubicBezTo>
                  <a:lnTo>
                    <a:pt x="1281349" y="3950542"/>
                  </a:lnTo>
                  <a:lnTo>
                    <a:pt x="1269565" y="3953209"/>
                  </a:lnTo>
                  <a:cubicBezTo>
                    <a:pt x="1209144" y="3960707"/>
                    <a:pt x="1147779" y="3944265"/>
                    <a:pt x="1099202" y="3907561"/>
                  </a:cubicBezTo>
                  <a:lnTo>
                    <a:pt x="1089443" y="3898538"/>
                  </a:lnTo>
                  <a:lnTo>
                    <a:pt x="1086809" y="3897027"/>
                  </a:lnTo>
                  <a:lnTo>
                    <a:pt x="1082800" y="3892396"/>
                  </a:lnTo>
                  <a:lnTo>
                    <a:pt x="1065381" y="3876292"/>
                  </a:lnTo>
                  <a:lnTo>
                    <a:pt x="1048199" y="3852430"/>
                  </a:lnTo>
                  <a:lnTo>
                    <a:pt x="1035455" y="3837710"/>
                  </a:lnTo>
                  <a:lnTo>
                    <a:pt x="1030879" y="3826056"/>
                  </a:lnTo>
                  <a:lnTo>
                    <a:pt x="49332" y="2125966"/>
                  </a:lnTo>
                  <a:lnTo>
                    <a:pt x="48880" y="2125476"/>
                  </a:lnTo>
                  <a:cubicBezTo>
                    <a:pt x="39704" y="2113332"/>
                    <a:pt x="31795" y="2100389"/>
                    <a:pt x="25208" y="2086861"/>
                  </a:cubicBezTo>
                  <a:lnTo>
                    <a:pt x="12710" y="2053385"/>
                  </a:lnTo>
                  <a:lnTo>
                    <a:pt x="11944" y="2051686"/>
                  </a:lnTo>
                  <a:lnTo>
                    <a:pt x="11743" y="2050797"/>
                  </a:lnTo>
                  <a:lnTo>
                    <a:pt x="9480" y="2044737"/>
                  </a:lnTo>
                  <a:lnTo>
                    <a:pt x="6927" y="2029524"/>
                  </a:lnTo>
                  <a:lnTo>
                    <a:pt x="1775" y="2006762"/>
                  </a:lnTo>
                  <a:cubicBezTo>
                    <a:pt x="-5722" y="1946341"/>
                    <a:pt x="10721" y="1884976"/>
                    <a:pt x="47424" y="1836398"/>
                  </a:cubicBezTo>
                  <a:lnTo>
                    <a:pt x="55631" y="1827522"/>
                  </a:lnTo>
                  <a:lnTo>
                    <a:pt x="1039099" y="124105"/>
                  </a:lnTo>
                  <a:cubicBezTo>
                    <a:pt x="1055277" y="96083"/>
                    <a:pt x="1076369" y="72666"/>
                    <a:pt x="1100658" y="54315"/>
                  </a:cubicBezTo>
                  <a:lnTo>
                    <a:pt x="1111428" y="47713"/>
                  </a:lnTo>
                  <a:lnTo>
                    <a:pt x="1115435" y="44406"/>
                  </a:lnTo>
                  <a:lnTo>
                    <a:pt x="1127541" y="37835"/>
                  </a:lnTo>
                  <a:lnTo>
                    <a:pt x="1139274" y="30643"/>
                  </a:lnTo>
                  <a:lnTo>
                    <a:pt x="1144136" y="28828"/>
                  </a:lnTo>
                  <a:lnTo>
                    <a:pt x="1155243" y="22800"/>
                  </a:lnTo>
                  <a:cubicBezTo>
                    <a:pt x="1183280" y="10941"/>
                    <a:pt x="1214105" y="4383"/>
                    <a:pt x="1246462" y="4383"/>
                  </a:cubicBezTo>
                  <a:lnTo>
                    <a:pt x="3230073" y="4384"/>
                  </a:lnTo>
                  <a:lnTo>
                    <a:pt x="3259184" y="0"/>
                  </a:lnTo>
                  <a:cubicBezTo>
                    <a:pt x="3285562" y="591"/>
                    <a:pt x="3311627" y="5632"/>
                    <a:pt x="3336231" y="14815"/>
                  </a:cubicBezTo>
                  <a:lnTo>
                    <a:pt x="3349836" y="22720"/>
                  </a:lnTo>
                  <a:lnTo>
                    <a:pt x="3350095" y="22801"/>
                  </a:lnTo>
                  <a:cubicBezTo>
                    <a:pt x="3364114" y="28730"/>
                    <a:pt x="3377436" y="35985"/>
                    <a:pt x="3389903" y="44407"/>
                  </a:cubicBezTo>
                  <a:lnTo>
                    <a:pt x="3396424" y="49788"/>
                  </a:lnTo>
                  <a:lnTo>
                    <a:pt x="3404506" y="54484"/>
                  </a:lnTo>
                  <a:lnTo>
                    <a:pt x="3416051" y="65982"/>
                  </a:lnTo>
                  <a:lnTo>
                    <a:pt x="3424586" y="73024"/>
                  </a:lnTo>
                  <a:lnTo>
                    <a:pt x="3431337" y="81206"/>
                  </a:lnTo>
                  <a:lnTo>
                    <a:pt x="3433198" y="83060"/>
                  </a:lnTo>
                  <a:lnTo>
                    <a:pt x="3435079" y="8574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D37153BE-B0C6-4911-AEC9-16DE5A77ECDB}"/>
                </a:ext>
              </a:extLst>
            </p:cNvPr>
            <p:cNvSpPr txBox="1"/>
            <p:nvPr/>
          </p:nvSpPr>
          <p:spPr>
            <a:xfrm>
              <a:off x="2135167" y="1896681"/>
              <a:ext cx="606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</a:rPr>
                <a:t>03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FF5D9EC7-355B-4E50-B36D-D3104A64479E}"/>
                </a:ext>
              </a:extLst>
            </p:cNvPr>
            <p:cNvSpPr txBox="1"/>
            <p:nvPr/>
          </p:nvSpPr>
          <p:spPr>
            <a:xfrm>
              <a:off x="3004457" y="1896681"/>
              <a:ext cx="4034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如何拥抱大学生活</a:t>
              </a: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78ED8506-1D7A-482E-920F-0FA7583D11D0}"/>
              </a:ext>
            </a:extLst>
          </p:cNvPr>
          <p:cNvGrpSpPr/>
          <p:nvPr/>
        </p:nvGrpSpPr>
        <p:grpSpPr>
          <a:xfrm>
            <a:off x="2135167" y="5212317"/>
            <a:ext cx="4904262" cy="688966"/>
            <a:chOff x="2135167" y="1783030"/>
            <a:chExt cx="4904262" cy="688966"/>
          </a:xfrm>
        </p:grpSpPr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FD87AFC2-B44F-48AB-9FED-26FB501995F1}"/>
                </a:ext>
              </a:extLst>
            </p:cNvPr>
            <p:cNvSpPr/>
            <p:nvPr/>
          </p:nvSpPr>
          <p:spPr>
            <a:xfrm rot="5400000">
              <a:off x="2093918" y="1824279"/>
              <a:ext cx="688966" cy="606468"/>
            </a:xfrm>
            <a:custGeom>
              <a:avLst/>
              <a:gdLst>
                <a:gd name="connsiteX0" fmla="*/ 3453203 w 4492978"/>
                <a:gd name="connsiteY0" fmla="*/ 107707 h 3954984"/>
                <a:gd name="connsiteX1" fmla="*/ 3474810 w 4492978"/>
                <a:gd name="connsiteY1" fmla="*/ 147515 h 3954984"/>
                <a:gd name="connsiteX2" fmla="*/ 3475009 w 4492978"/>
                <a:gd name="connsiteY2" fmla="*/ 148157 h 3954984"/>
                <a:gd name="connsiteX3" fmla="*/ 4445420 w 4492978"/>
                <a:gd name="connsiteY3" fmla="*/ 1828959 h 3954984"/>
                <a:gd name="connsiteX4" fmla="*/ 4445873 w 4492978"/>
                <a:gd name="connsiteY4" fmla="*/ 1829449 h 3954984"/>
                <a:gd name="connsiteX5" fmla="*/ 4469544 w 4492978"/>
                <a:gd name="connsiteY5" fmla="*/ 1868065 h 3954984"/>
                <a:gd name="connsiteX6" fmla="*/ 4482045 w 4492978"/>
                <a:gd name="connsiteY6" fmla="*/ 1901543 h 3954984"/>
                <a:gd name="connsiteX7" fmla="*/ 4482809 w 4492978"/>
                <a:gd name="connsiteY7" fmla="*/ 1903240 h 3954984"/>
                <a:gd name="connsiteX8" fmla="*/ 4483010 w 4492978"/>
                <a:gd name="connsiteY8" fmla="*/ 1904129 h 3954984"/>
                <a:gd name="connsiteX9" fmla="*/ 4485273 w 4492978"/>
                <a:gd name="connsiteY9" fmla="*/ 1910189 h 3954984"/>
                <a:gd name="connsiteX10" fmla="*/ 4485670 w 4492978"/>
                <a:gd name="connsiteY10" fmla="*/ 1915878 h 3954984"/>
                <a:gd name="connsiteX11" fmla="*/ 4492978 w 4492978"/>
                <a:gd name="connsiteY11" fmla="*/ 1948164 h 3954984"/>
                <a:gd name="connsiteX12" fmla="*/ 4490450 w 4492978"/>
                <a:gd name="connsiteY12" fmla="*/ 1984427 h 3954984"/>
                <a:gd name="connsiteX13" fmla="*/ 4491523 w 4492978"/>
                <a:gd name="connsiteY13" fmla="*/ 1999813 h 3954984"/>
                <a:gd name="connsiteX14" fmla="*/ 4488815 w 4492978"/>
                <a:gd name="connsiteY14" fmla="*/ 2007863 h 3954984"/>
                <a:gd name="connsiteX15" fmla="*/ 4486729 w 4492978"/>
                <a:gd name="connsiteY15" fmla="*/ 2037787 h 3954984"/>
                <a:gd name="connsiteX16" fmla="*/ 4447329 w 4492978"/>
                <a:gd name="connsiteY16" fmla="*/ 2118527 h 3954984"/>
                <a:gd name="connsiteX17" fmla="*/ 4439124 w 4492978"/>
                <a:gd name="connsiteY17" fmla="*/ 2127403 h 3954984"/>
                <a:gd name="connsiteX18" fmla="*/ 3455655 w 4492978"/>
                <a:gd name="connsiteY18" fmla="*/ 3830821 h 3954984"/>
                <a:gd name="connsiteX19" fmla="*/ 3394096 w 4492978"/>
                <a:gd name="connsiteY19" fmla="*/ 3900612 h 3954984"/>
                <a:gd name="connsiteX20" fmla="*/ 3383325 w 4492978"/>
                <a:gd name="connsiteY20" fmla="*/ 3907214 h 3954984"/>
                <a:gd name="connsiteX21" fmla="*/ 3379319 w 4492978"/>
                <a:gd name="connsiteY21" fmla="*/ 3910520 h 3954984"/>
                <a:gd name="connsiteX22" fmla="*/ 3367214 w 4492978"/>
                <a:gd name="connsiteY22" fmla="*/ 3917090 h 3954984"/>
                <a:gd name="connsiteX23" fmla="*/ 3355479 w 4492978"/>
                <a:gd name="connsiteY23" fmla="*/ 3924282 h 3954984"/>
                <a:gd name="connsiteX24" fmla="*/ 3350617 w 4492978"/>
                <a:gd name="connsiteY24" fmla="*/ 3926098 h 3954984"/>
                <a:gd name="connsiteX25" fmla="*/ 3339511 w 4492978"/>
                <a:gd name="connsiteY25" fmla="*/ 3932127 h 3954984"/>
                <a:gd name="connsiteX26" fmla="*/ 3248291 w 4492978"/>
                <a:gd name="connsiteY26" fmla="*/ 3950543 h 3954984"/>
                <a:gd name="connsiteX27" fmla="*/ 1281349 w 4492978"/>
                <a:gd name="connsiteY27" fmla="*/ 3950542 h 3954984"/>
                <a:gd name="connsiteX28" fmla="*/ 1269565 w 4492978"/>
                <a:gd name="connsiteY28" fmla="*/ 3953209 h 3954984"/>
                <a:gd name="connsiteX29" fmla="*/ 1099202 w 4492978"/>
                <a:gd name="connsiteY29" fmla="*/ 3907561 h 3954984"/>
                <a:gd name="connsiteX30" fmla="*/ 1089443 w 4492978"/>
                <a:gd name="connsiteY30" fmla="*/ 3898538 h 3954984"/>
                <a:gd name="connsiteX31" fmla="*/ 1086809 w 4492978"/>
                <a:gd name="connsiteY31" fmla="*/ 3897027 h 3954984"/>
                <a:gd name="connsiteX32" fmla="*/ 1082800 w 4492978"/>
                <a:gd name="connsiteY32" fmla="*/ 3892396 h 3954984"/>
                <a:gd name="connsiteX33" fmla="*/ 1065381 w 4492978"/>
                <a:gd name="connsiteY33" fmla="*/ 3876292 h 3954984"/>
                <a:gd name="connsiteX34" fmla="*/ 1048199 w 4492978"/>
                <a:gd name="connsiteY34" fmla="*/ 3852430 h 3954984"/>
                <a:gd name="connsiteX35" fmla="*/ 1035455 w 4492978"/>
                <a:gd name="connsiteY35" fmla="*/ 3837710 h 3954984"/>
                <a:gd name="connsiteX36" fmla="*/ 1030879 w 4492978"/>
                <a:gd name="connsiteY36" fmla="*/ 3826056 h 3954984"/>
                <a:gd name="connsiteX37" fmla="*/ 49332 w 4492978"/>
                <a:gd name="connsiteY37" fmla="*/ 2125966 h 3954984"/>
                <a:gd name="connsiteX38" fmla="*/ 48880 w 4492978"/>
                <a:gd name="connsiteY38" fmla="*/ 2125476 h 3954984"/>
                <a:gd name="connsiteX39" fmla="*/ 25208 w 4492978"/>
                <a:gd name="connsiteY39" fmla="*/ 2086861 h 3954984"/>
                <a:gd name="connsiteX40" fmla="*/ 12710 w 4492978"/>
                <a:gd name="connsiteY40" fmla="*/ 2053385 h 3954984"/>
                <a:gd name="connsiteX41" fmla="*/ 11944 w 4492978"/>
                <a:gd name="connsiteY41" fmla="*/ 2051686 h 3954984"/>
                <a:gd name="connsiteX42" fmla="*/ 11743 w 4492978"/>
                <a:gd name="connsiteY42" fmla="*/ 2050797 h 3954984"/>
                <a:gd name="connsiteX43" fmla="*/ 9480 w 4492978"/>
                <a:gd name="connsiteY43" fmla="*/ 2044737 h 3954984"/>
                <a:gd name="connsiteX44" fmla="*/ 6927 w 4492978"/>
                <a:gd name="connsiteY44" fmla="*/ 2029524 h 3954984"/>
                <a:gd name="connsiteX45" fmla="*/ 1775 w 4492978"/>
                <a:gd name="connsiteY45" fmla="*/ 2006762 h 3954984"/>
                <a:gd name="connsiteX46" fmla="*/ 47424 w 4492978"/>
                <a:gd name="connsiteY46" fmla="*/ 1836398 h 3954984"/>
                <a:gd name="connsiteX47" fmla="*/ 55631 w 4492978"/>
                <a:gd name="connsiteY47" fmla="*/ 1827522 h 3954984"/>
                <a:gd name="connsiteX48" fmla="*/ 1039099 w 4492978"/>
                <a:gd name="connsiteY48" fmla="*/ 124105 h 3954984"/>
                <a:gd name="connsiteX49" fmla="*/ 1100658 w 4492978"/>
                <a:gd name="connsiteY49" fmla="*/ 54315 h 3954984"/>
                <a:gd name="connsiteX50" fmla="*/ 1111428 w 4492978"/>
                <a:gd name="connsiteY50" fmla="*/ 47713 h 3954984"/>
                <a:gd name="connsiteX51" fmla="*/ 1115435 w 4492978"/>
                <a:gd name="connsiteY51" fmla="*/ 44406 h 3954984"/>
                <a:gd name="connsiteX52" fmla="*/ 1127541 w 4492978"/>
                <a:gd name="connsiteY52" fmla="*/ 37835 h 3954984"/>
                <a:gd name="connsiteX53" fmla="*/ 1139274 w 4492978"/>
                <a:gd name="connsiteY53" fmla="*/ 30643 h 3954984"/>
                <a:gd name="connsiteX54" fmla="*/ 1144136 w 4492978"/>
                <a:gd name="connsiteY54" fmla="*/ 28828 h 3954984"/>
                <a:gd name="connsiteX55" fmla="*/ 1155243 w 4492978"/>
                <a:gd name="connsiteY55" fmla="*/ 22800 h 3954984"/>
                <a:gd name="connsiteX56" fmla="*/ 1246462 w 4492978"/>
                <a:gd name="connsiteY56" fmla="*/ 4383 h 3954984"/>
                <a:gd name="connsiteX57" fmla="*/ 3230073 w 4492978"/>
                <a:gd name="connsiteY57" fmla="*/ 4384 h 3954984"/>
                <a:gd name="connsiteX58" fmla="*/ 3259184 w 4492978"/>
                <a:gd name="connsiteY58" fmla="*/ 0 h 3954984"/>
                <a:gd name="connsiteX59" fmla="*/ 3336231 w 4492978"/>
                <a:gd name="connsiteY59" fmla="*/ 14815 h 3954984"/>
                <a:gd name="connsiteX60" fmla="*/ 3349836 w 4492978"/>
                <a:gd name="connsiteY60" fmla="*/ 22720 h 3954984"/>
                <a:gd name="connsiteX61" fmla="*/ 3350095 w 4492978"/>
                <a:gd name="connsiteY61" fmla="*/ 22801 h 3954984"/>
                <a:gd name="connsiteX62" fmla="*/ 3389903 w 4492978"/>
                <a:gd name="connsiteY62" fmla="*/ 44407 h 3954984"/>
                <a:gd name="connsiteX63" fmla="*/ 3396424 w 4492978"/>
                <a:gd name="connsiteY63" fmla="*/ 49788 h 3954984"/>
                <a:gd name="connsiteX64" fmla="*/ 3404506 w 4492978"/>
                <a:gd name="connsiteY64" fmla="*/ 54484 h 3954984"/>
                <a:gd name="connsiteX65" fmla="*/ 3416051 w 4492978"/>
                <a:gd name="connsiteY65" fmla="*/ 65982 h 3954984"/>
                <a:gd name="connsiteX66" fmla="*/ 3424586 w 4492978"/>
                <a:gd name="connsiteY66" fmla="*/ 73024 h 3954984"/>
                <a:gd name="connsiteX67" fmla="*/ 3431337 w 4492978"/>
                <a:gd name="connsiteY67" fmla="*/ 81206 h 3954984"/>
                <a:gd name="connsiteX68" fmla="*/ 3433198 w 4492978"/>
                <a:gd name="connsiteY68" fmla="*/ 83060 h 3954984"/>
                <a:gd name="connsiteX69" fmla="*/ 3435079 w 4492978"/>
                <a:gd name="connsiteY69" fmla="*/ 85741 h 395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492978" h="3954984">
                  <a:moveTo>
                    <a:pt x="3453203" y="107707"/>
                  </a:moveTo>
                  <a:cubicBezTo>
                    <a:pt x="3461626" y="120175"/>
                    <a:pt x="3468880" y="133496"/>
                    <a:pt x="3474810" y="147515"/>
                  </a:cubicBezTo>
                  <a:lnTo>
                    <a:pt x="3475009" y="148157"/>
                  </a:lnTo>
                  <a:lnTo>
                    <a:pt x="4445420" y="1828959"/>
                  </a:lnTo>
                  <a:lnTo>
                    <a:pt x="4445873" y="1829449"/>
                  </a:lnTo>
                  <a:cubicBezTo>
                    <a:pt x="4455049" y="1841593"/>
                    <a:pt x="4462959" y="1854537"/>
                    <a:pt x="4469544" y="1868065"/>
                  </a:cubicBezTo>
                  <a:lnTo>
                    <a:pt x="4482045" y="1901543"/>
                  </a:lnTo>
                  <a:lnTo>
                    <a:pt x="4482809" y="1903240"/>
                  </a:lnTo>
                  <a:lnTo>
                    <a:pt x="4483010" y="1904129"/>
                  </a:lnTo>
                  <a:lnTo>
                    <a:pt x="4485273" y="1910189"/>
                  </a:lnTo>
                  <a:lnTo>
                    <a:pt x="4485670" y="1915878"/>
                  </a:lnTo>
                  <a:lnTo>
                    <a:pt x="4492978" y="1948164"/>
                  </a:lnTo>
                  <a:lnTo>
                    <a:pt x="4490450" y="1984427"/>
                  </a:lnTo>
                  <a:lnTo>
                    <a:pt x="4491523" y="1999813"/>
                  </a:lnTo>
                  <a:lnTo>
                    <a:pt x="4488815" y="2007863"/>
                  </a:lnTo>
                  <a:lnTo>
                    <a:pt x="4486729" y="2037787"/>
                  </a:lnTo>
                  <a:cubicBezTo>
                    <a:pt x="4478968" y="2066754"/>
                    <a:pt x="4465681" y="2094239"/>
                    <a:pt x="4447329" y="2118527"/>
                  </a:cubicBezTo>
                  <a:lnTo>
                    <a:pt x="4439124" y="2127403"/>
                  </a:lnTo>
                  <a:lnTo>
                    <a:pt x="3455655" y="3830821"/>
                  </a:lnTo>
                  <a:cubicBezTo>
                    <a:pt x="3439477" y="3858844"/>
                    <a:pt x="3418385" y="3882260"/>
                    <a:pt x="3394096" y="3900612"/>
                  </a:cubicBezTo>
                  <a:lnTo>
                    <a:pt x="3383325" y="3907214"/>
                  </a:lnTo>
                  <a:lnTo>
                    <a:pt x="3379319" y="3910520"/>
                  </a:lnTo>
                  <a:lnTo>
                    <a:pt x="3367214" y="3917090"/>
                  </a:lnTo>
                  <a:lnTo>
                    <a:pt x="3355479" y="3924282"/>
                  </a:lnTo>
                  <a:lnTo>
                    <a:pt x="3350617" y="3926098"/>
                  </a:lnTo>
                  <a:lnTo>
                    <a:pt x="3339511" y="3932127"/>
                  </a:lnTo>
                  <a:cubicBezTo>
                    <a:pt x="3311473" y="3943985"/>
                    <a:pt x="3280648" y="3950543"/>
                    <a:pt x="3248291" y="3950543"/>
                  </a:cubicBezTo>
                  <a:lnTo>
                    <a:pt x="1281349" y="3950542"/>
                  </a:lnTo>
                  <a:lnTo>
                    <a:pt x="1269565" y="3953209"/>
                  </a:lnTo>
                  <a:cubicBezTo>
                    <a:pt x="1209144" y="3960707"/>
                    <a:pt x="1147779" y="3944265"/>
                    <a:pt x="1099202" y="3907561"/>
                  </a:cubicBezTo>
                  <a:lnTo>
                    <a:pt x="1089443" y="3898538"/>
                  </a:lnTo>
                  <a:lnTo>
                    <a:pt x="1086809" y="3897027"/>
                  </a:lnTo>
                  <a:lnTo>
                    <a:pt x="1082800" y="3892396"/>
                  </a:lnTo>
                  <a:lnTo>
                    <a:pt x="1065381" y="3876292"/>
                  </a:lnTo>
                  <a:lnTo>
                    <a:pt x="1048199" y="3852430"/>
                  </a:lnTo>
                  <a:lnTo>
                    <a:pt x="1035455" y="3837710"/>
                  </a:lnTo>
                  <a:lnTo>
                    <a:pt x="1030879" y="3826056"/>
                  </a:lnTo>
                  <a:lnTo>
                    <a:pt x="49332" y="2125966"/>
                  </a:lnTo>
                  <a:lnTo>
                    <a:pt x="48880" y="2125476"/>
                  </a:lnTo>
                  <a:cubicBezTo>
                    <a:pt x="39704" y="2113332"/>
                    <a:pt x="31795" y="2100389"/>
                    <a:pt x="25208" y="2086861"/>
                  </a:cubicBezTo>
                  <a:lnTo>
                    <a:pt x="12710" y="2053385"/>
                  </a:lnTo>
                  <a:lnTo>
                    <a:pt x="11944" y="2051686"/>
                  </a:lnTo>
                  <a:lnTo>
                    <a:pt x="11743" y="2050797"/>
                  </a:lnTo>
                  <a:lnTo>
                    <a:pt x="9480" y="2044737"/>
                  </a:lnTo>
                  <a:lnTo>
                    <a:pt x="6927" y="2029524"/>
                  </a:lnTo>
                  <a:lnTo>
                    <a:pt x="1775" y="2006762"/>
                  </a:lnTo>
                  <a:cubicBezTo>
                    <a:pt x="-5722" y="1946341"/>
                    <a:pt x="10721" y="1884976"/>
                    <a:pt x="47424" y="1836398"/>
                  </a:cubicBezTo>
                  <a:lnTo>
                    <a:pt x="55631" y="1827522"/>
                  </a:lnTo>
                  <a:lnTo>
                    <a:pt x="1039099" y="124105"/>
                  </a:lnTo>
                  <a:cubicBezTo>
                    <a:pt x="1055277" y="96083"/>
                    <a:pt x="1076369" y="72666"/>
                    <a:pt x="1100658" y="54315"/>
                  </a:cubicBezTo>
                  <a:lnTo>
                    <a:pt x="1111428" y="47713"/>
                  </a:lnTo>
                  <a:lnTo>
                    <a:pt x="1115435" y="44406"/>
                  </a:lnTo>
                  <a:lnTo>
                    <a:pt x="1127541" y="37835"/>
                  </a:lnTo>
                  <a:lnTo>
                    <a:pt x="1139274" y="30643"/>
                  </a:lnTo>
                  <a:lnTo>
                    <a:pt x="1144136" y="28828"/>
                  </a:lnTo>
                  <a:lnTo>
                    <a:pt x="1155243" y="22800"/>
                  </a:lnTo>
                  <a:cubicBezTo>
                    <a:pt x="1183280" y="10941"/>
                    <a:pt x="1214105" y="4383"/>
                    <a:pt x="1246462" y="4383"/>
                  </a:cubicBezTo>
                  <a:lnTo>
                    <a:pt x="3230073" y="4384"/>
                  </a:lnTo>
                  <a:lnTo>
                    <a:pt x="3259184" y="0"/>
                  </a:lnTo>
                  <a:cubicBezTo>
                    <a:pt x="3285562" y="591"/>
                    <a:pt x="3311627" y="5632"/>
                    <a:pt x="3336231" y="14815"/>
                  </a:cubicBezTo>
                  <a:lnTo>
                    <a:pt x="3349836" y="22720"/>
                  </a:lnTo>
                  <a:lnTo>
                    <a:pt x="3350095" y="22801"/>
                  </a:lnTo>
                  <a:cubicBezTo>
                    <a:pt x="3364114" y="28730"/>
                    <a:pt x="3377436" y="35985"/>
                    <a:pt x="3389903" y="44407"/>
                  </a:cubicBezTo>
                  <a:lnTo>
                    <a:pt x="3396424" y="49788"/>
                  </a:lnTo>
                  <a:lnTo>
                    <a:pt x="3404506" y="54484"/>
                  </a:lnTo>
                  <a:lnTo>
                    <a:pt x="3416051" y="65982"/>
                  </a:lnTo>
                  <a:lnTo>
                    <a:pt x="3424586" y="73024"/>
                  </a:lnTo>
                  <a:lnTo>
                    <a:pt x="3431337" y="81206"/>
                  </a:lnTo>
                  <a:lnTo>
                    <a:pt x="3433198" y="83060"/>
                  </a:lnTo>
                  <a:lnTo>
                    <a:pt x="3435079" y="8574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0E2A5422-E109-4CD9-B880-50780F62A0AF}"/>
                </a:ext>
              </a:extLst>
            </p:cNvPr>
            <p:cNvSpPr txBox="1"/>
            <p:nvPr/>
          </p:nvSpPr>
          <p:spPr>
            <a:xfrm>
              <a:off x="2135167" y="1896681"/>
              <a:ext cx="606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</a:rPr>
                <a:t>04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D3079470-31E6-462D-BAD3-A5B409701A1D}"/>
                </a:ext>
              </a:extLst>
            </p:cNvPr>
            <p:cNvSpPr txBox="1"/>
            <p:nvPr/>
          </p:nvSpPr>
          <p:spPr>
            <a:xfrm>
              <a:off x="3004457" y="1896681"/>
              <a:ext cx="4034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清华专属心态调整</a:t>
              </a:r>
            </a:p>
          </p:txBody>
        </p:sp>
      </p:grp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D060AF90-C3C8-43BD-8BD4-6AEE35431C17}"/>
              </a:ext>
            </a:extLst>
          </p:cNvPr>
          <p:cNvSpPr/>
          <p:nvPr/>
        </p:nvSpPr>
        <p:spPr>
          <a:xfrm rot="5400000">
            <a:off x="-569231" y="3541667"/>
            <a:ext cx="1492240" cy="1313558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bg2">
              <a:alpha val="8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EE22068F-E195-4144-A183-4480F23BFF90}"/>
              </a:ext>
            </a:extLst>
          </p:cNvPr>
          <p:cNvSpPr/>
          <p:nvPr/>
        </p:nvSpPr>
        <p:spPr>
          <a:xfrm rot="5400000">
            <a:off x="625276" y="4439086"/>
            <a:ext cx="416783" cy="366877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87107551-C742-4C7C-9652-28157D3AB057}"/>
              </a:ext>
            </a:extLst>
          </p:cNvPr>
          <p:cNvSpPr/>
          <p:nvPr/>
        </p:nvSpPr>
        <p:spPr>
          <a:xfrm rot="5400000">
            <a:off x="9876968" y="4906869"/>
            <a:ext cx="3004244" cy="2644514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noFill/>
          <a:ln w="38100"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701E2D65-67D4-4BE6-9CBC-0C44474C2892}"/>
              </a:ext>
            </a:extLst>
          </p:cNvPr>
          <p:cNvSpPr/>
          <p:nvPr/>
        </p:nvSpPr>
        <p:spPr>
          <a:xfrm rot="5400000">
            <a:off x="11299561" y="-395093"/>
            <a:ext cx="1328363" cy="1169304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52000"/>
            </a:schemeClr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B204E5EB-6C64-4E0A-910A-BD63B842EBF5}"/>
              </a:ext>
            </a:extLst>
          </p:cNvPr>
          <p:cNvSpPr/>
          <p:nvPr/>
        </p:nvSpPr>
        <p:spPr>
          <a:xfrm rot="5400000">
            <a:off x="336078" y="1094935"/>
            <a:ext cx="416783" cy="366877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4F2C7F95-CB4E-4691-BD5D-B86F5BAC778B}"/>
              </a:ext>
            </a:extLst>
          </p:cNvPr>
          <p:cNvSpPr/>
          <p:nvPr/>
        </p:nvSpPr>
        <p:spPr>
          <a:xfrm rot="5400000">
            <a:off x="10987260" y="530346"/>
            <a:ext cx="416783" cy="366877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1" name="图片 30" descr="图片包含 游戏机, 电路&#10;&#10;描述已自动生成">
            <a:extLst>
              <a:ext uri="{FF2B5EF4-FFF2-40B4-BE49-F238E27FC236}">
                <a16:creationId xmlns:a16="http://schemas.microsoft.com/office/drawing/2014/main" id="{1C8EB238-070E-4D34-B19B-B35F816A65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56" y="4989076"/>
            <a:ext cx="1597113" cy="159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38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4950EFD-6C74-4F12-A945-2854C68C96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32" b="48526"/>
          <a:stretch/>
        </p:blipFill>
        <p:spPr>
          <a:xfrm>
            <a:off x="-1" y="1160309"/>
            <a:ext cx="10118601" cy="569769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4D15B5-B202-43DB-A99B-2A534D9679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174" r="25859"/>
          <a:stretch/>
        </p:blipFill>
        <p:spPr>
          <a:xfrm>
            <a:off x="10153481" y="0"/>
            <a:ext cx="2038519" cy="259040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72C195D-2045-4DFC-BDA2-D640C745ED6C}"/>
              </a:ext>
            </a:extLst>
          </p:cNvPr>
          <p:cNvSpPr txBox="1"/>
          <p:nvPr/>
        </p:nvSpPr>
        <p:spPr>
          <a:xfrm>
            <a:off x="766763" y="2031276"/>
            <a:ext cx="247277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ea"/>
              </a:rPr>
              <a:t>01</a:t>
            </a:r>
            <a:endParaRPr lang="zh-CN" altLang="en-US" sz="11500" b="1" dirty="0">
              <a:solidFill>
                <a:schemeClr val="accent3">
                  <a:lumMod val="20000"/>
                  <a:lumOff val="80000"/>
                </a:schemeClr>
              </a:solidFill>
              <a:latin typeface="+mn-ea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16C853E-6415-49C4-A4CD-83444689E58A}"/>
              </a:ext>
            </a:extLst>
          </p:cNvPr>
          <p:cNvSpPr txBox="1"/>
          <p:nvPr/>
        </p:nvSpPr>
        <p:spPr>
          <a:xfrm>
            <a:off x="766763" y="3893325"/>
            <a:ext cx="66244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000" b="1" spc="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大学与中学的不同</a:t>
            </a: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B6FC3C2D-B56B-4187-9D17-AB05832576AD}"/>
              </a:ext>
            </a:extLst>
          </p:cNvPr>
          <p:cNvSpPr/>
          <p:nvPr/>
        </p:nvSpPr>
        <p:spPr>
          <a:xfrm rot="5400000">
            <a:off x="10736913" y="1865855"/>
            <a:ext cx="1283029" cy="1129398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5A6FA8ED-D3D3-4545-95AD-08426AEFD55D}"/>
              </a:ext>
            </a:extLst>
          </p:cNvPr>
          <p:cNvSpPr/>
          <p:nvPr/>
        </p:nvSpPr>
        <p:spPr>
          <a:xfrm rot="5400000">
            <a:off x="9397939" y="-188907"/>
            <a:ext cx="1851072" cy="1629423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3253FA98-EE50-443C-A748-681D051F3A60}"/>
              </a:ext>
            </a:extLst>
          </p:cNvPr>
          <p:cNvSpPr/>
          <p:nvPr/>
        </p:nvSpPr>
        <p:spPr>
          <a:xfrm rot="5400000">
            <a:off x="9438006" y="1467930"/>
            <a:ext cx="599222" cy="527470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ABF3114B-F0D6-4285-AB0A-463C70E4FC93}"/>
              </a:ext>
            </a:extLst>
          </p:cNvPr>
          <p:cNvSpPr/>
          <p:nvPr/>
        </p:nvSpPr>
        <p:spPr>
          <a:xfrm rot="5400000">
            <a:off x="9131903" y="1185034"/>
            <a:ext cx="299611" cy="263735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4543C0E7-5B10-4FEF-965A-C862B46EC9F5}"/>
              </a:ext>
            </a:extLst>
          </p:cNvPr>
          <p:cNvSpPr/>
          <p:nvPr/>
        </p:nvSpPr>
        <p:spPr>
          <a:xfrm rot="5400000">
            <a:off x="8663249" y="-130032"/>
            <a:ext cx="803970" cy="707701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6" name="图片 5" descr="文本&#10;&#10;描述已自动生成">
            <a:extLst>
              <a:ext uri="{FF2B5EF4-FFF2-40B4-BE49-F238E27FC236}">
                <a16:creationId xmlns:a16="http://schemas.microsoft.com/office/drawing/2014/main" id="{5A39F7C7-D718-471C-91DF-F63A79E8A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9" y="-28953"/>
            <a:ext cx="4038600" cy="91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12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04D67ED-06FD-4981-BC42-C88AB4CBE689}"/>
              </a:ext>
            </a:extLst>
          </p:cNvPr>
          <p:cNvSpPr/>
          <p:nvPr/>
        </p:nvSpPr>
        <p:spPr>
          <a:xfrm rot="5400000">
            <a:off x="153396" y="212381"/>
            <a:ext cx="883055" cy="777317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91B86DA-5991-40D3-A6C9-9CF08E425F41}"/>
              </a:ext>
            </a:extLst>
          </p:cNvPr>
          <p:cNvSpPr txBox="1"/>
          <p:nvPr/>
        </p:nvSpPr>
        <p:spPr>
          <a:xfrm>
            <a:off x="1164276" y="355470"/>
            <a:ext cx="5339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spc="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大学与中学的不同</a:t>
            </a:r>
            <a:r>
              <a:rPr lang="en-US" altLang="zh-CN" sz="3200" b="1" spc="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</a:t>
            </a:r>
            <a:r>
              <a:rPr lang="zh-CN" altLang="en-US" sz="3200" b="1" spc="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课表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E35ABF1-5117-46EC-8E0E-DD4E410B8C4F}"/>
              </a:ext>
            </a:extLst>
          </p:cNvPr>
          <p:cNvSpPr txBox="1"/>
          <p:nvPr/>
        </p:nvSpPr>
        <p:spPr>
          <a:xfrm>
            <a:off x="271574" y="339428"/>
            <a:ext cx="646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</a:rPr>
              <a:t>01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F12A7551-811B-432F-BD3B-55905D732DE8}"/>
              </a:ext>
            </a:extLst>
          </p:cNvPr>
          <p:cNvSpPr/>
          <p:nvPr/>
        </p:nvSpPr>
        <p:spPr>
          <a:xfrm rot="5400000">
            <a:off x="740653" y="784327"/>
            <a:ext cx="382346" cy="336563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3" name="图片 22" descr="文本&#10;&#10;描述已自动生成">
            <a:extLst>
              <a:ext uri="{FF2B5EF4-FFF2-40B4-BE49-F238E27FC236}">
                <a16:creationId xmlns:a16="http://schemas.microsoft.com/office/drawing/2014/main" id="{71E27FD3-20E4-460E-B047-B87A29855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674" y="-51688"/>
            <a:ext cx="3575325" cy="81312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614FAC6-6D97-9A40-BFD1-67129DC6B7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544" y="1601076"/>
            <a:ext cx="3655848" cy="3655848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C611D75D-8B44-47D5-A3CE-D2D10D726F84}"/>
              </a:ext>
            </a:extLst>
          </p:cNvPr>
          <p:cNvSpPr/>
          <p:nvPr/>
        </p:nvSpPr>
        <p:spPr>
          <a:xfrm rot="16200000">
            <a:off x="2255202" y="4154991"/>
            <a:ext cx="558843" cy="2203865"/>
          </a:xfrm>
          <a:custGeom>
            <a:avLst/>
            <a:gdLst>
              <a:gd name="connsiteX0" fmla="*/ 558843 w 558843"/>
              <a:gd name="connsiteY0" fmla="*/ 2029529 h 2203865"/>
              <a:gd name="connsiteX1" fmla="*/ 556750 w 558843"/>
              <a:gd name="connsiteY1" fmla="*/ 2040416 h 2203865"/>
              <a:gd name="connsiteX2" fmla="*/ 555633 w 558843"/>
              <a:gd name="connsiteY2" fmla="*/ 2042338 h 2203865"/>
              <a:gd name="connsiteX3" fmla="*/ 555621 w 558843"/>
              <a:gd name="connsiteY3" fmla="*/ 2042375 h 2203865"/>
              <a:gd name="connsiteX4" fmla="*/ 552568 w 558843"/>
              <a:gd name="connsiteY4" fmla="*/ 2048000 h 2203865"/>
              <a:gd name="connsiteX5" fmla="*/ 551808 w 558843"/>
              <a:gd name="connsiteY5" fmla="*/ 2048921 h 2203865"/>
              <a:gd name="connsiteX6" fmla="*/ 551144 w 558843"/>
              <a:gd name="connsiteY6" fmla="*/ 2050063 h 2203865"/>
              <a:gd name="connsiteX7" fmla="*/ 549520 w 558843"/>
              <a:gd name="connsiteY7" fmla="*/ 2051695 h 2203865"/>
              <a:gd name="connsiteX8" fmla="*/ 548525 w 558843"/>
              <a:gd name="connsiteY8" fmla="*/ 2052901 h 2203865"/>
              <a:gd name="connsiteX9" fmla="*/ 547368 w 558843"/>
              <a:gd name="connsiteY9" fmla="*/ 2053855 h 2203865"/>
              <a:gd name="connsiteX10" fmla="*/ 547106 w 558843"/>
              <a:gd name="connsiteY10" fmla="*/ 2054117 h 2203865"/>
              <a:gd name="connsiteX11" fmla="*/ 546728 w 558843"/>
              <a:gd name="connsiteY11" fmla="*/ 2054383 h 2203865"/>
              <a:gd name="connsiteX12" fmla="*/ 543624 w 558843"/>
              <a:gd name="connsiteY12" fmla="*/ 2056944 h 2203865"/>
              <a:gd name="connsiteX13" fmla="*/ 537999 w 558843"/>
              <a:gd name="connsiteY13" fmla="*/ 2059997 h 2203865"/>
              <a:gd name="connsiteX14" fmla="*/ 537908 w 558843"/>
              <a:gd name="connsiteY14" fmla="*/ 2060025 h 2203865"/>
              <a:gd name="connsiteX15" fmla="*/ 300410 w 558843"/>
              <a:gd name="connsiteY15" fmla="*/ 2197145 h 2203865"/>
              <a:gd name="connsiteX16" fmla="*/ 300341 w 558843"/>
              <a:gd name="connsiteY16" fmla="*/ 2197209 h 2203865"/>
              <a:gd name="connsiteX17" fmla="*/ 294884 w 558843"/>
              <a:gd name="connsiteY17" fmla="*/ 2200554 h 2203865"/>
              <a:gd name="connsiteX18" fmla="*/ 290154 w 558843"/>
              <a:gd name="connsiteY18" fmla="*/ 2202320 h 2203865"/>
              <a:gd name="connsiteX19" fmla="*/ 289914 w 558843"/>
              <a:gd name="connsiteY19" fmla="*/ 2202428 h 2203865"/>
              <a:gd name="connsiteX20" fmla="*/ 289789 w 558843"/>
              <a:gd name="connsiteY20" fmla="*/ 2202456 h 2203865"/>
              <a:gd name="connsiteX21" fmla="*/ 288932 w 558843"/>
              <a:gd name="connsiteY21" fmla="*/ 2202776 h 2203865"/>
              <a:gd name="connsiteX22" fmla="*/ 288128 w 558843"/>
              <a:gd name="connsiteY22" fmla="*/ 2202832 h 2203865"/>
              <a:gd name="connsiteX23" fmla="*/ 283566 w 558843"/>
              <a:gd name="connsiteY23" fmla="*/ 2203865 h 2203865"/>
              <a:gd name="connsiteX24" fmla="*/ 278442 w 558843"/>
              <a:gd name="connsiteY24" fmla="*/ 2203508 h 2203865"/>
              <a:gd name="connsiteX25" fmla="*/ 276268 w 558843"/>
              <a:gd name="connsiteY25" fmla="*/ 2203659 h 2203865"/>
              <a:gd name="connsiteX26" fmla="*/ 275131 w 558843"/>
              <a:gd name="connsiteY26" fmla="*/ 2203277 h 2203865"/>
              <a:gd name="connsiteX27" fmla="*/ 270903 w 558843"/>
              <a:gd name="connsiteY27" fmla="*/ 2202982 h 2203865"/>
              <a:gd name="connsiteX28" fmla="*/ 259494 w 558843"/>
              <a:gd name="connsiteY28" fmla="*/ 2197415 h 2203865"/>
              <a:gd name="connsiteX29" fmla="*/ 258240 w 558843"/>
              <a:gd name="connsiteY29" fmla="*/ 2196255 h 2203865"/>
              <a:gd name="connsiteX30" fmla="*/ 17546 w 558843"/>
              <a:gd name="connsiteY30" fmla="*/ 2057290 h 2203865"/>
              <a:gd name="connsiteX31" fmla="*/ 7685 w 558843"/>
              <a:gd name="connsiteY31" fmla="*/ 2048592 h 2203865"/>
              <a:gd name="connsiteX32" fmla="*/ 6752 w 558843"/>
              <a:gd name="connsiteY32" fmla="*/ 2047070 h 2203865"/>
              <a:gd name="connsiteX33" fmla="*/ 6285 w 558843"/>
              <a:gd name="connsiteY33" fmla="*/ 2046504 h 2203865"/>
              <a:gd name="connsiteX34" fmla="*/ 5356 w 558843"/>
              <a:gd name="connsiteY34" fmla="*/ 2044794 h 2203865"/>
              <a:gd name="connsiteX35" fmla="*/ 4340 w 558843"/>
              <a:gd name="connsiteY35" fmla="*/ 2043135 h 2203865"/>
              <a:gd name="connsiteX36" fmla="*/ 4083 w 558843"/>
              <a:gd name="connsiteY36" fmla="*/ 2042448 h 2203865"/>
              <a:gd name="connsiteX37" fmla="*/ 3231 w 558843"/>
              <a:gd name="connsiteY37" fmla="*/ 2040879 h 2203865"/>
              <a:gd name="connsiteX38" fmla="*/ 629 w 558843"/>
              <a:gd name="connsiteY38" fmla="*/ 2027990 h 2203865"/>
              <a:gd name="connsiteX39" fmla="*/ 629 w 558843"/>
              <a:gd name="connsiteY39" fmla="*/ 1871195 h 2203865"/>
              <a:gd name="connsiteX40" fmla="*/ 0 w 558843"/>
              <a:gd name="connsiteY40" fmla="*/ 1871195 h 2203865"/>
              <a:gd name="connsiteX41" fmla="*/ 0 w 558843"/>
              <a:gd name="connsiteY41" fmla="*/ 269469 h 2203865"/>
              <a:gd name="connsiteX42" fmla="*/ 629 w 558843"/>
              <a:gd name="connsiteY42" fmla="*/ 269469 h 2203865"/>
              <a:gd name="connsiteX43" fmla="*/ 629 w 558843"/>
              <a:gd name="connsiteY43" fmla="*/ 181055 h 2203865"/>
              <a:gd name="connsiteX44" fmla="*/ 252 w 558843"/>
              <a:gd name="connsiteY44" fmla="*/ 179390 h 2203865"/>
              <a:gd name="connsiteX45" fmla="*/ 6702 w 558843"/>
              <a:gd name="connsiteY45" fmla="*/ 155318 h 2203865"/>
              <a:gd name="connsiteX46" fmla="*/ 7977 w 558843"/>
              <a:gd name="connsiteY46" fmla="*/ 153939 h 2203865"/>
              <a:gd name="connsiteX47" fmla="*/ 8191 w 558843"/>
              <a:gd name="connsiteY47" fmla="*/ 153567 h 2203865"/>
              <a:gd name="connsiteX48" fmla="*/ 8845 w 558843"/>
              <a:gd name="connsiteY48" fmla="*/ 153000 h 2203865"/>
              <a:gd name="connsiteX49" fmla="*/ 11120 w 558843"/>
              <a:gd name="connsiteY49" fmla="*/ 150539 h 2203865"/>
              <a:gd name="connsiteX50" fmla="*/ 14492 w 558843"/>
              <a:gd name="connsiteY50" fmla="*/ 148111 h 2203865"/>
              <a:gd name="connsiteX51" fmla="*/ 16572 w 558843"/>
              <a:gd name="connsiteY51" fmla="*/ 146310 h 2203865"/>
              <a:gd name="connsiteX52" fmla="*/ 18219 w 558843"/>
              <a:gd name="connsiteY52" fmla="*/ 145664 h 2203865"/>
              <a:gd name="connsiteX53" fmla="*/ 258442 w 558843"/>
              <a:gd name="connsiteY53" fmla="*/ 6971 h 2203865"/>
              <a:gd name="connsiteX54" fmla="*/ 258511 w 558843"/>
              <a:gd name="connsiteY54" fmla="*/ 6907 h 2203865"/>
              <a:gd name="connsiteX55" fmla="*/ 263968 w 558843"/>
              <a:gd name="connsiteY55" fmla="*/ 3562 h 2203865"/>
              <a:gd name="connsiteX56" fmla="*/ 268698 w 558843"/>
              <a:gd name="connsiteY56" fmla="*/ 1796 h 2203865"/>
              <a:gd name="connsiteX57" fmla="*/ 268938 w 558843"/>
              <a:gd name="connsiteY57" fmla="*/ 1688 h 2203865"/>
              <a:gd name="connsiteX58" fmla="*/ 269064 w 558843"/>
              <a:gd name="connsiteY58" fmla="*/ 1659 h 2203865"/>
              <a:gd name="connsiteX59" fmla="*/ 269920 w 558843"/>
              <a:gd name="connsiteY59" fmla="*/ 1339 h 2203865"/>
              <a:gd name="connsiteX60" fmla="*/ 272069 w 558843"/>
              <a:gd name="connsiteY60" fmla="*/ 979 h 2203865"/>
              <a:gd name="connsiteX61" fmla="*/ 275286 w 558843"/>
              <a:gd name="connsiteY61" fmla="*/ 251 h 2203865"/>
              <a:gd name="connsiteX62" fmla="*/ 299358 w 558843"/>
              <a:gd name="connsiteY62" fmla="*/ 6701 h 2203865"/>
              <a:gd name="connsiteX63" fmla="*/ 300612 w 558843"/>
              <a:gd name="connsiteY63" fmla="*/ 7861 h 2203865"/>
              <a:gd name="connsiteX64" fmla="*/ 541306 w 558843"/>
              <a:gd name="connsiteY64" fmla="*/ 146825 h 2203865"/>
              <a:gd name="connsiteX65" fmla="*/ 551167 w 558843"/>
              <a:gd name="connsiteY65" fmla="*/ 155524 h 2203865"/>
              <a:gd name="connsiteX66" fmla="*/ 552100 w 558843"/>
              <a:gd name="connsiteY66" fmla="*/ 157045 h 2203865"/>
              <a:gd name="connsiteX67" fmla="*/ 552567 w 558843"/>
              <a:gd name="connsiteY67" fmla="*/ 157612 h 2203865"/>
              <a:gd name="connsiteX68" fmla="*/ 553496 w 558843"/>
              <a:gd name="connsiteY68" fmla="*/ 159322 h 2203865"/>
              <a:gd name="connsiteX69" fmla="*/ 554512 w 558843"/>
              <a:gd name="connsiteY69" fmla="*/ 160980 h 2203865"/>
              <a:gd name="connsiteX70" fmla="*/ 554768 w 558843"/>
              <a:gd name="connsiteY70" fmla="*/ 161667 h 2203865"/>
              <a:gd name="connsiteX71" fmla="*/ 555620 w 558843"/>
              <a:gd name="connsiteY71" fmla="*/ 163237 h 2203865"/>
              <a:gd name="connsiteX72" fmla="*/ 558223 w 558843"/>
              <a:gd name="connsiteY72" fmla="*/ 176126 h 2203865"/>
              <a:gd name="connsiteX73" fmla="*/ 558223 w 558843"/>
              <a:gd name="connsiteY73" fmla="*/ 269469 h 2203865"/>
              <a:gd name="connsiteX74" fmla="*/ 558842 w 558843"/>
              <a:gd name="connsiteY74" fmla="*/ 269469 h 2203865"/>
              <a:gd name="connsiteX75" fmla="*/ 558842 w 558843"/>
              <a:gd name="connsiteY75" fmla="*/ 460525 h 2203865"/>
              <a:gd name="connsiteX76" fmla="*/ 558842 w 558843"/>
              <a:gd name="connsiteY76" fmla="*/ 1871195 h 2203865"/>
              <a:gd name="connsiteX77" fmla="*/ 558224 w 558843"/>
              <a:gd name="connsiteY77" fmla="*/ 1871195 h 2203865"/>
              <a:gd name="connsiteX78" fmla="*/ 558223 w 558843"/>
              <a:gd name="connsiteY78" fmla="*/ 2025416 h 2203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58843" h="2203865">
                <a:moveTo>
                  <a:pt x="558843" y="2029529"/>
                </a:moveTo>
                <a:cubicBezTo>
                  <a:pt x="558759" y="2033256"/>
                  <a:pt x="558047" y="2036939"/>
                  <a:pt x="556750" y="2040416"/>
                </a:cubicBezTo>
                <a:lnTo>
                  <a:pt x="555633" y="2042338"/>
                </a:lnTo>
                <a:lnTo>
                  <a:pt x="555621" y="2042375"/>
                </a:lnTo>
                <a:cubicBezTo>
                  <a:pt x="554783" y="2044356"/>
                  <a:pt x="553758" y="2046238"/>
                  <a:pt x="552568" y="2048000"/>
                </a:cubicBezTo>
                <a:lnTo>
                  <a:pt x="551808" y="2048921"/>
                </a:lnTo>
                <a:lnTo>
                  <a:pt x="551144" y="2050063"/>
                </a:lnTo>
                <a:lnTo>
                  <a:pt x="549520" y="2051695"/>
                </a:lnTo>
                <a:lnTo>
                  <a:pt x="548525" y="2052901"/>
                </a:lnTo>
                <a:lnTo>
                  <a:pt x="547368" y="2053855"/>
                </a:lnTo>
                <a:lnTo>
                  <a:pt x="547106" y="2054117"/>
                </a:lnTo>
                <a:lnTo>
                  <a:pt x="546728" y="2054383"/>
                </a:lnTo>
                <a:lnTo>
                  <a:pt x="543624" y="2056944"/>
                </a:lnTo>
                <a:cubicBezTo>
                  <a:pt x="541862" y="2058134"/>
                  <a:pt x="539980" y="2059159"/>
                  <a:pt x="537999" y="2059997"/>
                </a:cubicBezTo>
                <a:lnTo>
                  <a:pt x="537908" y="2060025"/>
                </a:lnTo>
                <a:lnTo>
                  <a:pt x="300410" y="2197145"/>
                </a:lnTo>
                <a:lnTo>
                  <a:pt x="300341" y="2197209"/>
                </a:lnTo>
                <a:cubicBezTo>
                  <a:pt x="298625" y="2198505"/>
                  <a:pt x="296796" y="2199623"/>
                  <a:pt x="294884" y="2200554"/>
                </a:cubicBezTo>
                <a:lnTo>
                  <a:pt x="290154" y="2202320"/>
                </a:lnTo>
                <a:lnTo>
                  <a:pt x="289914" y="2202428"/>
                </a:lnTo>
                <a:lnTo>
                  <a:pt x="289789" y="2202456"/>
                </a:lnTo>
                <a:lnTo>
                  <a:pt x="288932" y="2202776"/>
                </a:lnTo>
                <a:lnTo>
                  <a:pt x="288128" y="2202832"/>
                </a:lnTo>
                <a:lnTo>
                  <a:pt x="283566" y="2203865"/>
                </a:lnTo>
                <a:lnTo>
                  <a:pt x="278442" y="2203508"/>
                </a:lnTo>
                <a:lnTo>
                  <a:pt x="276268" y="2203659"/>
                </a:lnTo>
                <a:lnTo>
                  <a:pt x="275131" y="2203277"/>
                </a:lnTo>
                <a:lnTo>
                  <a:pt x="270903" y="2202982"/>
                </a:lnTo>
                <a:cubicBezTo>
                  <a:pt x="266810" y="2201885"/>
                  <a:pt x="262926" y="2200008"/>
                  <a:pt x="259494" y="2197415"/>
                </a:cubicBezTo>
                <a:lnTo>
                  <a:pt x="258240" y="2196255"/>
                </a:lnTo>
                <a:lnTo>
                  <a:pt x="17546" y="2057290"/>
                </a:lnTo>
                <a:cubicBezTo>
                  <a:pt x="13586" y="2055004"/>
                  <a:pt x="10278" y="2052024"/>
                  <a:pt x="7685" y="2048592"/>
                </a:cubicBezTo>
                <a:lnTo>
                  <a:pt x="6752" y="2047070"/>
                </a:lnTo>
                <a:lnTo>
                  <a:pt x="6285" y="2046504"/>
                </a:lnTo>
                <a:lnTo>
                  <a:pt x="5356" y="2044794"/>
                </a:lnTo>
                <a:lnTo>
                  <a:pt x="4340" y="2043135"/>
                </a:lnTo>
                <a:lnTo>
                  <a:pt x="4083" y="2042448"/>
                </a:lnTo>
                <a:lnTo>
                  <a:pt x="3231" y="2040879"/>
                </a:lnTo>
                <a:cubicBezTo>
                  <a:pt x="1556" y="2036917"/>
                  <a:pt x="629" y="2032562"/>
                  <a:pt x="629" y="2027990"/>
                </a:cubicBezTo>
                <a:lnTo>
                  <a:pt x="629" y="1871195"/>
                </a:lnTo>
                <a:lnTo>
                  <a:pt x="0" y="1871195"/>
                </a:lnTo>
                <a:lnTo>
                  <a:pt x="0" y="269469"/>
                </a:lnTo>
                <a:lnTo>
                  <a:pt x="629" y="269469"/>
                </a:lnTo>
                <a:lnTo>
                  <a:pt x="629" y="181055"/>
                </a:lnTo>
                <a:lnTo>
                  <a:pt x="252" y="179390"/>
                </a:lnTo>
                <a:cubicBezTo>
                  <a:pt x="-808" y="170853"/>
                  <a:pt x="1516" y="162182"/>
                  <a:pt x="6702" y="155318"/>
                </a:cubicBezTo>
                <a:lnTo>
                  <a:pt x="7977" y="153939"/>
                </a:lnTo>
                <a:lnTo>
                  <a:pt x="8191" y="153567"/>
                </a:lnTo>
                <a:lnTo>
                  <a:pt x="8845" y="153000"/>
                </a:lnTo>
                <a:lnTo>
                  <a:pt x="11120" y="150539"/>
                </a:lnTo>
                <a:lnTo>
                  <a:pt x="14492" y="148111"/>
                </a:lnTo>
                <a:lnTo>
                  <a:pt x="16572" y="146310"/>
                </a:lnTo>
                <a:lnTo>
                  <a:pt x="18219" y="145664"/>
                </a:lnTo>
                <a:lnTo>
                  <a:pt x="258442" y="6971"/>
                </a:lnTo>
                <a:lnTo>
                  <a:pt x="258511" y="6907"/>
                </a:lnTo>
                <a:cubicBezTo>
                  <a:pt x="260227" y="5610"/>
                  <a:pt x="262056" y="4493"/>
                  <a:pt x="263968" y="3562"/>
                </a:cubicBezTo>
                <a:lnTo>
                  <a:pt x="268698" y="1796"/>
                </a:lnTo>
                <a:lnTo>
                  <a:pt x="268938" y="1688"/>
                </a:lnTo>
                <a:lnTo>
                  <a:pt x="269064" y="1659"/>
                </a:lnTo>
                <a:lnTo>
                  <a:pt x="269920" y="1339"/>
                </a:lnTo>
                <a:lnTo>
                  <a:pt x="272069" y="979"/>
                </a:lnTo>
                <a:lnTo>
                  <a:pt x="275286" y="251"/>
                </a:lnTo>
                <a:cubicBezTo>
                  <a:pt x="283823" y="-809"/>
                  <a:pt x="292494" y="1515"/>
                  <a:pt x="299358" y="6701"/>
                </a:cubicBezTo>
                <a:lnTo>
                  <a:pt x="300612" y="7861"/>
                </a:lnTo>
                <a:lnTo>
                  <a:pt x="541306" y="146825"/>
                </a:lnTo>
                <a:cubicBezTo>
                  <a:pt x="545265" y="149111"/>
                  <a:pt x="548574" y="152092"/>
                  <a:pt x="551167" y="155524"/>
                </a:cubicBezTo>
                <a:lnTo>
                  <a:pt x="552100" y="157045"/>
                </a:lnTo>
                <a:lnTo>
                  <a:pt x="552567" y="157612"/>
                </a:lnTo>
                <a:lnTo>
                  <a:pt x="553496" y="159322"/>
                </a:lnTo>
                <a:lnTo>
                  <a:pt x="554512" y="160980"/>
                </a:lnTo>
                <a:lnTo>
                  <a:pt x="554768" y="161667"/>
                </a:lnTo>
                <a:lnTo>
                  <a:pt x="555620" y="163237"/>
                </a:lnTo>
                <a:cubicBezTo>
                  <a:pt x="557296" y="167198"/>
                  <a:pt x="558223" y="171554"/>
                  <a:pt x="558223" y="176126"/>
                </a:cubicBezTo>
                <a:lnTo>
                  <a:pt x="558223" y="269469"/>
                </a:lnTo>
                <a:lnTo>
                  <a:pt x="558842" y="269469"/>
                </a:lnTo>
                <a:lnTo>
                  <a:pt x="558842" y="460525"/>
                </a:lnTo>
                <a:lnTo>
                  <a:pt x="558842" y="1871195"/>
                </a:lnTo>
                <a:lnTo>
                  <a:pt x="558224" y="1871195"/>
                </a:lnTo>
                <a:lnTo>
                  <a:pt x="558223" y="2025416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49EAD13-0A0B-44C1-92E2-2B514BCBEAC1}"/>
              </a:ext>
            </a:extLst>
          </p:cNvPr>
          <p:cNvSpPr txBox="1"/>
          <p:nvPr/>
        </p:nvSpPr>
        <p:spPr>
          <a:xfrm>
            <a:off x="1929331" y="5056868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中学课表</a:t>
            </a: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25717303-410F-034C-9A7B-976E273A11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8538" y="1222661"/>
            <a:ext cx="3949673" cy="4528671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78D32F32-557B-5849-AEFD-2271A6639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554" y="1677068"/>
            <a:ext cx="488856" cy="46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D9266762-8B66-0147-86E8-433FC47CC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518" y="1677068"/>
            <a:ext cx="488856" cy="46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542C7AC5-50DE-C647-A2F0-E8D26264A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952" y="1677068"/>
            <a:ext cx="488856" cy="46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173A81C8-E9F2-F64B-A064-A8A0BF3F4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952" y="3282325"/>
            <a:ext cx="488856" cy="46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821020A6-2EA7-0047-AB94-8A0E76613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325" y="4027948"/>
            <a:ext cx="1623253" cy="153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任意多边形: 形状 14">
            <a:extLst>
              <a:ext uri="{FF2B5EF4-FFF2-40B4-BE49-F238E27FC236}">
                <a16:creationId xmlns:a16="http://schemas.microsoft.com/office/drawing/2014/main" id="{87152473-E653-F14C-8152-E31F40997A9F}"/>
              </a:ext>
            </a:extLst>
          </p:cNvPr>
          <p:cNvSpPr/>
          <p:nvPr/>
        </p:nvSpPr>
        <p:spPr>
          <a:xfrm rot="16200000">
            <a:off x="6897065" y="4693916"/>
            <a:ext cx="558843" cy="2203865"/>
          </a:xfrm>
          <a:custGeom>
            <a:avLst/>
            <a:gdLst>
              <a:gd name="connsiteX0" fmla="*/ 558843 w 558843"/>
              <a:gd name="connsiteY0" fmla="*/ 2029529 h 2203865"/>
              <a:gd name="connsiteX1" fmla="*/ 556750 w 558843"/>
              <a:gd name="connsiteY1" fmla="*/ 2040416 h 2203865"/>
              <a:gd name="connsiteX2" fmla="*/ 555633 w 558843"/>
              <a:gd name="connsiteY2" fmla="*/ 2042338 h 2203865"/>
              <a:gd name="connsiteX3" fmla="*/ 555621 w 558843"/>
              <a:gd name="connsiteY3" fmla="*/ 2042375 h 2203865"/>
              <a:gd name="connsiteX4" fmla="*/ 552568 w 558843"/>
              <a:gd name="connsiteY4" fmla="*/ 2048000 h 2203865"/>
              <a:gd name="connsiteX5" fmla="*/ 551808 w 558843"/>
              <a:gd name="connsiteY5" fmla="*/ 2048921 h 2203865"/>
              <a:gd name="connsiteX6" fmla="*/ 551144 w 558843"/>
              <a:gd name="connsiteY6" fmla="*/ 2050063 h 2203865"/>
              <a:gd name="connsiteX7" fmla="*/ 549520 w 558843"/>
              <a:gd name="connsiteY7" fmla="*/ 2051695 h 2203865"/>
              <a:gd name="connsiteX8" fmla="*/ 548525 w 558843"/>
              <a:gd name="connsiteY8" fmla="*/ 2052901 h 2203865"/>
              <a:gd name="connsiteX9" fmla="*/ 547368 w 558843"/>
              <a:gd name="connsiteY9" fmla="*/ 2053855 h 2203865"/>
              <a:gd name="connsiteX10" fmla="*/ 547106 w 558843"/>
              <a:gd name="connsiteY10" fmla="*/ 2054117 h 2203865"/>
              <a:gd name="connsiteX11" fmla="*/ 546728 w 558843"/>
              <a:gd name="connsiteY11" fmla="*/ 2054383 h 2203865"/>
              <a:gd name="connsiteX12" fmla="*/ 543624 w 558843"/>
              <a:gd name="connsiteY12" fmla="*/ 2056944 h 2203865"/>
              <a:gd name="connsiteX13" fmla="*/ 537999 w 558843"/>
              <a:gd name="connsiteY13" fmla="*/ 2059997 h 2203865"/>
              <a:gd name="connsiteX14" fmla="*/ 537908 w 558843"/>
              <a:gd name="connsiteY14" fmla="*/ 2060025 h 2203865"/>
              <a:gd name="connsiteX15" fmla="*/ 300410 w 558843"/>
              <a:gd name="connsiteY15" fmla="*/ 2197145 h 2203865"/>
              <a:gd name="connsiteX16" fmla="*/ 300341 w 558843"/>
              <a:gd name="connsiteY16" fmla="*/ 2197209 h 2203865"/>
              <a:gd name="connsiteX17" fmla="*/ 294884 w 558843"/>
              <a:gd name="connsiteY17" fmla="*/ 2200554 h 2203865"/>
              <a:gd name="connsiteX18" fmla="*/ 290154 w 558843"/>
              <a:gd name="connsiteY18" fmla="*/ 2202320 h 2203865"/>
              <a:gd name="connsiteX19" fmla="*/ 289914 w 558843"/>
              <a:gd name="connsiteY19" fmla="*/ 2202428 h 2203865"/>
              <a:gd name="connsiteX20" fmla="*/ 289789 w 558843"/>
              <a:gd name="connsiteY20" fmla="*/ 2202456 h 2203865"/>
              <a:gd name="connsiteX21" fmla="*/ 288932 w 558843"/>
              <a:gd name="connsiteY21" fmla="*/ 2202776 h 2203865"/>
              <a:gd name="connsiteX22" fmla="*/ 288128 w 558843"/>
              <a:gd name="connsiteY22" fmla="*/ 2202832 h 2203865"/>
              <a:gd name="connsiteX23" fmla="*/ 283566 w 558843"/>
              <a:gd name="connsiteY23" fmla="*/ 2203865 h 2203865"/>
              <a:gd name="connsiteX24" fmla="*/ 278442 w 558843"/>
              <a:gd name="connsiteY24" fmla="*/ 2203508 h 2203865"/>
              <a:gd name="connsiteX25" fmla="*/ 276268 w 558843"/>
              <a:gd name="connsiteY25" fmla="*/ 2203659 h 2203865"/>
              <a:gd name="connsiteX26" fmla="*/ 275131 w 558843"/>
              <a:gd name="connsiteY26" fmla="*/ 2203277 h 2203865"/>
              <a:gd name="connsiteX27" fmla="*/ 270903 w 558843"/>
              <a:gd name="connsiteY27" fmla="*/ 2202982 h 2203865"/>
              <a:gd name="connsiteX28" fmla="*/ 259494 w 558843"/>
              <a:gd name="connsiteY28" fmla="*/ 2197415 h 2203865"/>
              <a:gd name="connsiteX29" fmla="*/ 258240 w 558843"/>
              <a:gd name="connsiteY29" fmla="*/ 2196255 h 2203865"/>
              <a:gd name="connsiteX30" fmla="*/ 17546 w 558843"/>
              <a:gd name="connsiteY30" fmla="*/ 2057290 h 2203865"/>
              <a:gd name="connsiteX31" fmla="*/ 7685 w 558843"/>
              <a:gd name="connsiteY31" fmla="*/ 2048592 h 2203865"/>
              <a:gd name="connsiteX32" fmla="*/ 6752 w 558843"/>
              <a:gd name="connsiteY32" fmla="*/ 2047070 h 2203865"/>
              <a:gd name="connsiteX33" fmla="*/ 6285 w 558843"/>
              <a:gd name="connsiteY33" fmla="*/ 2046504 h 2203865"/>
              <a:gd name="connsiteX34" fmla="*/ 5356 w 558843"/>
              <a:gd name="connsiteY34" fmla="*/ 2044794 h 2203865"/>
              <a:gd name="connsiteX35" fmla="*/ 4340 w 558843"/>
              <a:gd name="connsiteY35" fmla="*/ 2043135 h 2203865"/>
              <a:gd name="connsiteX36" fmla="*/ 4083 w 558843"/>
              <a:gd name="connsiteY36" fmla="*/ 2042448 h 2203865"/>
              <a:gd name="connsiteX37" fmla="*/ 3231 w 558843"/>
              <a:gd name="connsiteY37" fmla="*/ 2040879 h 2203865"/>
              <a:gd name="connsiteX38" fmla="*/ 629 w 558843"/>
              <a:gd name="connsiteY38" fmla="*/ 2027990 h 2203865"/>
              <a:gd name="connsiteX39" fmla="*/ 629 w 558843"/>
              <a:gd name="connsiteY39" fmla="*/ 1871195 h 2203865"/>
              <a:gd name="connsiteX40" fmla="*/ 0 w 558843"/>
              <a:gd name="connsiteY40" fmla="*/ 1871195 h 2203865"/>
              <a:gd name="connsiteX41" fmla="*/ 0 w 558843"/>
              <a:gd name="connsiteY41" fmla="*/ 269469 h 2203865"/>
              <a:gd name="connsiteX42" fmla="*/ 629 w 558843"/>
              <a:gd name="connsiteY42" fmla="*/ 269469 h 2203865"/>
              <a:gd name="connsiteX43" fmla="*/ 629 w 558843"/>
              <a:gd name="connsiteY43" fmla="*/ 181055 h 2203865"/>
              <a:gd name="connsiteX44" fmla="*/ 252 w 558843"/>
              <a:gd name="connsiteY44" fmla="*/ 179390 h 2203865"/>
              <a:gd name="connsiteX45" fmla="*/ 6702 w 558843"/>
              <a:gd name="connsiteY45" fmla="*/ 155318 h 2203865"/>
              <a:gd name="connsiteX46" fmla="*/ 7977 w 558843"/>
              <a:gd name="connsiteY46" fmla="*/ 153939 h 2203865"/>
              <a:gd name="connsiteX47" fmla="*/ 8191 w 558843"/>
              <a:gd name="connsiteY47" fmla="*/ 153567 h 2203865"/>
              <a:gd name="connsiteX48" fmla="*/ 8845 w 558843"/>
              <a:gd name="connsiteY48" fmla="*/ 153000 h 2203865"/>
              <a:gd name="connsiteX49" fmla="*/ 11120 w 558843"/>
              <a:gd name="connsiteY49" fmla="*/ 150539 h 2203865"/>
              <a:gd name="connsiteX50" fmla="*/ 14492 w 558843"/>
              <a:gd name="connsiteY50" fmla="*/ 148111 h 2203865"/>
              <a:gd name="connsiteX51" fmla="*/ 16572 w 558843"/>
              <a:gd name="connsiteY51" fmla="*/ 146310 h 2203865"/>
              <a:gd name="connsiteX52" fmla="*/ 18219 w 558843"/>
              <a:gd name="connsiteY52" fmla="*/ 145664 h 2203865"/>
              <a:gd name="connsiteX53" fmla="*/ 258442 w 558843"/>
              <a:gd name="connsiteY53" fmla="*/ 6971 h 2203865"/>
              <a:gd name="connsiteX54" fmla="*/ 258511 w 558843"/>
              <a:gd name="connsiteY54" fmla="*/ 6907 h 2203865"/>
              <a:gd name="connsiteX55" fmla="*/ 263968 w 558843"/>
              <a:gd name="connsiteY55" fmla="*/ 3562 h 2203865"/>
              <a:gd name="connsiteX56" fmla="*/ 268698 w 558843"/>
              <a:gd name="connsiteY56" fmla="*/ 1796 h 2203865"/>
              <a:gd name="connsiteX57" fmla="*/ 268938 w 558843"/>
              <a:gd name="connsiteY57" fmla="*/ 1688 h 2203865"/>
              <a:gd name="connsiteX58" fmla="*/ 269064 w 558843"/>
              <a:gd name="connsiteY58" fmla="*/ 1659 h 2203865"/>
              <a:gd name="connsiteX59" fmla="*/ 269920 w 558843"/>
              <a:gd name="connsiteY59" fmla="*/ 1339 h 2203865"/>
              <a:gd name="connsiteX60" fmla="*/ 272069 w 558843"/>
              <a:gd name="connsiteY60" fmla="*/ 979 h 2203865"/>
              <a:gd name="connsiteX61" fmla="*/ 275286 w 558843"/>
              <a:gd name="connsiteY61" fmla="*/ 251 h 2203865"/>
              <a:gd name="connsiteX62" fmla="*/ 299358 w 558843"/>
              <a:gd name="connsiteY62" fmla="*/ 6701 h 2203865"/>
              <a:gd name="connsiteX63" fmla="*/ 300612 w 558843"/>
              <a:gd name="connsiteY63" fmla="*/ 7861 h 2203865"/>
              <a:gd name="connsiteX64" fmla="*/ 541306 w 558843"/>
              <a:gd name="connsiteY64" fmla="*/ 146825 h 2203865"/>
              <a:gd name="connsiteX65" fmla="*/ 551167 w 558843"/>
              <a:gd name="connsiteY65" fmla="*/ 155524 h 2203865"/>
              <a:gd name="connsiteX66" fmla="*/ 552100 w 558843"/>
              <a:gd name="connsiteY66" fmla="*/ 157045 h 2203865"/>
              <a:gd name="connsiteX67" fmla="*/ 552567 w 558843"/>
              <a:gd name="connsiteY67" fmla="*/ 157612 h 2203865"/>
              <a:gd name="connsiteX68" fmla="*/ 553496 w 558843"/>
              <a:gd name="connsiteY68" fmla="*/ 159322 h 2203865"/>
              <a:gd name="connsiteX69" fmla="*/ 554512 w 558843"/>
              <a:gd name="connsiteY69" fmla="*/ 160980 h 2203865"/>
              <a:gd name="connsiteX70" fmla="*/ 554768 w 558843"/>
              <a:gd name="connsiteY70" fmla="*/ 161667 h 2203865"/>
              <a:gd name="connsiteX71" fmla="*/ 555620 w 558843"/>
              <a:gd name="connsiteY71" fmla="*/ 163237 h 2203865"/>
              <a:gd name="connsiteX72" fmla="*/ 558223 w 558843"/>
              <a:gd name="connsiteY72" fmla="*/ 176126 h 2203865"/>
              <a:gd name="connsiteX73" fmla="*/ 558223 w 558843"/>
              <a:gd name="connsiteY73" fmla="*/ 269469 h 2203865"/>
              <a:gd name="connsiteX74" fmla="*/ 558842 w 558843"/>
              <a:gd name="connsiteY74" fmla="*/ 269469 h 2203865"/>
              <a:gd name="connsiteX75" fmla="*/ 558842 w 558843"/>
              <a:gd name="connsiteY75" fmla="*/ 460525 h 2203865"/>
              <a:gd name="connsiteX76" fmla="*/ 558842 w 558843"/>
              <a:gd name="connsiteY76" fmla="*/ 1871195 h 2203865"/>
              <a:gd name="connsiteX77" fmla="*/ 558224 w 558843"/>
              <a:gd name="connsiteY77" fmla="*/ 1871195 h 2203865"/>
              <a:gd name="connsiteX78" fmla="*/ 558223 w 558843"/>
              <a:gd name="connsiteY78" fmla="*/ 2025416 h 2203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58843" h="2203865">
                <a:moveTo>
                  <a:pt x="558843" y="2029529"/>
                </a:moveTo>
                <a:cubicBezTo>
                  <a:pt x="558759" y="2033256"/>
                  <a:pt x="558047" y="2036939"/>
                  <a:pt x="556750" y="2040416"/>
                </a:cubicBezTo>
                <a:lnTo>
                  <a:pt x="555633" y="2042338"/>
                </a:lnTo>
                <a:lnTo>
                  <a:pt x="555621" y="2042375"/>
                </a:lnTo>
                <a:cubicBezTo>
                  <a:pt x="554783" y="2044356"/>
                  <a:pt x="553758" y="2046238"/>
                  <a:pt x="552568" y="2048000"/>
                </a:cubicBezTo>
                <a:lnTo>
                  <a:pt x="551808" y="2048921"/>
                </a:lnTo>
                <a:lnTo>
                  <a:pt x="551144" y="2050063"/>
                </a:lnTo>
                <a:lnTo>
                  <a:pt x="549520" y="2051695"/>
                </a:lnTo>
                <a:lnTo>
                  <a:pt x="548525" y="2052901"/>
                </a:lnTo>
                <a:lnTo>
                  <a:pt x="547368" y="2053855"/>
                </a:lnTo>
                <a:lnTo>
                  <a:pt x="547106" y="2054117"/>
                </a:lnTo>
                <a:lnTo>
                  <a:pt x="546728" y="2054383"/>
                </a:lnTo>
                <a:lnTo>
                  <a:pt x="543624" y="2056944"/>
                </a:lnTo>
                <a:cubicBezTo>
                  <a:pt x="541862" y="2058134"/>
                  <a:pt x="539980" y="2059159"/>
                  <a:pt x="537999" y="2059997"/>
                </a:cubicBezTo>
                <a:lnTo>
                  <a:pt x="537908" y="2060025"/>
                </a:lnTo>
                <a:lnTo>
                  <a:pt x="300410" y="2197145"/>
                </a:lnTo>
                <a:lnTo>
                  <a:pt x="300341" y="2197209"/>
                </a:lnTo>
                <a:cubicBezTo>
                  <a:pt x="298625" y="2198505"/>
                  <a:pt x="296796" y="2199623"/>
                  <a:pt x="294884" y="2200554"/>
                </a:cubicBezTo>
                <a:lnTo>
                  <a:pt x="290154" y="2202320"/>
                </a:lnTo>
                <a:lnTo>
                  <a:pt x="289914" y="2202428"/>
                </a:lnTo>
                <a:lnTo>
                  <a:pt x="289789" y="2202456"/>
                </a:lnTo>
                <a:lnTo>
                  <a:pt x="288932" y="2202776"/>
                </a:lnTo>
                <a:lnTo>
                  <a:pt x="288128" y="2202832"/>
                </a:lnTo>
                <a:lnTo>
                  <a:pt x="283566" y="2203865"/>
                </a:lnTo>
                <a:lnTo>
                  <a:pt x="278442" y="2203508"/>
                </a:lnTo>
                <a:lnTo>
                  <a:pt x="276268" y="2203659"/>
                </a:lnTo>
                <a:lnTo>
                  <a:pt x="275131" y="2203277"/>
                </a:lnTo>
                <a:lnTo>
                  <a:pt x="270903" y="2202982"/>
                </a:lnTo>
                <a:cubicBezTo>
                  <a:pt x="266810" y="2201885"/>
                  <a:pt x="262926" y="2200008"/>
                  <a:pt x="259494" y="2197415"/>
                </a:cubicBezTo>
                <a:lnTo>
                  <a:pt x="258240" y="2196255"/>
                </a:lnTo>
                <a:lnTo>
                  <a:pt x="17546" y="2057290"/>
                </a:lnTo>
                <a:cubicBezTo>
                  <a:pt x="13586" y="2055004"/>
                  <a:pt x="10278" y="2052024"/>
                  <a:pt x="7685" y="2048592"/>
                </a:cubicBezTo>
                <a:lnTo>
                  <a:pt x="6752" y="2047070"/>
                </a:lnTo>
                <a:lnTo>
                  <a:pt x="6285" y="2046504"/>
                </a:lnTo>
                <a:lnTo>
                  <a:pt x="5356" y="2044794"/>
                </a:lnTo>
                <a:lnTo>
                  <a:pt x="4340" y="2043135"/>
                </a:lnTo>
                <a:lnTo>
                  <a:pt x="4083" y="2042448"/>
                </a:lnTo>
                <a:lnTo>
                  <a:pt x="3231" y="2040879"/>
                </a:lnTo>
                <a:cubicBezTo>
                  <a:pt x="1556" y="2036917"/>
                  <a:pt x="629" y="2032562"/>
                  <a:pt x="629" y="2027990"/>
                </a:cubicBezTo>
                <a:lnTo>
                  <a:pt x="629" y="1871195"/>
                </a:lnTo>
                <a:lnTo>
                  <a:pt x="0" y="1871195"/>
                </a:lnTo>
                <a:lnTo>
                  <a:pt x="0" y="269469"/>
                </a:lnTo>
                <a:lnTo>
                  <a:pt x="629" y="269469"/>
                </a:lnTo>
                <a:lnTo>
                  <a:pt x="629" y="181055"/>
                </a:lnTo>
                <a:lnTo>
                  <a:pt x="252" y="179390"/>
                </a:lnTo>
                <a:cubicBezTo>
                  <a:pt x="-808" y="170853"/>
                  <a:pt x="1516" y="162182"/>
                  <a:pt x="6702" y="155318"/>
                </a:cubicBezTo>
                <a:lnTo>
                  <a:pt x="7977" y="153939"/>
                </a:lnTo>
                <a:lnTo>
                  <a:pt x="8191" y="153567"/>
                </a:lnTo>
                <a:lnTo>
                  <a:pt x="8845" y="153000"/>
                </a:lnTo>
                <a:lnTo>
                  <a:pt x="11120" y="150539"/>
                </a:lnTo>
                <a:lnTo>
                  <a:pt x="14492" y="148111"/>
                </a:lnTo>
                <a:lnTo>
                  <a:pt x="16572" y="146310"/>
                </a:lnTo>
                <a:lnTo>
                  <a:pt x="18219" y="145664"/>
                </a:lnTo>
                <a:lnTo>
                  <a:pt x="258442" y="6971"/>
                </a:lnTo>
                <a:lnTo>
                  <a:pt x="258511" y="6907"/>
                </a:lnTo>
                <a:cubicBezTo>
                  <a:pt x="260227" y="5610"/>
                  <a:pt x="262056" y="4493"/>
                  <a:pt x="263968" y="3562"/>
                </a:cubicBezTo>
                <a:lnTo>
                  <a:pt x="268698" y="1796"/>
                </a:lnTo>
                <a:lnTo>
                  <a:pt x="268938" y="1688"/>
                </a:lnTo>
                <a:lnTo>
                  <a:pt x="269064" y="1659"/>
                </a:lnTo>
                <a:lnTo>
                  <a:pt x="269920" y="1339"/>
                </a:lnTo>
                <a:lnTo>
                  <a:pt x="272069" y="979"/>
                </a:lnTo>
                <a:lnTo>
                  <a:pt x="275286" y="251"/>
                </a:lnTo>
                <a:cubicBezTo>
                  <a:pt x="283823" y="-809"/>
                  <a:pt x="292494" y="1515"/>
                  <a:pt x="299358" y="6701"/>
                </a:cubicBezTo>
                <a:lnTo>
                  <a:pt x="300612" y="7861"/>
                </a:lnTo>
                <a:lnTo>
                  <a:pt x="541306" y="146825"/>
                </a:lnTo>
                <a:cubicBezTo>
                  <a:pt x="545265" y="149111"/>
                  <a:pt x="548574" y="152092"/>
                  <a:pt x="551167" y="155524"/>
                </a:cubicBezTo>
                <a:lnTo>
                  <a:pt x="552100" y="157045"/>
                </a:lnTo>
                <a:lnTo>
                  <a:pt x="552567" y="157612"/>
                </a:lnTo>
                <a:lnTo>
                  <a:pt x="553496" y="159322"/>
                </a:lnTo>
                <a:lnTo>
                  <a:pt x="554512" y="160980"/>
                </a:lnTo>
                <a:lnTo>
                  <a:pt x="554768" y="161667"/>
                </a:lnTo>
                <a:lnTo>
                  <a:pt x="555620" y="163237"/>
                </a:lnTo>
                <a:cubicBezTo>
                  <a:pt x="557296" y="167198"/>
                  <a:pt x="558223" y="171554"/>
                  <a:pt x="558223" y="176126"/>
                </a:cubicBezTo>
                <a:lnTo>
                  <a:pt x="558223" y="269469"/>
                </a:lnTo>
                <a:lnTo>
                  <a:pt x="558842" y="269469"/>
                </a:lnTo>
                <a:lnTo>
                  <a:pt x="558842" y="460525"/>
                </a:lnTo>
                <a:lnTo>
                  <a:pt x="558842" y="1871195"/>
                </a:lnTo>
                <a:lnTo>
                  <a:pt x="558224" y="1871195"/>
                </a:lnTo>
                <a:lnTo>
                  <a:pt x="558223" y="2025416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E727E06A-9690-A64E-96D8-872D60FA47A7}"/>
              </a:ext>
            </a:extLst>
          </p:cNvPr>
          <p:cNvSpPr txBox="1"/>
          <p:nvPr/>
        </p:nvSpPr>
        <p:spPr>
          <a:xfrm>
            <a:off x="6555163" y="5595793"/>
            <a:ext cx="12426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大学课表</a:t>
            </a:r>
          </a:p>
        </p:txBody>
      </p:sp>
      <p:pic>
        <p:nvPicPr>
          <p:cNvPr id="9218" name="Picture 2" descr="Free Photo | Deadline text on blackboard with alarm clock">
            <a:extLst>
              <a:ext uri="{FF2B5EF4-FFF2-40B4-BE49-F238E27FC236}">
                <a16:creationId xmlns:a16="http://schemas.microsoft.com/office/drawing/2014/main" id="{E4B486D5-4073-6042-8BD9-AC131EC2ED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09"/>
          <a:stretch/>
        </p:blipFill>
        <p:spPr bwMode="auto">
          <a:xfrm>
            <a:off x="9428355" y="2610724"/>
            <a:ext cx="2390245" cy="90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CD31B8D9-5421-8F4D-AB35-205DB5EE3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" t="35557" r="12862" b="11451"/>
          <a:stretch/>
        </p:blipFill>
        <p:spPr bwMode="auto">
          <a:xfrm>
            <a:off x="9428355" y="3744435"/>
            <a:ext cx="2390246" cy="81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C8F4B33D-EB38-2946-8F22-E2121DF89E23}"/>
              </a:ext>
            </a:extLst>
          </p:cNvPr>
          <p:cNvSpPr txBox="1"/>
          <p:nvPr/>
        </p:nvSpPr>
        <p:spPr>
          <a:xfrm>
            <a:off x="9973300" y="4656758"/>
            <a:ext cx="13003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ddl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DDL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232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39" grpId="0" animBg="1"/>
      <p:bldP spid="40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04D67ED-06FD-4981-BC42-C88AB4CBE689}"/>
              </a:ext>
            </a:extLst>
          </p:cNvPr>
          <p:cNvSpPr/>
          <p:nvPr/>
        </p:nvSpPr>
        <p:spPr>
          <a:xfrm rot="5400000">
            <a:off x="153396" y="212381"/>
            <a:ext cx="883055" cy="777317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91B86DA-5991-40D3-A6C9-9CF08E425F41}"/>
              </a:ext>
            </a:extLst>
          </p:cNvPr>
          <p:cNvSpPr txBox="1"/>
          <p:nvPr/>
        </p:nvSpPr>
        <p:spPr>
          <a:xfrm>
            <a:off x="1164276" y="355470"/>
            <a:ext cx="58272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spc="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大学与中学的不同</a:t>
            </a:r>
            <a:r>
              <a:rPr lang="en-US" altLang="zh-CN" sz="3200" b="1" spc="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</a:t>
            </a:r>
            <a:r>
              <a:rPr lang="zh-CN" altLang="en-US" sz="3200" b="1" spc="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课程数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E35ABF1-5117-46EC-8E0E-DD4E410B8C4F}"/>
              </a:ext>
            </a:extLst>
          </p:cNvPr>
          <p:cNvSpPr txBox="1"/>
          <p:nvPr/>
        </p:nvSpPr>
        <p:spPr>
          <a:xfrm>
            <a:off x="271574" y="339428"/>
            <a:ext cx="646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</a:rPr>
              <a:t>01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F12A7551-811B-432F-BD3B-55905D732DE8}"/>
              </a:ext>
            </a:extLst>
          </p:cNvPr>
          <p:cNvSpPr/>
          <p:nvPr/>
        </p:nvSpPr>
        <p:spPr>
          <a:xfrm rot="5400000">
            <a:off x="740653" y="784327"/>
            <a:ext cx="382346" cy="336563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3" name="图片 22" descr="文本&#10;&#10;描述已自动生成">
            <a:extLst>
              <a:ext uri="{FF2B5EF4-FFF2-40B4-BE49-F238E27FC236}">
                <a16:creationId xmlns:a16="http://schemas.microsoft.com/office/drawing/2014/main" id="{71E27FD3-20E4-460E-B047-B87A29855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674" y="-51688"/>
            <a:ext cx="3575325" cy="813123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C611D75D-8B44-47D5-A3CE-D2D10D726F84}"/>
              </a:ext>
            </a:extLst>
          </p:cNvPr>
          <p:cNvSpPr/>
          <p:nvPr/>
        </p:nvSpPr>
        <p:spPr>
          <a:xfrm rot="16200000">
            <a:off x="489245" y="5560026"/>
            <a:ext cx="558843" cy="1197587"/>
          </a:xfrm>
          <a:custGeom>
            <a:avLst/>
            <a:gdLst>
              <a:gd name="connsiteX0" fmla="*/ 558843 w 558843"/>
              <a:gd name="connsiteY0" fmla="*/ 2029529 h 2203865"/>
              <a:gd name="connsiteX1" fmla="*/ 556750 w 558843"/>
              <a:gd name="connsiteY1" fmla="*/ 2040416 h 2203865"/>
              <a:gd name="connsiteX2" fmla="*/ 555633 w 558843"/>
              <a:gd name="connsiteY2" fmla="*/ 2042338 h 2203865"/>
              <a:gd name="connsiteX3" fmla="*/ 555621 w 558843"/>
              <a:gd name="connsiteY3" fmla="*/ 2042375 h 2203865"/>
              <a:gd name="connsiteX4" fmla="*/ 552568 w 558843"/>
              <a:gd name="connsiteY4" fmla="*/ 2048000 h 2203865"/>
              <a:gd name="connsiteX5" fmla="*/ 551808 w 558843"/>
              <a:gd name="connsiteY5" fmla="*/ 2048921 h 2203865"/>
              <a:gd name="connsiteX6" fmla="*/ 551144 w 558843"/>
              <a:gd name="connsiteY6" fmla="*/ 2050063 h 2203865"/>
              <a:gd name="connsiteX7" fmla="*/ 549520 w 558843"/>
              <a:gd name="connsiteY7" fmla="*/ 2051695 h 2203865"/>
              <a:gd name="connsiteX8" fmla="*/ 548525 w 558843"/>
              <a:gd name="connsiteY8" fmla="*/ 2052901 h 2203865"/>
              <a:gd name="connsiteX9" fmla="*/ 547368 w 558843"/>
              <a:gd name="connsiteY9" fmla="*/ 2053855 h 2203865"/>
              <a:gd name="connsiteX10" fmla="*/ 547106 w 558843"/>
              <a:gd name="connsiteY10" fmla="*/ 2054117 h 2203865"/>
              <a:gd name="connsiteX11" fmla="*/ 546728 w 558843"/>
              <a:gd name="connsiteY11" fmla="*/ 2054383 h 2203865"/>
              <a:gd name="connsiteX12" fmla="*/ 543624 w 558843"/>
              <a:gd name="connsiteY12" fmla="*/ 2056944 h 2203865"/>
              <a:gd name="connsiteX13" fmla="*/ 537999 w 558843"/>
              <a:gd name="connsiteY13" fmla="*/ 2059997 h 2203865"/>
              <a:gd name="connsiteX14" fmla="*/ 537908 w 558843"/>
              <a:gd name="connsiteY14" fmla="*/ 2060025 h 2203865"/>
              <a:gd name="connsiteX15" fmla="*/ 300410 w 558843"/>
              <a:gd name="connsiteY15" fmla="*/ 2197145 h 2203865"/>
              <a:gd name="connsiteX16" fmla="*/ 300341 w 558843"/>
              <a:gd name="connsiteY16" fmla="*/ 2197209 h 2203865"/>
              <a:gd name="connsiteX17" fmla="*/ 294884 w 558843"/>
              <a:gd name="connsiteY17" fmla="*/ 2200554 h 2203865"/>
              <a:gd name="connsiteX18" fmla="*/ 290154 w 558843"/>
              <a:gd name="connsiteY18" fmla="*/ 2202320 h 2203865"/>
              <a:gd name="connsiteX19" fmla="*/ 289914 w 558843"/>
              <a:gd name="connsiteY19" fmla="*/ 2202428 h 2203865"/>
              <a:gd name="connsiteX20" fmla="*/ 289789 w 558843"/>
              <a:gd name="connsiteY20" fmla="*/ 2202456 h 2203865"/>
              <a:gd name="connsiteX21" fmla="*/ 288932 w 558843"/>
              <a:gd name="connsiteY21" fmla="*/ 2202776 h 2203865"/>
              <a:gd name="connsiteX22" fmla="*/ 288128 w 558843"/>
              <a:gd name="connsiteY22" fmla="*/ 2202832 h 2203865"/>
              <a:gd name="connsiteX23" fmla="*/ 283566 w 558843"/>
              <a:gd name="connsiteY23" fmla="*/ 2203865 h 2203865"/>
              <a:gd name="connsiteX24" fmla="*/ 278442 w 558843"/>
              <a:gd name="connsiteY24" fmla="*/ 2203508 h 2203865"/>
              <a:gd name="connsiteX25" fmla="*/ 276268 w 558843"/>
              <a:gd name="connsiteY25" fmla="*/ 2203659 h 2203865"/>
              <a:gd name="connsiteX26" fmla="*/ 275131 w 558843"/>
              <a:gd name="connsiteY26" fmla="*/ 2203277 h 2203865"/>
              <a:gd name="connsiteX27" fmla="*/ 270903 w 558843"/>
              <a:gd name="connsiteY27" fmla="*/ 2202982 h 2203865"/>
              <a:gd name="connsiteX28" fmla="*/ 259494 w 558843"/>
              <a:gd name="connsiteY28" fmla="*/ 2197415 h 2203865"/>
              <a:gd name="connsiteX29" fmla="*/ 258240 w 558843"/>
              <a:gd name="connsiteY29" fmla="*/ 2196255 h 2203865"/>
              <a:gd name="connsiteX30" fmla="*/ 17546 w 558843"/>
              <a:gd name="connsiteY30" fmla="*/ 2057290 h 2203865"/>
              <a:gd name="connsiteX31" fmla="*/ 7685 w 558843"/>
              <a:gd name="connsiteY31" fmla="*/ 2048592 h 2203865"/>
              <a:gd name="connsiteX32" fmla="*/ 6752 w 558843"/>
              <a:gd name="connsiteY32" fmla="*/ 2047070 h 2203865"/>
              <a:gd name="connsiteX33" fmla="*/ 6285 w 558843"/>
              <a:gd name="connsiteY33" fmla="*/ 2046504 h 2203865"/>
              <a:gd name="connsiteX34" fmla="*/ 5356 w 558843"/>
              <a:gd name="connsiteY34" fmla="*/ 2044794 h 2203865"/>
              <a:gd name="connsiteX35" fmla="*/ 4340 w 558843"/>
              <a:gd name="connsiteY35" fmla="*/ 2043135 h 2203865"/>
              <a:gd name="connsiteX36" fmla="*/ 4083 w 558843"/>
              <a:gd name="connsiteY36" fmla="*/ 2042448 h 2203865"/>
              <a:gd name="connsiteX37" fmla="*/ 3231 w 558843"/>
              <a:gd name="connsiteY37" fmla="*/ 2040879 h 2203865"/>
              <a:gd name="connsiteX38" fmla="*/ 629 w 558843"/>
              <a:gd name="connsiteY38" fmla="*/ 2027990 h 2203865"/>
              <a:gd name="connsiteX39" fmla="*/ 629 w 558843"/>
              <a:gd name="connsiteY39" fmla="*/ 1871195 h 2203865"/>
              <a:gd name="connsiteX40" fmla="*/ 0 w 558843"/>
              <a:gd name="connsiteY40" fmla="*/ 1871195 h 2203865"/>
              <a:gd name="connsiteX41" fmla="*/ 0 w 558843"/>
              <a:gd name="connsiteY41" fmla="*/ 269469 h 2203865"/>
              <a:gd name="connsiteX42" fmla="*/ 629 w 558843"/>
              <a:gd name="connsiteY42" fmla="*/ 269469 h 2203865"/>
              <a:gd name="connsiteX43" fmla="*/ 629 w 558843"/>
              <a:gd name="connsiteY43" fmla="*/ 181055 h 2203865"/>
              <a:gd name="connsiteX44" fmla="*/ 252 w 558843"/>
              <a:gd name="connsiteY44" fmla="*/ 179390 h 2203865"/>
              <a:gd name="connsiteX45" fmla="*/ 6702 w 558843"/>
              <a:gd name="connsiteY45" fmla="*/ 155318 h 2203865"/>
              <a:gd name="connsiteX46" fmla="*/ 7977 w 558843"/>
              <a:gd name="connsiteY46" fmla="*/ 153939 h 2203865"/>
              <a:gd name="connsiteX47" fmla="*/ 8191 w 558843"/>
              <a:gd name="connsiteY47" fmla="*/ 153567 h 2203865"/>
              <a:gd name="connsiteX48" fmla="*/ 8845 w 558843"/>
              <a:gd name="connsiteY48" fmla="*/ 153000 h 2203865"/>
              <a:gd name="connsiteX49" fmla="*/ 11120 w 558843"/>
              <a:gd name="connsiteY49" fmla="*/ 150539 h 2203865"/>
              <a:gd name="connsiteX50" fmla="*/ 14492 w 558843"/>
              <a:gd name="connsiteY50" fmla="*/ 148111 h 2203865"/>
              <a:gd name="connsiteX51" fmla="*/ 16572 w 558843"/>
              <a:gd name="connsiteY51" fmla="*/ 146310 h 2203865"/>
              <a:gd name="connsiteX52" fmla="*/ 18219 w 558843"/>
              <a:gd name="connsiteY52" fmla="*/ 145664 h 2203865"/>
              <a:gd name="connsiteX53" fmla="*/ 258442 w 558843"/>
              <a:gd name="connsiteY53" fmla="*/ 6971 h 2203865"/>
              <a:gd name="connsiteX54" fmla="*/ 258511 w 558843"/>
              <a:gd name="connsiteY54" fmla="*/ 6907 h 2203865"/>
              <a:gd name="connsiteX55" fmla="*/ 263968 w 558843"/>
              <a:gd name="connsiteY55" fmla="*/ 3562 h 2203865"/>
              <a:gd name="connsiteX56" fmla="*/ 268698 w 558843"/>
              <a:gd name="connsiteY56" fmla="*/ 1796 h 2203865"/>
              <a:gd name="connsiteX57" fmla="*/ 268938 w 558843"/>
              <a:gd name="connsiteY57" fmla="*/ 1688 h 2203865"/>
              <a:gd name="connsiteX58" fmla="*/ 269064 w 558843"/>
              <a:gd name="connsiteY58" fmla="*/ 1659 h 2203865"/>
              <a:gd name="connsiteX59" fmla="*/ 269920 w 558843"/>
              <a:gd name="connsiteY59" fmla="*/ 1339 h 2203865"/>
              <a:gd name="connsiteX60" fmla="*/ 272069 w 558843"/>
              <a:gd name="connsiteY60" fmla="*/ 979 h 2203865"/>
              <a:gd name="connsiteX61" fmla="*/ 275286 w 558843"/>
              <a:gd name="connsiteY61" fmla="*/ 251 h 2203865"/>
              <a:gd name="connsiteX62" fmla="*/ 299358 w 558843"/>
              <a:gd name="connsiteY62" fmla="*/ 6701 h 2203865"/>
              <a:gd name="connsiteX63" fmla="*/ 300612 w 558843"/>
              <a:gd name="connsiteY63" fmla="*/ 7861 h 2203865"/>
              <a:gd name="connsiteX64" fmla="*/ 541306 w 558843"/>
              <a:gd name="connsiteY64" fmla="*/ 146825 h 2203865"/>
              <a:gd name="connsiteX65" fmla="*/ 551167 w 558843"/>
              <a:gd name="connsiteY65" fmla="*/ 155524 h 2203865"/>
              <a:gd name="connsiteX66" fmla="*/ 552100 w 558843"/>
              <a:gd name="connsiteY66" fmla="*/ 157045 h 2203865"/>
              <a:gd name="connsiteX67" fmla="*/ 552567 w 558843"/>
              <a:gd name="connsiteY67" fmla="*/ 157612 h 2203865"/>
              <a:gd name="connsiteX68" fmla="*/ 553496 w 558843"/>
              <a:gd name="connsiteY68" fmla="*/ 159322 h 2203865"/>
              <a:gd name="connsiteX69" fmla="*/ 554512 w 558843"/>
              <a:gd name="connsiteY69" fmla="*/ 160980 h 2203865"/>
              <a:gd name="connsiteX70" fmla="*/ 554768 w 558843"/>
              <a:gd name="connsiteY70" fmla="*/ 161667 h 2203865"/>
              <a:gd name="connsiteX71" fmla="*/ 555620 w 558843"/>
              <a:gd name="connsiteY71" fmla="*/ 163237 h 2203865"/>
              <a:gd name="connsiteX72" fmla="*/ 558223 w 558843"/>
              <a:gd name="connsiteY72" fmla="*/ 176126 h 2203865"/>
              <a:gd name="connsiteX73" fmla="*/ 558223 w 558843"/>
              <a:gd name="connsiteY73" fmla="*/ 269469 h 2203865"/>
              <a:gd name="connsiteX74" fmla="*/ 558842 w 558843"/>
              <a:gd name="connsiteY74" fmla="*/ 269469 h 2203865"/>
              <a:gd name="connsiteX75" fmla="*/ 558842 w 558843"/>
              <a:gd name="connsiteY75" fmla="*/ 460525 h 2203865"/>
              <a:gd name="connsiteX76" fmla="*/ 558842 w 558843"/>
              <a:gd name="connsiteY76" fmla="*/ 1871195 h 2203865"/>
              <a:gd name="connsiteX77" fmla="*/ 558224 w 558843"/>
              <a:gd name="connsiteY77" fmla="*/ 1871195 h 2203865"/>
              <a:gd name="connsiteX78" fmla="*/ 558223 w 558843"/>
              <a:gd name="connsiteY78" fmla="*/ 2025416 h 2203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58843" h="2203865">
                <a:moveTo>
                  <a:pt x="558843" y="2029529"/>
                </a:moveTo>
                <a:cubicBezTo>
                  <a:pt x="558759" y="2033256"/>
                  <a:pt x="558047" y="2036939"/>
                  <a:pt x="556750" y="2040416"/>
                </a:cubicBezTo>
                <a:lnTo>
                  <a:pt x="555633" y="2042338"/>
                </a:lnTo>
                <a:lnTo>
                  <a:pt x="555621" y="2042375"/>
                </a:lnTo>
                <a:cubicBezTo>
                  <a:pt x="554783" y="2044356"/>
                  <a:pt x="553758" y="2046238"/>
                  <a:pt x="552568" y="2048000"/>
                </a:cubicBezTo>
                <a:lnTo>
                  <a:pt x="551808" y="2048921"/>
                </a:lnTo>
                <a:lnTo>
                  <a:pt x="551144" y="2050063"/>
                </a:lnTo>
                <a:lnTo>
                  <a:pt x="549520" y="2051695"/>
                </a:lnTo>
                <a:lnTo>
                  <a:pt x="548525" y="2052901"/>
                </a:lnTo>
                <a:lnTo>
                  <a:pt x="547368" y="2053855"/>
                </a:lnTo>
                <a:lnTo>
                  <a:pt x="547106" y="2054117"/>
                </a:lnTo>
                <a:lnTo>
                  <a:pt x="546728" y="2054383"/>
                </a:lnTo>
                <a:lnTo>
                  <a:pt x="543624" y="2056944"/>
                </a:lnTo>
                <a:cubicBezTo>
                  <a:pt x="541862" y="2058134"/>
                  <a:pt x="539980" y="2059159"/>
                  <a:pt x="537999" y="2059997"/>
                </a:cubicBezTo>
                <a:lnTo>
                  <a:pt x="537908" y="2060025"/>
                </a:lnTo>
                <a:lnTo>
                  <a:pt x="300410" y="2197145"/>
                </a:lnTo>
                <a:lnTo>
                  <a:pt x="300341" y="2197209"/>
                </a:lnTo>
                <a:cubicBezTo>
                  <a:pt x="298625" y="2198505"/>
                  <a:pt x="296796" y="2199623"/>
                  <a:pt x="294884" y="2200554"/>
                </a:cubicBezTo>
                <a:lnTo>
                  <a:pt x="290154" y="2202320"/>
                </a:lnTo>
                <a:lnTo>
                  <a:pt x="289914" y="2202428"/>
                </a:lnTo>
                <a:lnTo>
                  <a:pt x="289789" y="2202456"/>
                </a:lnTo>
                <a:lnTo>
                  <a:pt x="288932" y="2202776"/>
                </a:lnTo>
                <a:lnTo>
                  <a:pt x="288128" y="2202832"/>
                </a:lnTo>
                <a:lnTo>
                  <a:pt x="283566" y="2203865"/>
                </a:lnTo>
                <a:lnTo>
                  <a:pt x="278442" y="2203508"/>
                </a:lnTo>
                <a:lnTo>
                  <a:pt x="276268" y="2203659"/>
                </a:lnTo>
                <a:lnTo>
                  <a:pt x="275131" y="2203277"/>
                </a:lnTo>
                <a:lnTo>
                  <a:pt x="270903" y="2202982"/>
                </a:lnTo>
                <a:cubicBezTo>
                  <a:pt x="266810" y="2201885"/>
                  <a:pt x="262926" y="2200008"/>
                  <a:pt x="259494" y="2197415"/>
                </a:cubicBezTo>
                <a:lnTo>
                  <a:pt x="258240" y="2196255"/>
                </a:lnTo>
                <a:lnTo>
                  <a:pt x="17546" y="2057290"/>
                </a:lnTo>
                <a:cubicBezTo>
                  <a:pt x="13586" y="2055004"/>
                  <a:pt x="10278" y="2052024"/>
                  <a:pt x="7685" y="2048592"/>
                </a:cubicBezTo>
                <a:lnTo>
                  <a:pt x="6752" y="2047070"/>
                </a:lnTo>
                <a:lnTo>
                  <a:pt x="6285" y="2046504"/>
                </a:lnTo>
                <a:lnTo>
                  <a:pt x="5356" y="2044794"/>
                </a:lnTo>
                <a:lnTo>
                  <a:pt x="4340" y="2043135"/>
                </a:lnTo>
                <a:lnTo>
                  <a:pt x="4083" y="2042448"/>
                </a:lnTo>
                <a:lnTo>
                  <a:pt x="3231" y="2040879"/>
                </a:lnTo>
                <a:cubicBezTo>
                  <a:pt x="1556" y="2036917"/>
                  <a:pt x="629" y="2032562"/>
                  <a:pt x="629" y="2027990"/>
                </a:cubicBezTo>
                <a:lnTo>
                  <a:pt x="629" y="1871195"/>
                </a:lnTo>
                <a:lnTo>
                  <a:pt x="0" y="1871195"/>
                </a:lnTo>
                <a:lnTo>
                  <a:pt x="0" y="269469"/>
                </a:lnTo>
                <a:lnTo>
                  <a:pt x="629" y="269469"/>
                </a:lnTo>
                <a:lnTo>
                  <a:pt x="629" y="181055"/>
                </a:lnTo>
                <a:lnTo>
                  <a:pt x="252" y="179390"/>
                </a:lnTo>
                <a:cubicBezTo>
                  <a:pt x="-808" y="170853"/>
                  <a:pt x="1516" y="162182"/>
                  <a:pt x="6702" y="155318"/>
                </a:cubicBezTo>
                <a:lnTo>
                  <a:pt x="7977" y="153939"/>
                </a:lnTo>
                <a:lnTo>
                  <a:pt x="8191" y="153567"/>
                </a:lnTo>
                <a:lnTo>
                  <a:pt x="8845" y="153000"/>
                </a:lnTo>
                <a:lnTo>
                  <a:pt x="11120" y="150539"/>
                </a:lnTo>
                <a:lnTo>
                  <a:pt x="14492" y="148111"/>
                </a:lnTo>
                <a:lnTo>
                  <a:pt x="16572" y="146310"/>
                </a:lnTo>
                <a:lnTo>
                  <a:pt x="18219" y="145664"/>
                </a:lnTo>
                <a:lnTo>
                  <a:pt x="258442" y="6971"/>
                </a:lnTo>
                <a:lnTo>
                  <a:pt x="258511" y="6907"/>
                </a:lnTo>
                <a:cubicBezTo>
                  <a:pt x="260227" y="5610"/>
                  <a:pt x="262056" y="4493"/>
                  <a:pt x="263968" y="3562"/>
                </a:cubicBezTo>
                <a:lnTo>
                  <a:pt x="268698" y="1796"/>
                </a:lnTo>
                <a:lnTo>
                  <a:pt x="268938" y="1688"/>
                </a:lnTo>
                <a:lnTo>
                  <a:pt x="269064" y="1659"/>
                </a:lnTo>
                <a:lnTo>
                  <a:pt x="269920" y="1339"/>
                </a:lnTo>
                <a:lnTo>
                  <a:pt x="272069" y="979"/>
                </a:lnTo>
                <a:lnTo>
                  <a:pt x="275286" y="251"/>
                </a:lnTo>
                <a:cubicBezTo>
                  <a:pt x="283823" y="-809"/>
                  <a:pt x="292494" y="1515"/>
                  <a:pt x="299358" y="6701"/>
                </a:cubicBezTo>
                <a:lnTo>
                  <a:pt x="300612" y="7861"/>
                </a:lnTo>
                <a:lnTo>
                  <a:pt x="541306" y="146825"/>
                </a:lnTo>
                <a:cubicBezTo>
                  <a:pt x="545265" y="149111"/>
                  <a:pt x="548574" y="152092"/>
                  <a:pt x="551167" y="155524"/>
                </a:cubicBezTo>
                <a:lnTo>
                  <a:pt x="552100" y="157045"/>
                </a:lnTo>
                <a:lnTo>
                  <a:pt x="552567" y="157612"/>
                </a:lnTo>
                <a:lnTo>
                  <a:pt x="553496" y="159322"/>
                </a:lnTo>
                <a:lnTo>
                  <a:pt x="554512" y="160980"/>
                </a:lnTo>
                <a:lnTo>
                  <a:pt x="554768" y="161667"/>
                </a:lnTo>
                <a:lnTo>
                  <a:pt x="555620" y="163237"/>
                </a:lnTo>
                <a:cubicBezTo>
                  <a:pt x="557296" y="167198"/>
                  <a:pt x="558223" y="171554"/>
                  <a:pt x="558223" y="176126"/>
                </a:cubicBezTo>
                <a:lnTo>
                  <a:pt x="558223" y="269469"/>
                </a:lnTo>
                <a:lnTo>
                  <a:pt x="558842" y="269469"/>
                </a:lnTo>
                <a:lnTo>
                  <a:pt x="558842" y="460525"/>
                </a:lnTo>
                <a:lnTo>
                  <a:pt x="558842" y="1871195"/>
                </a:lnTo>
                <a:lnTo>
                  <a:pt x="558224" y="1871195"/>
                </a:lnTo>
                <a:lnTo>
                  <a:pt x="558223" y="2025416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49EAD13-0A0B-44C1-92E2-2B514BCBEAC1}"/>
              </a:ext>
            </a:extLst>
          </p:cNvPr>
          <p:cNvSpPr txBox="1"/>
          <p:nvPr/>
        </p:nvSpPr>
        <p:spPr>
          <a:xfrm>
            <a:off x="419141" y="5958765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高一</a:t>
            </a:r>
          </a:p>
        </p:txBody>
      </p:sp>
      <p:sp>
        <p:nvSpPr>
          <p:cNvPr id="39" name="任意多边形: 形状 14">
            <a:extLst>
              <a:ext uri="{FF2B5EF4-FFF2-40B4-BE49-F238E27FC236}">
                <a16:creationId xmlns:a16="http://schemas.microsoft.com/office/drawing/2014/main" id="{87152473-E653-F14C-8152-E31F40997A9F}"/>
              </a:ext>
            </a:extLst>
          </p:cNvPr>
          <p:cNvSpPr/>
          <p:nvPr/>
        </p:nvSpPr>
        <p:spPr>
          <a:xfrm rot="16200000">
            <a:off x="8301336" y="4651393"/>
            <a:ext cx="558843" cy="2203865"/>
          </a:xfrm>
          <a:custGeom>
            <a:avLst/>
            <a:gdLst>
              <a:gd name="connsiteX0" fmla="*/ 558843 w 558843"/>
              <a:gd name="connsiteY0" fmla="*/ 2029529 h 2203865"/>
              <a:gd name="connsiteX1" fmla="*/ 556750 w 558843"/>
              <a:gd name="connsiteY1" fmla="*/ 2040416 h 2203865"/>
              <a:gd name="connsiteX2" fmla="*/ 555633 w 558843"/>
              <a:gd name="connsiteY2" fmla="*/ 2042338 h 2203865"/>
              <a:gd name="connsiteX3" fmla="*/ 555621 w 558843"/>
              <a:gd name="connsiteY3" fmla="*/ 2042375 h 2203865"/>
              <a:gd name="connsiteX4" fmla="*/ 552568 w 558843"/>
              <a:gd name="connsiteY4" fmla="*/ 2048000 h 2203865"/>
              <a:gd name="connsiteX5" fmla="*/ 551808 w 558843"/>
              <a:gd name="connsiteY5" fmla="*/ 2048921 h 2203865"/>
              <a:gd name="connsiteX6" fmla="*/ 551144 w 558843"/>
              <a:gd name="connsiteY6" fmla="*/ 2050063 h 2203865"/>
              <a:gd name="connsiteX7" fmla="*/ 549520 w 558843"/>
              <a:gd name="connsiteY7" fmla="*/ 2051695 h 2203865"/>
              <a:gd name="connsiteX8" fmla="*/ 548525 w 558843"/>
              <a:gd name="connsiteY8" fmla="*/ 2052901 h 2203865"/>
              <a:gd name="connsiteX9" fmla="*/ 547368 w 558843"/>
              <a:gd name="connsiteY9" fmla="*/ 2053855 h 2203865"/>
              <a:gd name="connsiteX10" fmla="*/ 547106 w 558843"/>
              <a:gd name="connsiteY10" fmla="*/ 2054117 h 2203865"/>
              <a:gd name="connsiteX11" fmla="*/ 546728 w 558843"/>
              <a:gd name="connsiteY11" fmla="*/ 2054383 h 2203865"/>
              <a:gd name="connsiteX12" fmla="*/ 543624 w 558843"/>
              <a:gd name="connsiteY12" fmla="*/ 2056944 h 2203865"/>
              <a:gd name="connsiteX13" fmla="*/ 537999 w 558843"/>
              <a:gd name="connsiteY13" fmla="*/ 2059997 h 2203865"/>
              <a:gd name="connsiteX14" fmla="*/ 537908 w 558843"/>
              <a:gd name="connsiteY14" fmla="*/ 2060025 h 2203865"/>
              <a:gd name="connsiteX15" fmla="*/ 300410 w 558843"/>
              <a:gd name="connsiteY15" fmla="*/ 2197145 h 2203865"/>
              <a:gd name="connsiteX16" fmla="*/ 300341 w 558843"/>
              <a:gd name="connsiteY16" fmla="*/ 2197209 h 2203865"/>
              <a:gd name="connsiteX17" fmla="*/ 294884 w 558843"/>
              <a:gd name="connsiteY17" fmla="*/ 2200554 h 2203865"/>
              <a:gd name="connsiteX18" fmla="*/ 290154 w 558843"/>
              <a:gd name="connsiteY18" fmla="*/ 2202320 h 2203865"/>
              <a:gd name="connsiteX19" fmla="*/ 289914 w 558843"/>
              <a:gd name="connsiteY19" fmla="*/ 2202428 h 2203865"/>
              <a:gd name="connsiteX20" fmla="*/ 289789 w 558843"/>
              <a:gd name="connsiteY20" fmla="*/ 2202456 h 2203865"/>
              <a:gd name="connsiteX21" fmla="*/ 288932 w 558843"/>
              <a:gd name="connsiteY21" fmla="*/ 2202776 h 2203865"/>
              <a:gd name="connsiteX22" fmla="*/ 288128 w 558843"/>
              <a:gd name="connsiteY22" fmla="*/ 2202832 h 2203865"/>
              <a:gd name="connsiteX23" fmla="*/ 283566 w 558843"/>
              <a:gd name="connsiteY23" fmla="*/ 2203865 h 2203865"/>
              <a:gd name="connsiteX24" fmla="*/ 278442 w 558843"/>
              <a:gd name="connsiteY24" fmla="*/ 2203508 h 2203865"/>
              <a:gd name="connsiteX25" fmla="*/ 276268 w 558843"/>
              <a:gd name="connsiteY25" fmla="*/ 2203659 h 2203865"/>
              <a:gd name="connsiteX26" fmla="*/ 275131 w 558843"/>
              <a:gd name="connsiteY26" fmla="*/ 2203277 h 2203865"/>
              <a:gd name="connsiteX27" fmla="*/ 270903 w 558843"/>
              <a:gd name="connsiteY27" fmla="*/ 2202982 h 2203865"/>
              <a:gd name="connsiteX28" fmla="*/ 259494 w 558843"/>
              <a:gd name="connsiteY28" fmla="*/ 2197415 h 2203865"/>
              <a:gd name="connsiteX29" fmla="*/ 258240 w 558843"/>
              <a:gd name="connsiteY29" fmla="*/ 2196255 h 2203865"/>
              <a:gd name="connsiteX30" fmla="*/ 17546 w 558843"/>
              <a:gd name="connsiteY30" fmla="*/ 2057290 h 2203865"/>
              <a:gd name="connsiteX31" fmla="*/ 7685 w 558843"/>
              <a:gd name="connsiteY31" fmla="*/ 2048592 h 2203865"/>
              <a:gd name="connsiteX32" fmla="*/ 6752 w 558843"/>
              <a:gd name="connsiteY32" fmla="*/ 2047070 h 2203865"/>
              <a:gd name="connsiteX33" fmla="*/ 6285 w 558843"/>
              <a:gd name="connsiteY33" fmla="*/ 2046504 h 2203865"/>
              <a:gd name="connsiteX34" fmla="*/ 5356 w 558843"/>
              <a:gd name="connsiteY34" fmla="*/ 2044794 h 2203865"/>
              <a:gd name="connsiteX35" fmla="*/ 4340 w 558843"/>
              <a:gd name="connsiteY35" fmla="*/ 2043135 h 2203865"/>
              <a:gd name="connsiteX36" fmla="*/ 4083 w 558843"/>
              <a:gd name="connsiteY36" fmla="*/ 2042448 h 2203865"/>
              <a:gd name="connsiteX37" fmla="*/ 3231 w 558843"/>
              <a:gd name="connsiteY37" fmla="*/ 2040879 h 2203865"/>
              <a:gd name="connsiteX38" fmla="*/ 629 w 558843"/>
              <a:gd name="connsiteY38" fmla="*/ 2027990 h 2203865"/>
              <a:gd name="connsiteX39" fmla="*/ 629 w 558843"/>
              <a:gd name="connsiteY39" fmla="*/ 1871195 h 2203865"/>
              <a:gd name="connsiteX40" fmla="*/ 0 w 558843"/>
              <a:gd name="connsiteY40" fmla="*/ 1871195 h 2203865"/>
              <a:gd name="connsiteX41" fmla="*/ 0 w 558843"/>
              <a:gd name="connsiteY41" fmla="*/ 269469 h 2203865"/>
              <a:gd name="connsiteX42" fmla="*/ 629 w 558843"/>
              <a:gd name="connsiteY42" fmla="*/ 269469 h 2203865"/>
              <a:gd name="connsiteX43" fmla="*/ 629 w 558843"/>
              <a:gd name="connsiteY43" fmla="*/ 181055 h 2203865"/>
              <a:gd name="connsiteX44" fmla="*/ 252 w 558843"/>
              <a:gd name="connsiteY44" fmla="*/ 179390 h 2203865"/>
              <a:gd name="connsiteX45" fmla="*/ 6702 w 558843"/>
              <a:gd name="connsiteY45" fmla="*/ 155318 h 2203865"/>
              <a:gd name="connsiteX46" fmla="*/ 7977 w 558843"/>
              <a:gd name="connsiteY46" fmla="*/ 153939 h 2203865"/>
              <a:gd name="connsiteX47" fmla="*/ 8191 w 558843"/>
              <a:gd name="connsiteY47" fmla="*/ 153567 h 2203865"/>
              <a:gd name="connsiteX48" fmla="*/ 8845 w 558843"/>
              <a:gd name="connsiteY48" fmla="*/ 153000 h 2203865"/>
              <a:gd name="connsiteX49" fmla="*/ 11120 w 558843"/>
              <a:gd name="connsiteY49" fmla="*/ 150539 h 2203865"/>
              <a:gd name="connsiteX50" fmla="*/ 14492 w 558843"/>
              <a:gd name="connsiteY50" fmla="*/ 148111 h 2203865"/>
              <a:gd name="connsiteX51" fmla="*/ 16572 w 558843"/>
              <a:gd name="connsiteY51" fmla="*/ 146310 h 2203865"/>
              <a:gd name="connsiteX52" fmla="*/ 18219 w 558843"/>
              <a:gd name="connsiteY52" fmla="*/ 145664 h 2203865"/>
              <a:gd name="connsiteX53" fmla="*/ 258442 w 558843"/>
              <a:gd name="connsiteY53" fmla="*/ 6971 h 2203865"/>
              <a:gd name="connsiteX54" fmla="*/ 258511 w 558843"/>
              <a:gd name="connsiteY54" fmla="*/ 6907 h 2203865"/>
              <a:gd name="connsiteX55" fmla="*/ 263968 w 558843"/>
              <a:gd name="connsiteY55" fmla="*/ 3562 h 2203865"/>
              <a:gd name="connsiteX56" fmla="*/ 268698 w 558843"/>
              <a:gd name="connsiteY56" fmla="*/ 1796 h 2203865"/>
              <a:gd name="connsiteX57" fmla="*/ 268938 w 558843"/>
              <a:gd name="connsiteY57" fmla="*/ 1688 h 2203865"/>
              <a:gd name="connsiteX58" fmla="*/ 269064 w 558843"/>
              <a:gd name="connsiteY58" fmla="*/ 1659 h 2203865"/>
              <a:gd name="connsiteX59" fmla="*/ 269920 w 558843"/>
              <a:gd name="connsiteY59" fmla="*/ 1339 h 2203865"/>
              <a:gd name="connsiteX60" fmla="*/ 272069 w 558843"/>
              <a:gd name="connsiteY60" fmla="*/ 979 h 2203865"/>
              <a:gd name="connsiteX61" fmla="*/ 275286 w 558843"/>
              <a:gd name="connsiteY61" fmla="*/ 251 h 2203865"/>
              <a:gd name="connsiteX62" fmla="*/ 299358 w 558843"/>
              <a:gd name="connsiteY62" fmla="*/ 6701 h 2203865"/>
              <a:gd name="connsiteX63" fmla="*/ 300612 w 558843"/>
              <a:gd name="connsiteY63" fmla="*/ 7861 h 2203865"/>
              <a:gd name="connsiteX64" fmla="*/ 541306 w 558843"/>
              <a:gd name="connsiteY64" fmla="*/ 146825 h 2203865"/>
              <a:gd name="connsiteX65" fmla="*/ 551167 w 558843"/>
              <a:gd name="connsiteY65" fmla="*/ 155524 h 2203865"/>
              <a:gd name="connsiteX66" fmla="*/ 552100 w 558843"/>
              <a:gd name="connsiteY66" fmla="*/ 157045 h 2203865"/>
              <a:gd name="connsiteX67" fmla="*/ 552567 w 558843"/>
              <a:gd name="connsiteY67" fmla="*/ 157612 h 2203865"/>
              <a:gd name="connsiteX68" fmla="*/ 553496 w 558843"/>
              <a:gd name="connsiteY68" fmla="*/ 159322 h 2203865"/>
              <a:gd name="connsiteX69" fmla="*/ 554512 w 558843"/>
              <a:gd name="connsiteY69" fmla="*/ 160980 h 2203865"/>
              <a:gd name="connsiteX70" fmla="*/ 554768 w 558843"/>
              <a:gd name="connsiteY70" fmla="*/ 161667 h 2203865"/>
              <a:gd name="connsiteX71" fmla="*/ 555620 w 558843"/>
              <a:gd name="connsiteY71" fmla="*/ 163237 h 2203865"/>
              <a:gd name="connsiteX72" fmla="*/ 558223 w 558843"/>
              <a:gd name="connsiteY72" fmla="*/ 176126 h 2203865"/>
              <a:gd name="connsiteX73" fmla="*/ 558223 w 558843"/>
              <a:gd name="connsiteY73" fmla="*/ 269469 h 2203865"/>
              <a:gd name="connsiteX74" fmla="*/ 558842 w 558843"/>
              <a:gd name="connsiteY74" fmla="*/ 269469 h 2203865"/>
              <a:gd name="connsiteX75" fmla="*/ 558842 w 558843"/>
              <a:gd name="connsiteY75" fmla="*/ 460525 h 2203865"/>
              <a:gd name="connsiteX76" fmla="*/ 558842 w 558843"/>
              <a:gd name="connsiteY76" fmla="*/ 1871195 h 2203865"/>
              <a:gd name="connsiteX77" fmla="*/ 558224 w 558843"/>
              <a:gd name="connsiteY77" fmla="*/ 1871195 h 2203865"/>
              <a:gd name="connsiteX78" fmla="*/ 558223 w 558843"/>
              <a:gd name="connsiteY78" fmla="*/ 2025416 h 2203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58843" h="2203865">
                <a:moveTo>
                  <a:pt x="558843" y="2029529"/>
                </a:moveTo>
                <a:cubicBezTo>
                  <a:pt x="558759" y="2033256"/>
                  <a:pt x="558047" y="2036939"/>
                  <a:pt x="556750" y="2040416"/>
                </a:cubicBezTo>
                <a:lnTo>
                  <a:pt x="555633" y="2042338"/>
                </a:lnTo>
                <a:lnTo>
                  <a:pt x="555621" y="2042375"/>
                </a:lnTo>
                <a:cubicBezTo>
                  <a:pt x="554783" y="2044356"/>
                  <a:pt x="553758" y="2046238"/>
                  <a:pt x="552568" y="2048000"/>
                </a:cubicBezTo>
                <a:lnTo>
                  <a:pt x="551808" y="2048921"/>
                </a:lnTo>
                <a:lnTo>
                  <a:pt x="551144" y="2050063"/>
                </a:lnTo>
                <a:lnTo>
                  <a:pt x="549520" y="2051695"/>
                </a:lnTo>
                <a:lnTo>
                  <a:pt x="548525" y="2052901"/>
                </a:lnTo>
                <a:lnTo>
                  <a:pt x="547368" y="2053855"/>
                </a:lnTo>
                <a:lnTo>
                  <a:pt x="547106" y="2054117"/>
                </a:lnTo>
                <a:lnTo>
                  <a:pt x="546728" y="2054383"/>
                </a:lnTo>
                <a:lnTo>
                  <a:pt x="543624" y="2056944"/>
                </a:lnTo>
                <a:cubicBezTo>
                  <a:pt x="541862" y="2058134"/>
                  <a:pt x="539980" y="2059159"/>
                  <a:pt x="537999" y="2059997"/>
                </a:cubicBezTo>
                <a:lnTo>
                  <a:pt x="537908" y="2060025"/>
                </a:lnTo>
                <a:lnTo>
                  <a:pt x="300410" y="2197145"/>
                </a:lnTo>
                <a:lnTo>
                  <a:pt x="300341" y="2197209"/>
                </a:lnTo>
                <a:cubicBezTo>
                  <a:pt x="298625" y="2198505"/>
                  <a:pt x="296796" y="2199623"/>
                  <a:pt x="294884" y="2200554"/>
                </a:cubicBezTo>
                <a:lnTo>
                  <a:pt x="290154" y="2202320"/>
                </a:lnTo>
                <a:lnTo>
                  <a:pt x="289914" y="2202428"/>
                </a:lnTo>
                <a:lnTo>
                  <a:pt x="289789" y="2202456"/>
                </a:lnTo>
                <a:lnTo>
                  <a:pt x="288932" y="2202776"/>
                </a:lnTo>
                <a:lnTo>
                  <a:pt x="288128" y="2202832"/>
                </a:lnTo>
                <a:lnTo>
                  <a:pt x="283566" y="2203865"/>
                </a:lnTo>
                <a:lnTo>
                  <a:pt x="278442" y="2203508"/>
                </a:lnTo>
                <a:lnTo>
                  <a:pt x="276268" y="2203659"/>
                </a:lnTo>
                <a:lnTo>
                  <a:pt x="275131" y="2203277"/>
                </a:lnTo>
                <a:lnTo>
                  <a:pt x="270903" y="2202982"/>
                </a:lnTo>
                <a:cubicBezTo>
                  <a:pt x="266810" y="2201885"/>
                  <a:pt x="262926" y="2200008"/>
                  <a:pt x="259494" y="2197415"/>
                </a:cubicBezTo>
                <a:lnTo>
                  <a:pt x="258240" y="2196255"/>
                </a:lnTo>
                <a:lnTo>
                  <a:pt x="17546" y="2057290"/>
                </a:lnTo>
                <a:cubicBezTo>
                  <a:pt x="13586" y="2055004"/>
                  <a:pt x="10278" y="2052024"/>
                  <a:pt x="7685" y="2048592"/>
                </a:cubicBezTo>
                <a:lnTo>
                  <a:pt x="6752" y="2047070"/>
                </a:lnTo>
                <a:lnTo>
                  <a:pt x="6285" y="2046504"/>
                </a:lnTo>
                <a:lnTo>
                  <a:pt x="5356" y="2044794"/>
                </a:lnTo>
                <a:lnTo>
                  <a:pt x="4340" y="2043135"/>
                </a:lnTo>
                <a:lnTo>
                  <a:pt x="4083" y="2042448"/>
                </a:lnTo>
                <a:lnTo>
                  <a:pt x="3231" y="2040879"/>
                </a:lnTo>
                <a:cubicBezTo>
                  <a:pt x="1556" y="2036917"/>
                  <a:pt x="629" y="2032562"/>
                  <a:pt x="629" y="2027990"/>
                </a:cubicBezTo>
                <a:lnTo>
                  <a:pt x="629" y="1871195"/>
                </a:lnTo>
                <a:lnTo>
                  <a:pt x="0" y="1871195"/>
                </a:lnTo>
                <a:lnTo>
                  <a:pt x="0" y="269469"/>
                </a:lnTo>
                <a:lnTo>
                  <a:pt x="629" y="269469"/>
                </a:lnTo>
                <a:lnTo>
                  <a:pt x="629" y="181055"/>
                </a:lnTo>
                <a:lnTo>
                  <a:pt x="252" y="179390"/>
                </a:lnTo>
                <a:cubicBezTo>
                  <a:pt x="-808" y="170853"/>
                  <a:pt x="1516" y="162182"/>
                  <a:pt x="6702" y="155318"/>
                </a:cubicBezTo>
                <a:lnTo>
                  <a:pt x="7977" y="153939"/>
                </a:lnTo>
                <a:lnTo>
                  <a:pt x="8191" y="153567"/>
                </a:lnTo>
                <a:lnTo>
                  <a:pt x="8845" y="153000"/>
                </a:lnTo>
                <a:lnTo>
                  <a:pt x="11120" y="150539"/>
                </a:lnTo>
                <a:lnTo>
                  <a:pt x="14492" y="148111"/>
                </a:lnTo>
                <a:lnTo>
                  <a:pt x="16572" y="146310"/>
                </a:lnTo>
                <a:lnTo>
                  <a:pt x="18219" y="145664"/>
                </a:lnTo>
                <a:lnTo>
                  <a:pt x="258442" y="6971"/>
                </a:lnTo>
                <a:lnTo>
                  <a:pt x="258511" y="6907"/>
                </a:lnTo>
                <a:cubicBezTo>
                  <a:pt x="260227" y="5610"/>
                  <a:pt x="262056" y="4493"/>
                  <a:pt x="263968" y="3562"/>
                </a:cubicBezTo>
                <a:lnTo>
                  <a:pt x="268698" y="1796"/>
                </a:lnTo>
                <a:lnTo>
                  <a:pt x="268938" y="1688"/>
                </a:lnTo>
                <a:lnTo>
                  <a:pt x="269064" y="1659"/>
                </a:lnTo>
                <a:lnTo>
                  <a:pt x="269920" y="1339"/>
                </a:lnTo>
                <a:lnTo>
                  <a:pt x="272069" y="979"/>
                </a:lnTo>
                <a:lnTo>
                  <a:pt x="275286" y="251"/>
                </a:lnTo>
                <a:cubicBezTo>
                  <a:pt x="283823" y="-809"/>
                  <a:pt x="292494" y="1515"/>
                  <a:pt x="299358" y="6701"/>
                </a:cubicBezTo>
                <a:lnTo>
                  <a:pt x="300612" y="7861"/>
                </a:lnTo>
                <a:lnTo>
                  <a:pt x="541306" y="146825"/>
                </a:lnTo>
                <a:cubicBezTo>
                  <a:pt x="545265" y="149111"/>
                  <a:pt x="548574" y="152092"/>
                  <a:pt x="551167" y="155524"/>
                </a:cubicBezTo>
                <a:lnTo>
                  <a:pt x="552100" y="157045"/>
                </a:lnTo>
                <a:lnTo>
                  <a:pt x="552567" y="157612"/>
                </a:lnTo>
                <a:lnTo>
                  <a:pt x="553496" y="159322"/>
                </a:lnTo>
                <a:lnTo>
                  <a:pt x="554512" y="160980"/>
                </a:lnTo>
                <a:lnTo>
                  <a:pt x="554768" y="161667"/>
                </a:lnTo>
                <a:lnTo>
                  <a:pt x="555620" y="163237"/>
                </a:lnTo>
                <a:cubicBezTo>
                  <a:pt x="557296" y="167198"/>
                  <a:pt x="558223" y="171554"/>
                  <a:pt x="558223" y="176126"/>
                </a:cubicBezTo>
                <a:lnTo>
                  <a:pt x="558223" y="269469"/>
                </a:lnTo>
                <a:lnTo>
                  <a:pt x="558842" y="269469"/>
                </a:lnTo>
                <a:lnTo>
                  <a:pt x="558842" y="460525"/>
                </a:lnTo>
                <a:lnTo>
                  <a:pt x="558842" y="1871195"/>
                </a:lnTo>
                <a:lnTo>
                  <a:pt x="558224" y="1871195"/>
                </a:lnTo>
                <a:lnTo>
                  <a:pt x="558223" y="2025416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E727E06A-9690-A64E-96D8-872D60FA47A7}"/>
              </a:ext>
            </a:extLst>
          </p:cNvPr>
          <p:cNvSpPr txBox="1"/>
          <p:nvPr/>
        </p:nvSpPr>
        <p:spPr>
          <a:xfrm>
            <a:off x="7718986" y="5553270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大学培养方案</a:t>
            </a:r>
          </a:p>
        </p:txBody>
      </p:sp>
      <p:sp>
        <p:nvSpPr>
          <p:cNvPr id="20" name="íšļîḋè">
            <a:extLst>
              <a:ext uri="{FF2B5EF4-FFF2-40B4-BE49-F238E27FC236}">
                <a16:creationId xmlns:a16="http://schemas.microsoft.com/office/drawing/2014/main" id="{4BB5092C-C8F4-3C4A-A940-B234C92A6560}"/>
              </a:ext>
            </a:extLst>
          </p:cNvPr>
          <p:cNvSpPr/>
          <p:nvPr/>
        </p:nvSpPr>
        <p:spPr>
          <a:xfrm>
            <a:off x="603123" y="5376829"/>
            <a:ext cx="2906969" cy="5025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dirty="0"/>
              <a:t>语文</a:t>
            </a:r>
            <a:endParaRPr dirty="0"/>
          </a:p>
        </p:txBody>
      </p:sp>
      <p:sp>
        <p:nvSpPr>
          <p:cNvPr id="21" name="íšļîḋè">
            <a:extLst>
              <a:ext uri="{FF2B5EF4-FFF2-40B4-BE49-F238E27FC236}">
                <a16:creationId xmlns:a16="http://schemas.microsoft.com/office/drawing/2014/main" id="{F5E56818-47E5-5C47-B485-CDE194072700}"/>
              </a:ext>
            </a:extLst>
          </p:cNvPr>
          <p:cNvSpPr/>
          <p:nvPr/>
        </p:nvSpPr>
        <p:spPr>
          <a:xfrm>
            <a:off x="603123" y="4838634"/>
            <a:ext cx="2906969" cy="5025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dirty="0"/>
              <a:t>数学</a:t>
            </a:r>
            <a:endParaRPr dirty="0"/>
          </a:p>
        </p:txBody>
      </p:sp>
      <p:sp>
        <p:nvSpPr>
          <p:cNvPr id="22" name="íšļîḋè">
            <a:extLst>
              <a:ext uri="{FF2B5EF4-FFF2-40B4-BE49-F238E27FC236}">
                <a16:creationId xmlns:a16="http://schemas.microsoft.com/office/drawing/2014/main" id="{34635DBC-074D-FB47-BC7A-3C90BE70B1B4}"/>
              </a:ext>
            </a:extLst>
          </p:cNvPr>
          <p:cNvSpPr/>
          <p:nvPr/>
        </p:nvSpPr>
        <p:spPr>
          <a:xfrm>
            <a:off x="603123" y="4296382"/>
            <a:ext cx="2906969" cy="5025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dirty="0"/>
              <a:t>英语</a:t>
            </a:r>
            <a:endParaRPr dirty="0"/>
          </a:p>
        </p:txBody>
      </p:sp>
      <p:sp>
        <p:nvSpPr>
          <p:cNvPr id="25" name="íšļîḋè">
            <a:extLst>
              <a:ext uri="{FF2B5EF4-FFF2-40B4-BE49-F238E27FC236}">
                <a16:creationId xmlns:a16="http://schemas.microsoft.com/office/drawing/2014/main" id="{4212B219-347F-D94A-B8A7-A10AA1584C41}"/>
              </a:ext>
            </a:extLst>
          </p:cNvPr>
          <p:cNvSpPr/>
          <p:nvPr/>
        </p:nvSpPr>
        <p:spPr>
          <a:xfrm>
            <a:off x="603123" y="3754130"/>
            <a:ext cx="2906969" cy="5025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dirty="0"/>
              <a:t>物理</a:t>
            </a:r>
            <a:endParaRPr dirty="0"/>
          </a:p>
        </p:txBody>
      </p:sp>
      <p:sp>
        <p:nvSpPr>
          <p:cNvPr id="26" name="íšļîḋè">
            <a:extLst>
              <a:ext uri="{FF2B5EF4-FFF2-40B4-BE49-F238E27FC236}">
                <a16:creationId xmlns:a16="http://schemas.microsoft.com/office/drawing/2014/main" id="{86CF773C-F026-7243-B6E6-DB7DE8F1D304}"/>
              </a:ext>
            </a:extLst>
          </p:cNvPr>
          <p:cNvSpPr/>
          <p:nvPr/>
        </p:nvSpPr>
        <p:spPr>
          <a:xfrm>
            <a:off x="603122" y="3211878"/>
            <a:ext cx="2906969" cy="5025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dirty="0"/>
              <a:t>化学</a:t>
            </a:r>
            <a:endParaRPr dirty="0"/>
          </a:p>
        </p:txBody>
      </p:sp>
      <p:sp>
        <p:nvSpPr>
          <p:cNvPr id="27" name="íšļîḋè">
            <a:extLst>
              <a:ext uri="{FF2B5EF4-FFF2-40B4-BE49-F238E27FC236}">
                <a16:creationId xmlns:a16="http://schemas.microsoft.com/office/drawing/2014/main" id="{3F019500-EA31-1148-8D7F-B7894CEB1812}"/>
              </a:ext>
            </a:extLst>
          </p:cNvPr>
          <p:cNvSpPr/>
          <p:nvPr/>
        </p:nvSpPr>
        <p:spPr>
          <a:xfrm>
            <a:off x="606203" y="2669626"/>
            <a:ext cx="2906969" cy="5025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dirty="0"/>
              <a:t>生物</a:t>
            </a:r>
            <a:endParaRPr dirty="0"/>
          </a:p>
        </p:txBody>
      </p:sp>
      <p:sp>
        <p:nvSpPr>
          <p:cNvPr id="28" name="íšļîḋè">
            <a:extLst>
              <a:ext uri="{FF2B5EF4-FFF2-40B4-BE49-F238E27FC236}">
                <a16:creationId xmlns:a16="http://schemas.microsoft.com/office/drawing/2014/main" id="{186A9351-8273-D146-BCB8-827127211C10}"/>
              </a:ext>
            </a:extLst>
          </p:cNvPr>
          <p:cNvSpPr/>
          <p:nvPr/>
        </p:nvSpPr>
        <p:spPr>
          <a:xfrm>
            <a:off x="600644" y="2127374"/>
            <a:ext cx="2906969" cy="5025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dirty="0"/>
              <a:t>政治</a:t>
            </a:r>
            <a:endParaRPr dirty="0"/>
          </a:p>
        </p:txBody>
      </p:sp>
      <p:sp>
        <p:nvSpPr>
          <p:cNvPr id="29" name="íšļîḋè">
            <a:extLst>
              <a:ext uri="{FF2B5EF4-FFF2-40B4-BE49-F238E27FC236}">
                <a16:creationId xmlns:a16="http://schemas.microsoft.com/office/drawing/2014/main" id="{FEE6F623-2F6D-AA4A-B10A-102F15D9E280}"/>
              </a:ext>
            </a:extLst>
          </p:cNvPr>
          <p:cNvSpPr/>
          <p:nvPr/>
        </p:nvSpPr>
        <p:spPr>
          <a:xfrm>
            <a:off x="600643" y="1585122"/>
            <a:ext cx="2906969" cy="5025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dirty="0"/>
              <a:t>历史</a:t>
            </a:r>
            <a:endParaRPr dirty="0"/>
          </a:p>
        </p:txBody>
      </p:sp>
      <p:sp>
        <p:nvSpPr>
          <p:cNvPr id="30" name="íšļîḋè">
            <a:extLst>
              <a:ext uri="{FF2B5EF4-FFF2-40B4-BE49-F238E27FC236}">
                <a16:creationId xmlns:a16="http://schemas.microsoft.com/office/drawing/2014/main" id="{58FE3491-4DEE-F646-904C-0D21E5EFE33E}"/>
              </a:ext>
            </a:extLst>
          </p:cNvPr>
          <p:cNvSpPr/>
          <p:nvPr/>
        </p:nvSpPr>
        <p:spPr>
          <a:xfrm>
            <a:off x="603724" y="1042870"/>
            <a:ext cx="2906969" cy="5025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dirty="0"/>
              <a:t>地理</a:t>
            </a:r>
            <a:endParaRPr dirty="0"/>
          </a:p>
        </p:txBody>
      </p:sp>
      <p:sp>
        <p:nvSpPr>
          <p:cNvPr id="42" name="任意多边形: 形状 14">
            <a:extLst>
              <a:ext uri="{FF2B5EF4-FFF2-40B4-BE49-F238E27FC236}">
                <a16:creationId xmlns:a16="http://schemas.microsoft.com/office/drawing/2014/main" id="{0448EC97-7B9F-E745-B707-A5DC505E4E59}"/>
              </a:ext>
            </a:extLst>
          </p:cNvPr>
          <p:cNvSpPr/>
          <p:nvPr/>
        </p:nvSpPr>
        <p:spPr>
          <a:xfrm rot="16200000">
            <a:off x="1861258" y="5558234"/>
            <a:ext cx="558843" cy="1197587"/>
          </a:xfrm>
          <a:custGeom>
            <a:avLst/>
            <a:gdLst>
              <a:gd name="connsiteX0" fmla="*/ 558843 w 558843"/>
              <a:gd name="connsiteY0" fmla="*/ 2029529 h 2203865"/>
              <a:gd name="connsiteX1" fmla="*/ 556750 w 558843"/>
              <a:gd name="connsiteY1" fmla="*/ 2040416 h 2203865"/>
              <a:gd name="connsiteX2" fmla="*/ 555633 w 558843"/>
              <a:gd name="connsiteY2" fmla="*/ 2042338 h 2203865"/>
              <a:gd name="connsiteX3" fmla="*/ 555621 w 558843"/>
              <a:gd name="connsiteY3" fmla="*/ 2042375 h 2203865"/>
              <a:gd name="connsiteX4" fmla="*/ 552568 w 558843"/>
              <a:gd name="connsiteY4" fmla="*/ 2048000 h 2203865"/>
              <a:gd name="connsiteX5" fmla="*/ 551808 w 558843"/>
              <a:gd name="connsiteY5" fmla="*/ 2048921 h 2203865"/>
              <a:gd name="connsiteX6" fmla="*/ 551144 w 558843"/>
              <a:gd name="connsiteY6" fmla="*/ 2050063 h 2203865"/>
              <a:gd name="connsiteX7" fmla="*/ 549520 w 558843"/>
              <a:gd name="connsiteY7" fmla="*/ 2051695 h 2203865"/>
              <a:gd name="connsiteX8" fmla="*/ 548525 w 558843"/>
              <a:gd name="connsiteY8" fmla="*/ 2052901 h 2203865"/>
              <a:gd name="connsiteX9" fmla="*/ 547368 w 558843"/>
              <a:gd name="connsiteY9" fmla="*/ 2053855 h 2203865"/>
              <a:gd name="connsiteX10" fmla="*/ 547106 w 558843"/>
              <a:gd name="connsiteY10" fmla="*/ 2054117 h 2203865"/>
              <a:gd name="connsiteX11" fmla="*/ 546728 w 558843"/>
              <a:gd name="connsiteY11" fmla="*/ 2054383 h 2203865"/>
              <a:gd name="connsiteX12" fmla="*/ 543624 w 558843"/>
              <a:gd name="connsiteY12" fmla="*/ 2056944 h 2203865"/>
              <a:gd name="connsiteX13" fmla="*/ 537999 w 558843"/>
              <a:gd name="connsiteY13" fmla="*/ 2059997 h 2203865"/>
              <a:gd name="connsiteX14" fmla="*/ 537908 w 558843"/>
              <a:gd name="connsiteY14" fmla="*/ 2060025 h 2203865"/>
              <a:gd name="connsiteX15" fmla="*/ 300410 w 558843"/>
              <a:gd name="connsiteY15" fmla="*/ 2197145 h 2203865"/>
              <a:gd name="connsiteX16" fmla="*/ 300341 w 558843"/>
              <a:gd name="connsiteY16" fmla="*/ 2197209 h 2203865"/>
              <a:gd name="connsiteX17" fmla="*/ 294884 w 558843"/>
              <a:gd name="connsiteY17" fmla="*/ 2200554 h 2203865"/>
              <a:gd name="connsiteX18" fmla="*/ 290154 w 558843"/>
              <a:gd name="connsiteY18" fmla="*/ 2202320 h 2203865"/>
              <a:gd name="connsiteX19" fmla="*/ 289914 w 558843"/>
              <a:gd name="connsiteY19" fmla="*/ 2202428 h 2203865"/>
              <a:gd name="connsiteX20" fmla="*/ 289789 w 558843"/>
              <a:gd name="connsiteY20" fmla="*/ 2202456 h 2203865"/>
              <a:gd name="connsiteX21" fmla="*/ 288932 w 558843"/>
              <a:gd name="connsiteY21" fmla="*/ 2202776 h 2203865"/>
              <a:gd name="connsiteX22" fmla="*/ 288128 w 558843"/>
              <a:gd name="connsiteY22" fmla="*/ 2202832 h 2203865"/>
              <a:gd name="connsiteX23" fmla="*/ 283566 w 558843"/>
              <a:gd name="connsiteY23" fmla="*/ 2203865 h 2203865"/>
              <a:gd name="connsiteX24" fmla="*/ 278442 w 558843"/>
              <a:gd name="connsiteY24" fmla="*/ 2203508 h 2203865"/>
              <a:gd name="connsiteX25" fmla="*/ 276268 w 558843"/>
              <a:gd name="connsiteY25" fmla="*/ 2203659 h 2203865"/>
              <a:gd name="connsiteX26" fmla="*/ 275131 w 558843"/>
              <a:gd name="connsiteY26" fmla="*/ 2203277 h 2203865"/>
              <a:gd name="connsiteX27" fmla="*/ 270903 w 558843"/>
              <a:gd name="connsiteY27" fmla="*/ 2202982 h 2203865"/>
              <a:gd name="connsiteX28" fmla="*/ 259494 w 558843"/>
              <a:gd name="connsiteY28" fmla="*/ 2197415 h 2203865"/>
              <a:gd name="connsiteX29" fmla="*/ 258240 w 558843"/>
              <a:gd name="connsiteY29" fmla="*/ 2196255 h 2203865"/>
              <a:gd name="connsiteX30" fmla="*/ 17546 w 558843"/>
              <a:gd name="connsiteY30" fmla="*/ 2057290 h 2203865"/>
              <a:gd name="connsiteX31" fmla="*/ 7685 w 558843"/>
              <a:gd name="connsiteY31" fmla="*/ 2048592 h 2203865"/>
              <a:gd name="connsiteX32" fmla="*/ 6752 w 558843"/>
              <a:gd name="connsiteY32" fmla="*/ 2047070 h 2203865"/>
              <a:gd name="connsiteX33" fmla="*/ 6285 w 558843"/>
              <a:gd name="connsiteY33" fmla="*/ 2046504 h 2203865"/>
              <a:gd name="connsiteX34" fmla="*/ 5356 w 558843"/>
              <a:gd name="connsiteY34" fmla="*/ 2044794 h 2203865"/>
              <a:gd name="connsiteX35" fmla="*/ 4340 w 558843"/>
              <a:gd name="connsiteY35" fmla="*/ 2043135 h 2203865"/>
              <a:gd name="connsiteX36" fmla="*/ 4083 w 558843"/>
              <a:gd name="connsiteY36" fmla="*/ 2042448 h 2203865"/>
              <a:gd name="connsiteX37" fmla="*/ 3231 w 558843"/>
              <a:gd name="connsiteY37" fmla="*/ 2040879 h 2203865"/>
              <a:gd name="connsiteX38" fmla="*/ 629 w 558843"/>
              <a:gd name="connsiteY38" fmla="*/ 2027990 h 2203865"/>
              <a:gd name="connsiteX39" fmla="*/ 629 w 558843"/>
              <a:gd name="connsiteY39" fmla="*/ 1871195 h 2203865"/>
              <a:gd name="connsiteX40" fmla="*/ 0 w 558843"/>
              <a:gd name="connsiteY40" fmla="*/ 1871195 h 2203865"/>
              <a:gd name="connsiteX41" fmla="*/ 0 w 558843"/>
              <a:gd name="connsiteY41" fmla="*/ 269469 h 2203865"/>
              <a:gd name="connsiteX42" fmla="*/ 629 w 558843"/>
              <a:gd name="connsiteY42" fmla="*/ 269469 h 2203865"/>
              <a:gd name="connsiteX43" fmla="*/ 629 w 558843"/>
              <a:gd name="connsiteY43" fmla="*/ 181055 h 2203865"/>
              <a:gd name="connsiteX44" fmla="*/ 252 w 558843"/>
              <a:gd name="connsiteY44" fmla="*/ 179390 h 2203865"/>
              <a:gd name="connsiteX45" fmla="*/ 6702 w 558843"/>
              <a:gd name="connsiteY45" fmla="*/ 155318 h 2203865"/>
              <a:gd name="connsiteX46" fmla="*/ 7977 w 558843"/>
              <a:gd name="connsiteY46" fmla="*/ 153939 h 2203865"/>
              <a:gd name="connsiteX47" fmla="*/ 8191 w 558843"/>
              <a:gd name="connsiteY47" fmla="*/ 153567 h 2203865"/>
              <a:gd name="connsiteX48" fmla="*/ 8845 w 558843"/>
              <a:gd name="connsiteY48" fmla="*/ 153000 h 2203865"/>
              <a:gd name="connsiteX49" fmla="*/ 11120 w 558843"/>
              <a:gd name="connsiteY49" fmla="*/ 150539 h 2203865"/>
              <a:gd name="connsiteX50" fmla="*/ 14492 w 558843"/>
              <a:gd name="connsiteY50" fmla="*/ 148111 h 2203865"/>
              <a:gd name="connsiteX51" fmla="*/ 16572 w 558843"/>
              <a:gd name="connsiteY51" fmla="*/ 146310 h 2203865"/>
              <a:gd name="connsiteX52" fmla="*/ 18219 w 558843"/>
              <a:gd name="connsiteY52" fmla="*/ 145664 h 2203865"/>
              <a:gd name="connsiteX53" fmla="*/ 258442 w 558843"/>
              <a:gd name="connsiteY53" fmla="*/ 6971 h 2203865"/>
              <a:gd name="connsiteX54" fmla="*/ 258511 w 558843"/>
              <a:gd name="connsiteY54" fmla="*/ 6907 h 2203865"/>
              <a:gd name="connsiteX55" fmla="*/ 263968 w 558843"/>
              <a:gd name="connsiteY55" fmla="*/ 3562 h 2203865"/>
              <a:gd name="connsiteX56" fmla="*/ 268698 w 558843"/>
              <a:gd name="connsiteY56" fmla="*/ 1796 h 2203865"/>
              <a:gd name="connsiteX57" fmla="*/ 268938 w 558843"/>
              <a:gd name="connsiteY57" fmla="*/ 1688 h 2203865"/>
              <a:gd name="connsiteX58" fmla="*/ 269064 w 558843"/>
              <a:gd name="connsiteY58" fmla="*/ 1659 h 2203865"/>
              <a:gd name="connsiteX59" fmla="*/ 269920 w 558843"/>
              <a:gd name="connsiteY59" fmla="*/ 1339 h 2203865"/>
              <a:gd name="connsiteX60" fmla="*/ 272069 w 558843"/>
              <a:gd name="connsiteY60" fmla="*/ 979 h 2203865"/>
              <a:gd name="connsiteX61" fmla="*/ 275286 w 558843"/>
              <a:gd name="connsiteY61" fmla="*/ 251 h 2203865"/>
              <a:gd name="connsiteX62" fmla="*/ 299358 w 558843"/>
              <a:gd name="connsiteY62" fmla="*/ 6701 h 2203865"/>
              <a:gd name="connsiteX63" fmla="*/ 300612 w 558843"/>
              <a:gd name="connsiteY63" fmla="*/ 7861 h 2203865"/>
              <a:gd name="connsiteX64" fmla="*/ 541306 w 558843"/>
              <a:gd name="connsiteY64" fmla="*/ 146825 h 2203865"/>
              <a:gd name="connsiteX65" fmla="*/ 551167 w 558843"/>
              <a:gd name="connsiteY65" fmla="*/ 155524 h 2203865"/>
              <a:gd name="connsiteX66" fmla="*/ 552100 w 558843"/>
              <a:gd name="connsiteY66" fmla="*/ 157045 h 2203865"/>
              <a:gd name="connsiteX67" fmla="*/ 552567 w 558843"/>
              <a:gd name="connsiteY67" fmla="*/ 157612 h 2203865"/>
              <a:gd name="connsiteX68" fmla="*/ 553496 w 558843"/>
              <a:gd name="connsiteY68" fmla="*/ 159322 h 2203865"/>
              <a:gd name="connsiteX69" fmla="*/ 554512 w 558843"/>
              <a:gd name="connsiteY69" fmla="*/ 160980 h 2203865"/>
              <a:gd name="connsiteX70" fmla="*/ 554768 w 558843"/>
              <a:gd name="connsiteY70" fmla="*/ 161667 h 2203865"/>
              <a:gd name="connsiteX71" fmla="*/ 555620 w 558843"/>
              <a:gd name="connsiteY71" fmla="*/ 163237 h 2203865"/>
              <a:gd name="connsiteX72" fmla="*/ 558223 w 558843"/>
              <a:gd name="connsiteY72" fmla="*/ 176126 h 2203865"/>
              <a:gd name="connsiteX73" fmla="*/ 558223 w 558843"/>
              <a:gd name="connsiteY73" fmla="*/ 269469 h 2203865"/>
              <a:gd name="connsiteX74" fmla="*/ 558842 w 558843"/>
              <a:gd name="connsiteY74" fmla="*/ 269469 h 2203865"/>
              <a:gd name="connsiteX75" fmla="*/ 558842 w 558843"/>
              <a:gd name="connsiteY75" fmla="*/ 460525 h 2203865"/>
              <a:gd name="connsiteX76" fmla="*/ 558842 w 558843"/>
              <a:gd name="connsiteY76" fmla="*/ 1871195 h 2203865"/>
              <a:gd name="connsiteX77" fmla="*/ 558224 w 558843"/>
              <a:gd name="connsiteY77" fmla="*/ 1871195 h 2203865"/>
              <a:gd name="connsiteX78" fmla="*/ 558223 w 558843"/>
              <a:gd name="connsiteY78" fmla="*/ 2025416 h 2203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58843" h="2203865">
                <a:moveTo>
                  <a:pt x="558843" y="2029529"/>
                </a:moveTo>
                <a:cubicBezTo>
                  <a:pt x="558759" y="2033256"/>
                  <a:pt x="558047" y="2036939"/>
                  <a:pt x="556750" y="2040416"/>
                </a:cubicBezTo>
                <a:lnTo>
                  <a:pt x="555633" y="2042338"/>
                </a:lnTo>
                <a:lnTo>
                  <a:pt x="555621" y="2042375"/>
                </a:lnTo>
                <a:cubicBezTo>
                  <a:pt x="554783" y="2044356"/>
                  <a:pt x="553758" y="2046238"/>
                  <a:pt x="552568" y="2048000"/>
                </a:cubicBezTo>
                <a:lnTo>
                  <a:pt x="551808" y="2048921"/>
                </a:lnTo>
                <a:lnTo>
                  <a:pt x="551144" y="2050063"/>
                </a:lnTo>
                <a:lnTo>
                  <a:pt x="549520" y="2051695"/>
                </a:lnTo>
                <a:lnTo>
                  <a:pt x="548525" y="2052901"/>
                </a:lnTo>
                <a:lnTo>
                  <a:pt x="547368" y="2053855"/>
                </a:lnTo>
                <a:lnTo>
                  <a:pt x="547106" y="2054117"/>
                </a:lnTo>
                <a:lnTo>
                  <a:pt x="546728" y="2054383"/>
                </a:lnTo>
                <a:lnTo>
                  <a:pt x="543624" y="2056944"/>
                </a:lnTo>
                <a:cubicBezTo>
                  <a:pt x="541862" y="2058134"/>
                  <a:pt x="539980" y="2059159"/>
                  <a:pt x="537999" y="2059997"/>
                </a:cubicBezTo>
                <a:lnTo>
                  <a:pt x="537908" y="2060025"/>
                </a:lnTo>
                <a:lnTo>
                  <a:pt x="300410" y="2197145"/>
                </a:lnTo>
                <a:lnTo>
                  <a:pt x="300341" y="2197209"/>
                </a:lnTo>
                <a:cubicBezTo>
                  <a:pt x="298625" y="2198505"/>
                  <a:pt x="296796" y="2199623"/>
                  <a:pt x="294884" y="2200554"/>
                </a:cubicBezTo>
                <a:lnTo>
                  <a:pt x="290154" y="2202320"/>
                </a:lnTo>
                <a:lnTo>
                  <a:pt x="289914" y="2202428"/>
                </a:lnTo>
                <a:lnTo>
                  <a:pt x="289789" y="2202456"/>
                </a:lnTo>
                <a:lnTo>
                  <a:pt x="288932" y="2202776"/>
                </a:lnTo>
                <a:lnTo>
                  <a:pt x="288128" y="2202832"/>
                </a:lnTo>
                <a:lnTo>
                  <a:pt x="283566" y="2203865"/>
                </a:lnTo>
                <a:lnTo>
                  <a:pt x="278442" y="2203508"/>
                </a:lnTo>
                <a:lnTo>
                  <a:pt x="276268" y="2203659"/>
                </a:lnTo>
                <a:lnTo>
                  <a:pt x="275131" y="2203277"/>
                </a:lnTo>
                <a:lnTo>
                  <a:pt x="270903" y="2202982"/>
                </a:lnTo>
                <a:cubicBezTo>
                  <a:pt x="266810" y="2201885"/>
                  <a:pt x="262926" y="2200008"/>
                  <a:pt x="259494" y="2197415"/>
                </a:cubicBezTo>
                <a:lnTo>
                  <a:pt x="258240" y="2196255"/>
                </a:lnTo>
                <a:lnTo>
                  <a:pt x="17546" y="2057290"/>
                </a:lnTo>
                <a:cubicBezTo>
                  <a:pt x="13586" y="2055004"/>
                  <a:pt x="10278" y="2052024"/>
                  <a:pt x="7685" y="2048592"/>
                </a:cubicBezTo>
                <a:lnTo>
                  <a:pt x="6752" y="2047070"/>
                </a:lnTo>
                <a:lnTo>
                  <a:pt x="6285" y="2046504"/>
                </a:lnTo>
                <a:lnTo>
                  <a:pt x="5356" y="2044794"/>
                </a:lnTo>
                <a:lnTo>
                  <a:pt x="4340" y="2043135"/>
                </a:lnTo>
                <a:lnTo>
                  <a:pt x="4083" y="2042448"/>
                </a:lnTo>
                <a:lnTo>
                  <a:pt x="3231" y="2040879"/>
                </a:lnTo>
                <a:cubicBezTo>
                  <a:pt x="1556" y="2036917"/>
                  <a:pt x="629" y="2032562"/>
                  <a:pt x="629" y="2027990"/>
                </a:cubicBezTo>
                <a:lnTo>
                  <a:pt x="629" y="1871195"/>
                </a:lnTo>
                <a:lnTo>
                  <a:pt x="0" y="1871195"/>
                </a:lnTo>
                <a:lnTo>
                  <a:pt x="0" y="269469"/>
                </a:lnTo>
                <a:lnTo>
                  <a:pt x="629" y="269469"/>
                </a:lnTo>
                <a:lnTo>
                  <a:pt x="629" y="181055"/>
                </a:lnTo>
                <a:lnTo>
                  <a:pt x="252" y="179390"/>
                </a:lnTo>
                <a:cubicBezTo>
                  <a:pt x="-808" y="170853"/>
                  <a:pt x="1516" y="162182"/>
                  <a:pt x="6702" y="155318"/>
                </a:cubicBezTo>
                <a:lnTo>
                  <a:pt x="7977" y="153939"/>
                </a:lnTo>
                <a:lnTo>
                  <a:pt x="8191" y="153567"/>
                </a:lnTo>
                <a:lnTo>
                  <a:pt x="8845" y="153000"/>
                </a:lnTo>
                <a:lnTo>
                  <a:pt x="11120" y="150539"/>
                </a:lnTo>
                <a:lnTo>
                  <a:pt x="14492" y="148111"/>
                </a:lnTo>
                <a:lnTo>
                  <a:pt x="16572" y="146310"/>
                </a:lnTo>
                <a:lnTo>
                  <a:pt x="18219" y="145664"/>
                </a:lnTo>
                <a:lnTo>
                  <a:pt x="258442" y="6971"/>
                </a:lnTo>
                <a:lnTo>
                  <a:pt x="258511" y="6907"/>
                </a:lnTo>
                <a:cubicBezTo>
                  <a:pt x="260227" y="5610"/>
                  <a:pt x="262056" y="4493"/>
                  <a:pt x="263968" y="3562"/>
                </a:cubicBezTo>
                <a:lnTo>
                  <a:pt x="268698" y="1796"/>
                </a:lnTo>
                <a:lnTo>
                  <a:pt x="268938" y="1688"/>
                </a:lnTo>
                <a:lnTo>
                  <a:pt x="269064" y="1659"/>
                </a:lnTo>
                <a:lnTo>
                  <a:pt x="269920" y="1339"/>
                </a:lnTo>
                <a:lnTo>
                  <a:pt x="272069" y="979"/>
                </a:lnTo>
                <a:lnTo>
                  <a:pt x="275286" y="251"/>
                </a:lnTo>
                <a:cubicBezTo>
                  <a:pt x="283823" y="-809"/>
                  <a:pt x="292494" y="1515"/>
                  <a:pt x="299358" y="6701"/>
                </a:cubicBezTo>
                <a:lnTo>
                  <a:pt x="300612" y="7861"/>
                </a:lnTo>
                <a:lnTo>
                  <a:pt x="541306" y="146825"/>
                </a:lnTo>
                <a:cubicBezTo>
                  <a:pt x="545265" y="149111"/>
                  <a:pt x="548574" y="152092"/>
                  <a:pt x="551167" y="155524"/>
                </a:cubicBezTo>
                <a:lnTo>
                  <a:pt x="552100" y="157045"/>
                </a:lnTo>
                <a:lnTo>
                  <a:pt x="552567" y="157612"/>
                </a:lnTo>
                <a:lnTo>
                  <a:pt x="553496" y="159322"/>
                </a:lnTo>
                <a:lnTo>
                  <a:pt x="554512" y="160980"/>
                </a:lnTo>
                <a:lnTo>
                  <a:pt x="554768" y="161667"/>
                </a:lnTo>
                <a:lnTo>
                  <a:pt x="555620" y="163237"/>
                </a:lnTo>
                <a:cubicBezTo>
                  <a:pt x="557296" y="167198"/>
                  <a:pt x="558223" y="171554"/>
                  <a:pt x="558223" y="176126"/>
                </a:cubicBezTo>
                <a:lnTo>
                  <a:pt x="558223" y="269469"/>
                </a:lnTo>
                <a:lnTo>
                  <a:pt x="558842" y="269469"/>
                </a:lnTo>
                <a:lnTo>
                  <a:pt x="558842" y="460525"/>
                </a:lnTo>
                <a:lnTo>
                  <a:pt x="558842" y="1871195"/>
                </a:lnTo>
                <a:lnTo>
                  <a:pt x="558224" y="1871195"/>
                </a:lnTo>
                <a:lnTo>
                  <a:pt x="558223" y="2025416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794CBE21-75A0-8D49-B7D1-4A0E6E4D4373}"/>
              </a:ext>
            </a:extLst>
          </p:cNvPr>
          <p:cNvSpPr txBox="1"/>
          <p:nvPr/>
        </p:nvSpPr>
        <p:spPr>
          <a:xfrm>
            <a:off x="1791154" y="5956973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高二</a:t>
            </a:r>
          </a:p>
        </p:txBody>
      </p:sp>
      <p:sp>
        <p:nvSpPr>
          <p:cNvPr id="44" name="任意多边形: 形状 14">
            <a:extLst>
              <a:ext uri="{FF2B5EF4-FFF2-40B4-BE49-F238E27FC236}">
                <a16:creationId xmlns:a16="http://schemas.microsoft.com/office/drawing/2014/main" id="{04CD7117-4FB5-3E4F-95BD-CCC2C18BBC1F}"/>
              </a:ext>
            </a:extLst>
          </p:cNvPr>
          <p:cNvSpPr/>
          <p:nvPr/>
        </p:nvSpPr>
        <p:spPr>
          <a:xfrm rot="16200000">
            <a:off x="3326842" y="5558235"/>
            <a:ext cx="558843" cy="1197587"/>
          </a:xfrm>
          <a:custGeom>
            <a:avLst/>
            <a:gdLst>
              <a:gd name="connsiteX0" fmla="*/ 558843 w 558843"/>
              <a:gd name="connsiteY0" fmla="*/ 2029529 h 2203865"/>
              <a:gd name="connsiteX1" fmla="*/ 556750 w 558843"/>
              <a:gd name="connsiteY1" fmla="*/ 2040416 h 2203865"/>
              <a:gd name="connsiteX2" fmla="*/ 555633 w 558843"/>
              <a:gd name="connsiteY2" fmla="*/ 2042338 h 2203865"/>
              <a:gd name="connsiteX3" fmla="*/ 555621 w 558843"/>
              <a:gd name="connsiteY3" fmla="*/ 2042375 h 2203865"/>
              <a:gd name="connsiteX4" fmla="*/ 552568 w 558843"/>
              <a:gd name="connsiteY4" fmla="*/ 2048000 h 2203865"/>
              <a:gd name="connsiteX5" fmla="*/ 551808 w 558843"/>
              <a:gd name="connsiteY5" fmla="*/ 2048921 h 2203865"/>
              <a:gd name="connsiteX6" fmla="*/ 551144 w 558843"/>
              <a:gd name="connsiteY6" fmla="*/ 2050063 h 2203865"/>
              <a:gd name="connsiteX7" fmla="*/ 549520 w 558843"/>
              <a:gd name="connsiteY7" fmla="*/ 2051695 h 2203865"/>
              <a:gd name="connsiteX8" fmla="*/ 548525 w 558843"/>
              <a:gd name="connsiteY8" fmla="*/ 2052901 h 2203865"/>
              <a:gd name="connsiteX9" fmla="*/ 547368 w 558843"/>
              <a:gd name="connsiteY9" fmla="*/ 2053855 h 2203865"/>
              <a:gd name="connsiteX10" fmla="*/ 547106 w 558843"/>
              <a:gd name="connsiteY10" fmla="*/ 2054117 h 2203865"/>
              <a:gd name="connsiteX11" fmla="*/ 546728 w 558843"/>
              <a:gd name="connsiteY11" fmla="*/ 2054383 h 2203865"/>
              <a:gd name="connsiteX12" fmla="*/ 543624 w 558843"/>
              <a:gd name="connsiteY12" fmla="*/ 2056944 h 2203865"/>
              <a:gd name="connsiteX13" fmla="*/ 537999 w 558843"/>
              <a:gd name="connsiteY13" fmla="*/ 2059997 h 2203865"/>
              <a:gd name="connsiteX14" fmla="*/ 537908 w 558843"/>
              <a:gd name="connsiteY14" fmla="*/ 2060025 h 2203865"/>
              <a:gd name="connsiteX15" fmla="*/ 300410 w 558843"/>
              <a:gd name="connsiteY15" fmla="*/ 2197145 h 2203865"/>
              <a:gd name="connsiteX16" fmla="*/ 300341 w 558843"/>
              <a:gd name="connsiteY16" fmla="*/ 2197209 h 2203865"/>
              <a:gd name="connsiteX17" fmla="*/ 294884 w 558843"/>
              <a:gd name="connsiteY17" fmla="*/ 2200554 h 2203865"/>
              <a:gd name="connsiteX18" fmla="*/ 290154 w 558843"/>
              <a:gd name="connsiteY18" fmla="*/ 2202320 h 2203865"/>
              <a:gd name="connsiteX19" fmla="*/ 289914 w 558843"/>
              <a:gd name="connsiteY19" fmla="*/ 2202428 h 2203865"/>
              <a:gd name="connsiteX20" fmla="*/ 289789 w 558843"/>
              <a:gd name="connsiteY20" fmla="*/ 2202456 h 2203865"/>
              <a:gd name="connsiteX21" fmla="*/ 288932 w 558843"/>
              <a:gd name="connsiteY21" fmla="*/ 2202776 h 2203865"/>
              <a:gd name="connsiteX22" fmla="*/ 288128 w 558843"/>
              <a:gd name="connsiteY22" fmla="*/ 2202832 h 2203865"/>
              <a:gd name="connsiteX23" fmla="*/ 283566 w 558843"/>
              <a:gd name="connsiteY23" fmla="*/ 2203865 h 2203865"/>
              <a:gd name="connsiteX24" fmla="*/ 278442 w 558843"/>
              <a:gd name="connsiteY24" fmla="*/ 2203508 h 2203865"/>
              <a:gd name="connsiteX25" fmla="*/ 276268 w 558843"/>
              <a:gd name="connsiteY25" fmla="*/ 2203659 h 2203865"/>
              <a:gd name="connsiteX26" fmla="*/ 275131 w 558843"/>
              <a:gd name="connsiteY26" fmla="*/ 2203277 h 2203865"/>
              <a:gd name="connsiteX27" fmla="*/ 270903 w 558843"/>
              <a:gd name="connsiteY27" fmla="*/ 2202982 h 2203865"/>
              <a:gd name="connsiteX28" fmla="*/ 259494 w 558843"/>
              <a:gd name="connsiteY28" fmla="*/ 2197415 h 2203865"/>
              <a:gd name="connsiteX29" fmla="*/ 258240 w 558843"/>
              <a:gd name="connsiteY29" fmla="*/ 2196255 h 2203865"/>
              <a:gd name="connsiteX30" fmla="*/ 17546 w 558843"/>
              <a:gd name="connsiteY30" fmla="*/ 2057290 h 2203865"/>
              <a:gd name="connsiteX31" fmla="*/ 7685 w 558843"/>
              <a:gd name="connsiteY31" fmla="*/ 2048592 h 2203865"/>
              <a:gd name="connsiteX32" fmla="*/ 6752 w 558843"/>
              <a:gd name="connsiteY32" fmla="*/ 2047070 h 2203865"/>
              <a:gd name="connsiteX33" fmla="*/ 6285 w 558843"/>
              <a:gd name="connsiteY33" fmla="*/ 2046504 h 2203865"/>
              <a:gd name="connsiteX34" fmla="*/ 5356 w 558843"/>
              <a:gd name="connsiteY34" fmla="*/ 2044794 h 2203865"/>
              <a:gd name="connsiteX35" fmla="*/ 4340 w 558843"/>
              <a:gd name="connsiteY35" fmla="*/ 2043135 h 2203865"/>
              <a:gd name="connsiteX36" fmla="*/ 4083 w 558843"/>
              <a:gd name="connsiteY36" fmla="*/ 2042448 h 2203865"/>
              <a:gd name="connsiteX37" fmla="*/ 3231 w 558843"/>
              <a:gd name="connsiteY37" fmla="*/ 2040879 h 2203865"/>
              <a:gd name="connsiteX38" fmla="*/ 629 w 558843"/>
              <a:gd name="connsiteY38" fmla="*/ 2027990 h 2203865"/>
              <a:gd name="connsiteX39" fmla="*/ 629 w 558843"/>
              <a:gd name="connsiteY39" fmla="*/ 1871195 h 2203865"/>
              <a:gd name="connsiteX40" fmla="*/ 0 w 558843"/>
              <a:gd name="connsiteY40" fmla="*/ 1871195 h 2203865"/>
              <a:gd name="connsiteX41" fmla="*/ 0 w 558843"/>
              <a:gd name="connsiteY41" fmla="*/ 269469 h 2203865"/>
              <a:gd name="connsiteX42" fmla="*/ 629 w 558843"/>
              <a:gd name="connsiteY42" fmla="*/ 269469 h 2203865"/>
              <a:gd name="connsiteX43" fmla="*/ 629 w 558843"/>
              <a:gd name="connsiteY43" fmla="*/ 181055 h 2203865"/>
              <a:gd name="connsiteX44" fmla="*/ 252 w 558843"/>
              <a:gd name="connsiteY44" fmla="*/ 179390 h 2203865"/>
              <a:gd name="connsiteX45" fmla="*/ 6702 w 558843"/>
              <a:gd name="connsiteY45" fmla="*/ 155318 h 2203865"/>
              <a:gd name="connsiteX46" fmla="*/ 7977 w 558843"/>
              <a:gd name="connsiteY46" fmla="*/ 153939 h 2203865"/>
              <a:gd name="connsiteX47" fmla="*/ 8191 w 558843"/>
              <a:gd name="connsiteY47" fmla="*/ 153567 h 2203865"/>
              <a:gd name="connsiteX48" fmla="*/ 8845 w 558843"/>
              <a:gd name="connsiteY48" fmla="*/ 153000 h 2203865"/>
              <a:gd name="connsiteX49" fmla="*/ 11120 w 558843"/>
              <a:gd name="connsiteY49" fmla="*/ 150539 h 2203865"/>
              <a:gd name="connsiteX50" fmla="*/ 14492 w 558843"/>
              <a:gd name="connsiteY50" fmla="*/ 148111 h 2203865"/>
              <a:gd name="connsiteX51" fmla="*/ 16572 w 558843"/>
              <a:gd name="connsiteY51" fmla="*/ 146310 h 2203865"/>
              <a:gd name="connsiteX52" fmla="*/ 18219 w 558843"/>
              <a:gd name="connsiteY52" fmla="*/ 145664 h 2203865"/>
              <a:gd name="connsiteX53" fmla="*/ 258442 w 558843"/>
              <a:gd name="connsiteY53" fmla="*/ 6971 h 2203865"/>
              <a:gd name="connsiteX54" fmla="*/ 258511 w 558843"/>
              <a:gd name="connsiteY54" fmla="*/ 6907 h 2203865"/>
              <a:gd name="connsiteX55" fmla="*/ 263968 w 558843"/>
              <a:gd name="connsiteY55" fmla="*/ 3562 h 2203865"/>
              <a:gd name="connsiteX56" fmla="*/ 268698 w 558843"/>
              <a:gd name="connsiteY56" fmla="*/ 1796 h 2203865"/>
              <a:gd name="connsiteX57" fmla="*/ 268938 w 558843"/>
              <a:gd name="connsiteY57" fmla="*/ 1688 h 2203865"/>
              <a:gd name="connsiteX58" fmla="*/ 269064 w 558843"/>
              <a:gd name="connsiteY58" fmla="*/ 1659 h 2203865"/>
              <a:gd name="connsiteX59" fmla="*/ 269920 w 558843"/>
              <a:gd name="connsiteY59" fmla="*/ 1339 h 2203865"/>
              <a:gd name="connsiteX60" fmla="*/ 272069 w 558843"/>
              <a:gd name="connsiteY60" fmla="*/ 979 h 2203865"/>
              <a:gd name="connsiteX61" fmla="*/ 275286 w 558843"/>
              <a:gd name="connsiteY61" fmla="*/ 251 h 2203865"/>
              <a:gd name="connsiteX62" fmla="*/ 299358 w 558843"/>
              <a:gd name="connsiteY62" fmla="*/ 6701 h 2203865"/>
              <a:gd name="connsiteX63" fmla="*/ 300612 w 558843"/>
              <a:gd name="connsiteY63" fmla="*/ 7861 h 2203865"/>
              <a:gd name="connsiteX64" fmla="*/ 541306 w 558843"/>
              <a:gd name="connsiteY64" fmla="*/ 146825 h 2203865"/>
              <a:gd name="connsiteX65" fmla="*/ 551167 w 558843"/>
              <a:gd name="connsiteY65" fmla="*/ 155524 h 2203865"/>
              <a:gd name="connsiteX66" fmla="*/ 552100 w 558843"/>
              <a:gd name="connsiteY66" fmla="*/ 157045 h 2203865"/>
              <a:gd name="connsiteX67" fmla="*/ 552567 w 558843"/>
              <a:gd name="connsiteY67" fmla="*/ 157612 h 2203865"/>
              <a:gd name="connsiteX68" fmla="*/ 553496 w 558843"/>
              <a:gd name="connsiteY68" fmla="*/ 159322 h 2203865"/>
              <a:gd name="connsiteX69" fmla="*/ 554512 w 558843"/>
              <a:gd name="connsiteY69" fmla="*/ 160980 h 2203865"/>
              <a:gd name="connsiteX70" fmla="*/ 554768 w 558843"/>
              <a:gd name="connsiteY70" fmla="*/ 161667 h 2203865"/>
              <a:gd name="connsiteX71" fmla="*/ 555620 w 558843"/>
              <a:gd name="connsiteY71" fmla="*/ 163237 h 2203865"/>
              <a:gd name="connsiteX72" fmla="*/ 558223 w 558843"/>
              <a:gd name="connsiteY72" fmla="*/ 176126 h 2203865"/>
              <a:gd name="connsiteX73" fmla="*/ 558223 w 558843"/>
              <a:gd name="connsiteY73" fmla="*/ 269469 h 2203865"/>
              <a:gd name="connsiteX74" fmla="*/ 558842 w 558843"/>
              <a:gd name="connsiteY74" fmla="*/ 269469 h 2203865"/>
              <a:gd name="connsiteX75" fmla="*/ 558842 w 558843"/>
              <a:gd name="connsiteY75" fmla="*/ 460525 h 2203865"/>
              <a:gd name="connsiteX76" fmla="*/ 558842 w 558843"/>
              <a:gd name="connsiteY76" fmla="*/ 1871195 h 2203865"/>
              <a:gd name="connsiteX77" fmla="*/ 558224 w 558843"/>
              <a:gd name="connsiteY77" fmla="*/ 1871195 h 2203865"/>
              <a:gd name="connsiteX78" fmla="*/ 558223 w 558843"/>
              <a:gd name="connsiteY78" fmla="*/ 2025416 h 2203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58843" h="2203865">
                <a:moveTo>
                  <a:pt x="558843" y="2029529"/>
                </a:moveTo>
                <a:cubicBezTo>
                  <a:pt x="558759" y="2033256"/>
                  <a:pt x="558047" y="2036939"/>
                  <a:pt x="556750" y="2040416"/>
                </a:cubicBezTo>
                <a:lnTo>
                  <a:pt x="555633" y="2042338"/>
                </a:lnTo>
                <a:lnTo>
                  <a:pt x="555621" y="2042375"/>
                </a:lnTo>
                <a:cubicBezTo>
                  <a:pt x="554783" y="2044356"/>
                  <a:pt x="553758" y="2046238"/>
                  <a:pt x="552568" y="2048000"/>
                </a:cubicBezTo>
                <a:lnTo>
                  <a:pt x="551808" y="2048921"/>
                </a:lnTo>
                <a:lnTo>
                  <a:pt x="551144" y="2050063"/>
                </a:lnTo>
                <a:lnTo>
                  <a:pt x="549520" y="2051695"/>
                </a:lnTo>
                <a:lnTo>
                  <a:pt x="548525" y="2052901"/>
                </a:lnTo>
                <a:lnTo>
                  <a:pt x="547368" y="2053855"/>
                </a:lnTo>
                <a:lnTo>
                  <a:pt x="547106" y="2054117"/>
                </a:lnTo>
                <a:lnTo>
                  <a:pt x="546728" y="2054383"/>
                </a:lnTo>
                <a:lnTo>
                  <a:pt x="543624" y="2056944"/>
                </a:lnTo>
                <a:cubicBezTo>
                  <a:pt x="541862" y="2058134"/>
                  <a:pt x="539980" y="2059159"/>
                  <a:pt x="537999" y="2059997"/>
                </a:cubicBezTo>
                <a:lnTo>
                  <a:pt x="537908" y="2060025"/>
                </a:lnTo>
                <a:lnTo>
                  <a:pt x="300410" y="2197145"/>
                </a:lnTo>
                <a:lnTo>
                  <a:pt x="300341" y="2197209"/>
                </a:lnTo>
                <a:cubicBezTo>
                  <a:pt x="298625" y="2198505"/>
                  <a:pt x="296796" y="2199623"/>
                  <a:pt x="294884" y="2200554"/>
                </a:cubicBezTo>
                <a:lnTo>
                  <a:pt x="290154" y="2202320"/>
                </a:lnTo>
                <a:lnTo>
                  <a:pt x="289914" y="2202428"/>
                </a:lnTo>
                <a:lnTo>
                  <a:pt x="289789" y="2202456"/>
                </a:lnTo>
                <a:lnTo>
                  <a:pt x="288932" y="2202776"/>
                </a:lnTo>
                <a:lnTo>
                  <a:pt x="288128" y="2202832"/>
                </a:lnTo>
                <a:lnTo>
                  <a:pt x="283566" y="2203865"/>
                </a:lnTo>
                <a:lnTo>
                  <a:pt x="278442" y="2203508"/>
                </a:lnTo>
                <a:lnTo>
                  <a:pt x="276268" y="2203659"/>
                </a:lnTo>
                <a:lnTo>
                  <a:pt x="275131" y="2203277"/>
                </a:lnTo>
                <a:lnTo>
                  <a:pt x="270903" y="2202982"/>
                </a:lnTo>
                <a:cubicBezTo>
                  <a:pt x="266810" y="2201885"/>
                  <a:pt x="262926" y="2200008"/>
                  <a:pt x="259494" y="2197415"/>
                </a:cubicBezTo>
                <a:lnTo>
                  <a:pt x="258240" y="2196255"/>
                </a:lnTo>
                <a:lnTo>
                  <a:pt x="17546" y="2057290"/>
                </a:lnTo>
                <a:cubicBezTo>
                  <a:pt x="13586" y="2055004"/>
                  <a:pt x="10278" y="2052024"/>
                  <a:pt x="7685" y="2048592"/>
                </a:cubicBezTo>
                <a:lnTo>
                  <a:pt x="6752" y="2047070"/>
                </a:lnTo>
                <a:lnTo>
                  <a:pt x="6285" y="2046504"/>
                </a:lnTo>
                <a:lnTo>
                  <a:pt x="5356" y="2044794"/>
                </a:lnTo>
                <a:lnTo>
                  <a:pt x="4340" y="2043135"/>
                </a:lnTo>
                <a:lnTo>
                  <a:pt x="4083" y="2042448"/>
                </a:lnTo>
                <a:lnTo>
                  <a:pt x="3231" y="2040879"/>
                </a:lnTo>
                <a:cubicBezTo>
                  <a:pt x="1556" y="2036917"/>
                  <a:pt x="629" y="2032562"/>
                  <a:pt x="629" y="2027990"/>
                </a:cubicBezTo>
                <a:lnTo>
                  <a:pt x="629" y="1871195"/>
                </a:lnTo>
                <a:lnTo>
                  <a:pt x="0" y="1871195"/>
                </a:lnTo>
                <a:lnTo>
                  <a:pt x="0" y="269469"/>
                </a:lnTo>
                <a:lnTo>
                  <a:pt x="629" y="269469"/>
                </a:lnTo>
                <a:lnTo>
                  <a:pt x="629" y="181055"/>
                </a:lnTo>
                <a:lnTo>
                  <a:pt x="252" y="179390"/>
                </a:lnTo>
                <a:cubicBezTo>
                  <a:pt x="-808" y="170853"/>
                  <a:pt x="1516" y="162182"/>
                  <a:pt x="6702" y="155318"/>
                </a:cubicBezTo>
                <a:lnTo>
                  <a:pt x="7977" y="153939"/>
                </a:lnTo>
                <a:lnTo>
                  <a:pt x="8191" y="153567"/>
                </a:lnTo>
                <a:lnTo>
                  <a:pt x="8845" y="153000"/>
                </a:lnTo>
                <a:lnTo>
                  <a:pt x="11120" y="150539"/>
                </a:lnTo>
                <a:lnTo>
                  <a:pt x="14492" y="148111"/>
                </a:lnTo>
                <a:lnTo>
                  <a:pt x="16572" y="146310"/>
                </a:lnTo>
                <a:lnTo>
                  <a:pt x="18219" y="145664"/>
                </a:lnTo>
                <a:lnTo>
                  <a:pt x="258442" y="6971"/>
                </a:lnTo>
                <a:lnTo>
                  <a:pt x="258511" y="6907"/>
                </a:lnTo>
                <a:cubicBezTo>
                  <a:pt x="260227" y="5610"/>
                  <a:pt x="262056" y="4493"/>
                  <a:pt x="263968" y="3562"/>
                </a:cubicBezTo>
                <a:lnTo>
                  <a:pt x="268698" y="1796"/>
                </a:lnTo>
                <a:lnTo>
                  <a:pt x="268938" y="1688"/>
                </a:lnTo>
                <a:lnTo>
                  <a:pt x="269064" y="1659"/>
                </a:lnTo>
                <a:lnTo>
                  <a:pt x="269920" y="1339"/>
                </a:lnTo>
                <a:lnTo>
                  <a:pt x="272069" y="979"/>
                </a:lnTo>
                <a:lnTo>
                  <a:pt x="275286" y="251"/>
                </a:lnTo>
                <a:cubicBezTo>
                  <a:pt x="283823" y="-809"/>
                  <a:pt x="292494" y="1515"/>
                  <a:pt x="299358" y="6701"/>
                </a:cubicBezTo>
                <a:lnTo>
                  <a:pt x="300612" y="7861"/>
                </a:lnTo>
                <a:lnTo>
                  <a:pt x="541306" y="146825"/>
                </a:lnTo>
                <a:cubicBezTo>
                  <a:pt x="545265" y="149111"/>
                  <a:pt x="548574" y="152092"/>
                  <a:pt x="551167" y="155524"/>
                </a:cubicBezTo>
                <a:lnTo>
                  <a:pt x="552100" y="157045"/>
                </a:lnTo>
                <a:lnTo>
                  <a:pt x="552567" y="157612"/>
                </a:lnTo>
                <a:lnTo>
                  <a:pt x="553496" y="159322"/>
                </a:lnTo>
                <a:lnTo>
                  <a:pt x="554512" y="160980"/>
                </a:lnTo>
                <a:lnTo>
                  <a:pt x="554768" y="161667"/>
                </a:lnTo>
                <a:lnTo>
                  <a:pt x="555620" y="163237"/>
                </a:lnTo>
                <a:cubicBezTo>
                  <a:pt x="557296" y="167198"/>
                  <a:pt x="558223" y="171554"/>
                  <a:pt x="558223" y="176126"/>
                </a:cubicBezTo>
                <a:lnTo>
                  <a:pt x="558223" y="269469"/>
                </a:lnTo>
                <a:lnTo>
                  <a:pt x="558842" y="269469"/>
                </a:lnTo>
                <a:lnTo>
                  <a:pt x="558842" y="460525"/>
                </a:lnTo>
                <a:lnTo>
                  <a:pt x="558842" y="1871195"/>
                </a:lnTo>
                <a:lnTo>
                  <a:pt x="558224" y="1871195"/>
                </a:lnTo>
                <a:lnTo>
                  <a:pt x="558223" y="2025416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15E858EC-0E1A-7646-811E-3E34A506A9CA}"/>
              </a:ext>
            </a:extLst>
          </p:cNvPr>
          <p:cNvSpPr txBox="1"/>
          <p:nvPr/>
        </p:nvSpPr>
        <p:spPr>
          <a:xfrm>
            <a:off x="3256738" y="5956974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高三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46918DC-5DAF-A54E-90E9-15A0491170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5129" y="1315867"/>
            <a:ext cx="7416870" cy="42262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075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39" grpId="0" animBg="1"/>
      <p:bldP spid="40" grpId="0"/>
      <p:bldP spid="20" grpId="0" animBg="1"/>
      <p:bldP spid="21" grpId="0" animBg="1"/>
      <p:bldP spid="22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42" grpId="0" animBg="1"/>
      <p:bldP spid="43" grpId="0"/>
      <p:bldP spid="44" grpId="0" animBg="1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04D67ED-06FD-4981-BC42-C88AB4CBE689}"/>
              </a:ext>
            </a:extLst>
          </p:cNvPr>
          <p:cNvSpPr/>
          <p:nvPr/>
        </p:nvSpPr>
        <p:spPr>
          <a:xfrm rot="5400000">
            <a:off x="153396" y="212381"/>
            <a:ext cx="883055" cy="777317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91B86DA-5991-40D3-A6C9-9CF08E425F41}"/>
              </a:ext>
            </a:extLst>
          </p:cNvPr>
          <p:cNvSpPr txBox="1"/>
          <p:nvPr/>
        </p:nvSpPr>
        <p:spPr>
          <a:xfrm>
            <a:off x="1164276" y="355470"/>
            <a:ext cx="77764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spc="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大学与中学的不同</a:t>
            </a:r>
            <a:r>
              <a:rPr lang="en-US" altLang="zh-CN" sz="3200" b="1" spc="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</a:t>
            </a:r>
            <a:r>
              <a:rPr lang="zh-CN" altLang="en-US" sz="3200" b="1" spc="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学习状态及目标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E35ABF1-5117-46EC-8E0E-DD4E410B8C4F}"/>
              </a:ext>
            </a:extLst>
          </p:cNvPr>
          <p:cNvSpPr txBox="1"/>
          <p:nvPr/>
        </p:nvSpPr>
        <p:spPr>
          <a:xfrm>
            <a:off x="271574" y="339428"/>
            <a:ext cx="646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</a:rPr>
              <a:t>01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F12A7551-811B-432F-BD3B-55905D732DE8}"/>
              </a:ext>
            </a:extLst>
          </p:cNvPr>
          <p:cNvSpPr/>
          <p:nvPr/>
        </p:nvSpPr>
        <p:spPr>
          <a:xfrm rot="5400000">
            <a:off x="740653" y="784327"/>
            <a:ext cx="382346" cy="336563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3" name="图片 22" descr="文本&#10;&#10;描述已自动生成">
            <a:extLst>
              <a:ext uri="{FF2B5EF4-FFF2-40B4-BE49-F238E27FC236}">
                <a16:creationId xmlns:a16="http://schemas.microsoft.com/office/drawing/2014/main" id="{71E27FD3-20E4-460E-B047-B87A29855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674" y="-51688"/>
            <a:ext cx="3575325" cy="813123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3698229B-02CE-FB4E-93B1-586D183BD842}"/>
              </a:ext>
            </a:extLst>
          </p:cNvPr>
          <p:cNvSpPr/>
          <p:nvPr/>
        </p:nvSpPr>
        <p:spPr>
          <a:xfrm>
            <a:off x="1204690" y="1762214"/>
            <a:ext cx="103972" cy="23239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D5C74FD-7427-724B-BCD5-CDA4913D5F7A}"/>
              </a:ext>
            </a:extLst>
          </p:cNvPr>
          <p:cNvSpPr txBox="1"/>
          <p:nvPr/>
        </p:nvSpPr>
        <p:spPr>
          <a:xfrm>
            <a:off x="763544" y="2570229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高</a:t>
            </a:r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中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6212AB13-5519-B14F-AB0D-AB4C04E81190}"/>
              </a:ext>
            </a:extLst>
          </p:cNvPr>
          <p:cNvSpPr/>
          <p:nvPr/>
        </p:nvSpPr>
        <p:spPr>
          <a:xfrm>
            <a:off x="1204690" y="4226523"/>
            <a:ext cx="103972" cy="23239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9F02A8D0-C08E-134C-BB15-3413CFD93445}"/>
              </a:ext>
            </a:extLst>
          </p:cNvPr>
          <p:cNvSpPr txBox="1"/>
          <p:nvPr/>
        </p:nvSpPr>
        <p:spPr>
          <a:xfrm>
            <a:off x="763545" y="5034538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大</a:t>
            </a:r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学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97C7B1F2-92F7-7944-8BF6-7C695F6CAD77}"/>
              </a:ext>
            </a:extLst>
          </p:cNvPr>
          <p:cNvSpPr/>
          <p:nvPr/>
        </p:nvSpPr>
        <p:spPr>
          <a:xfrm rot="5400000">
            <a:off x="3518552" y="-485726"/>
            <a:ext cx="103972" cy="42632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B220398-2962-354D-8129-C0A8CDF8E704}"/>
              </a:ext>
            </a:extLst>
          </p:cNvPr>
          <p:cNvSpPr txBox="1"/>
          <p:nvPr/>
        </p:nvSpPr>
        <p:spPr>
          <a:xfrm>
            <a:off x="2965244" y="1200723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学习状态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CC34B234-DC14-264F-987D-917BC0002461}"/>
              </a:ext>
            </a:extLst>
          </p:cNvPr>
          <p:cNvSpPr/>
          <p:nvPr/>
        </p:nvSpPr>
        <p:spPr>
          <a:xfrm rot="5400000">
            <a:off x="8564688" y="-485725"/>
            <a:ext cx="103972" cy="42632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25645750-85F5-3748-8672-639DA9B38D3D}"/>
              </a:ext>
            </a:extLst>
          </p:cNvPr>
          <p:cNvSpPr txBox="1"/>
          <p:nvPr/>
        </p:nvSpPr>
        <p:spPr>
          <a:xfrm>
            <a:off x="8011381" y="1200723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学习目标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9F38BF-F8CE-DF4A-B150-76CD1716F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359" y="1920599"/>
            <a:ext cx="1440313" cy="200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íšļîḋè">
            <a:extLst>
              <a:ext uri="{FF2B5EF4-FFF2-40B4-BE49-F238E27FC236}">
                <a16:creationId xmlns:a16="http://schemas.microsoft.com/office/drawing/2014/main" id="{342173B4-5988-EF46-BDD6-0CFC224B80B3}"/>
              </a:ext>
            </a:extLst>
          </p:cNvPr>
          <p:cNvSpPr/>
          <p:nvPr/>
        </p:nvSpPr>
        <p:spPr>
          <a:xfrm>
            <a:off x="2965244" y="2004144"/>
            <a:ext cx="2741247" cy="5025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anchor="ctr">
            <a:normAutofit fontScale="77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dirty="0"/>
              <a:t>学完新知识后进入滚动复习状态</a:t>
            </a:r>
            <a:endParaRPr dirty="0"/>
          </a:p>
        </p:txBody>
      </p:sp>
      <p:sp>
        <p:nvSpPr>
          <p:cNvPr id="48" name="íšļîḋè">
            <a:extLst>
              <a:ext uri="{FF2B5EF4-FFF2-40B4-BE49-F238E27FC236}">
                <a16:creationId xmlns:a16="http://schemas.microsoft.com/office/drawing/2014/main" id="{4EF654D9-755D-2549-B1BB-5037D3F0A009}"/>
              </a:ext>
            </a:extLst>
          </p:cNvPr>
          <p:cNvSpPr/>
          <p:nvPr/>
        </p:nvSpPr>
        <p:spPr>
          <a:xfrm>
            <a:off x="2965243" y="2683576"/>
            <a:ext cx="2741247" cy="5025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dirty="0"/>
              <a:t>熟练度与题量是关键</a:t>
            </a:r>
            <a:endParaRPr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D198EA5-1F49-D347-9332-682AC24F90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746"/>
          <a:stretch/>
        </p:blipFill>
        <p:spPr>
          <a:xfrm>
            <a:off x="1374159" y="4209308"/>
            <a:ext cx="2130881" cy="2358346"/>
          </a:xfrm>
          <a:prstGeom prst="rect">
            <a:avLst/>
          </a:prstGeom>
        </p:spPr>
      </p:pic>
      <p:sp>
        <p:nvSpPr>
          <p:cNvPr id="50" name="íšļîḋè">
            <a:extLst>
              <a:ext uri="{FF2B5EF4-FFF2-40B4-BE49-F238E27FC236}">
                <a16:creationId xmlns:a16="http://schemas.microsoft.com/office/drawing/2014/main" id="{54FE3D65-2700-D247-B48B-6E913DC0903A}"/>
              </a:ext>
            </a:extLst>
          </p:cNvPr>
          <p:cNvSpPr/>
          <p:nvPr/>
        </p:nvSpPr>
        <p:spPr>
          <a:xfrm>
            <a:off x="3570537" y="4250703"/>
            <a:ext cx="2130882" cy="5025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dirty="0"/>
              <a:t>新学期，新知识</a:t>
            </a:r>
            <a:endParaRPr dirty="0"/>
          </a:p>
        </p:txBody>
      </p:sp>
      <p:sp>
        <p:nvSpPr>
          <p:cNvPr id="51" name="íšļîḋè">
            <a:extLst>
              <a:ext uri="{FF2B5EF4-FFF2-40B4-BE49-F238E27FC236}">
                <a16:creationId xmlns:a16="http://schemas.microsoft.com/office/drawing/2014/main" id="{17304F66-A0CD-E744-9496-7D16759B88AD}"/>
              </a:ext>
            </a:extLst>
          </p:cNvPr>
          <p:cNvSpPr/>
          <p:nvPr/>
        </p:nvSpPr>
        <p:spPr>
          <a:xfrm>
            <a:off x="3575061" y="4846931"/>
            <a:ext cx="2130882" cy="5025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dirty="0"/>
              <a:t>本周学，下周考</a:t>
            </a:r>
            <a:endParaRPr dirty="0"/>
          </a:p>
        </p:txBody>
      </p:sp>
      <p:sp>
        <p:nvSpPr>
          <p:cNvPr id="52" name="íšļîḋè">
            <a:extLst>
              <a:ext uri="{FF2B5EF4-FFF2-40B4-BE49-F238E27FC236}">
                <a16:creationId xmlns:a16="http://schemas.microsoft.com/office/drawing/2014/main" id="{AA4A6B7C-CA79-B248-BCE3-822BB1FEAB26}"/>
              </a:ext>
            </a:extLst>
          </p:cNvPr>
          <p:cNvSpPr/>
          <p:nvPr/>
        </p:nvSpPr>
        <p:spPr>
          <a:xfrm>
            <a:off x="3570537" y="5443159"/>
            <a:ext cx="2130882" cy="5025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dirty="0"/>
              <a:t>自行安排复习</a:t>
            </a:r>
            <a:endParaRPr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877B6635-AF09-4E4F-B311-7C8BFA0700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2"/>
          <a:stretch/>
        </p:blipFill>
        <p:spPr bwMode="auto">
          <a:xfrm>
            <a:off x="6617725" y="1823954"/>
            <a:ext cx="1527144" cy="221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íšļîḋè">
            <a:extLst>
              <a:ext uri="{FF2B5EF4-FFF2-40B4-BE49-F238E27FC236}">
                <a16:creationId xmlns:a16="http://schemas.microsoft.com/office/drawing/2014/main" id="{9BAE33AE-C348-2D4D-B6B5-EC7C614A4B0E}"/>
              </a:ext>
            </a:extLst>
          </p:cNvPr>
          <p:cNvSpPr/>
          <p:nvPr/>
        </p:nvSpPr>
        <p:spPr>
          <a:xfrm>
            <a:off x="8215736" y="2040499"/>
            <a:ext cx="2509906" cy="5025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dirty="0"/>
              <a:t>目标明确，指标清晰</a:t>
            </a:r>
            <a:endParaRPr dirty="0"/>
          </a:p>
        </p:txBody>
      </p:sp>
      <p:sp>
        <p:nvSpPr>
          <p:cNvPr id="54" name="íšļîḋè">
            <a:extLst>
              <a:ext uri="{FF2B5EF4-FFF2-40B4-BE49-F238E27FC236}">
                <a16:creationId xmlns:a16="http://schemas.microsoft.com/office/drawing/2014/main" id="{0BD0EF64-CEA9-B54C-A466-BAD4D1E395F5}"/>
              </a:ext>
            </a:extLst>
          </p:cNvPr>
          <p:cNvSpPr/>
          <p:nvPr/>
        </p:nvSpPr>
        <p:spPr>
          <a:xfrm>
            <a:off x="8215735" y="2654042"/>
            <a:ext cx="2509906" cy="5025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anchor="ctr">
            <a:normAutofit fontScale="850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dirty="0"/>
              <a:t>以高考为目标，结果导向</a:t>
            </a:r>
            <a:endParaRPr dirty="0"/>
          </a:p>
        </p:txBody>
      </p:sp>
      <p:sp>
        <p:nvSpPr>
          <p:cNvPr id="55" name="íšļîḋè">
            <a:extLst>
              <a:ext uri="{FF2B5EF4-FFF2-40B4-BE49-F238E27FC236}">
                <a16:creationId xmlns:a16="http://schemas.microsoft.com/office/drawing/2014/main" id="{DCAC7F0A-E0AE-C04E-80ED-FC26A29AAD37}"/>
              </a:ext>
            </a:extLst>
          </p:cNvPr>
          <p:cNvSpPr/>
          <p:nvPr/>
        </p:nvSpPr>
        <p:spPr>
          <a:xfrm>
            <a:off x="8238387" y="3267585"/>
            <a:ext cx="2509906" cy="5025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sz="1200" dirty="0"/>
              <a:t>高一高二没跟上，高三还能逆袭</a:t>
            </a:r>
            <a:endParaRPr sz="1200" dirty="0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433330BB-07E3-AF43-B8F0-407F8C746A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5" r="27888"/>
          <a:stretch/>
        </p:blipFill>
        <p:spPr bwMode="auto">
          <a:xfrm>
            <a:off x="6512082" y="4278509"/>
            <a:ext cx="1738430" cy="221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íšļîḋè">
            <a:extLst>
              <a:ext uri="{FF2B5EF4-FFF2-40B4-BE49-F238E27FC236}">
                <a16:creationId xmlns:a16="http://schemas.microsoft.com/office/drawing/2014/main" id="{C9E74B9C-D071-E64D-A143-35C3C22DD6D1}"/>
              </a:ext>
            </a:extLst>
          </p:cNvPr>
          <p:cNvSpPr/>
          <p:nvPr/>
        </p:nvSpPr>
        <p:spPr>
          <a:xfrm>
            <a:off x="8307935" y="4534266"/>
            <a:ext cx="2509906" cy="5025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anchor="ctr">
            <a:normAutofit fontScale="850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dirty="0"/>
              <a:t>毕业（成绩</a:t>
            </a:r>
            <a:r>
              <a:rPr lang="en-US" altLang="zh-CN" dirty="0"/>
              <a:t>?</a:t>
            </a:r>
            <a:r>
              <a:rPr lang="zh-CN" altLang="en-US" dirty="0"/>
              <a:t> 论文</a:t>
            </a:r>
            <a:r>
              <a:rPr lang="en-US" altLang="zh-CN" dirty="0"/>
              <a:t>?</a:t>
            </a:r>
            <a:r>
              <a:rPr lang="zh-CN" altLang="en-US" dirty="0"/>
              <a:t> 工资</a:t>
            </a:r>
            <a:r>
              <a:rPr lang="en-US" altLang="zh-CN" dirty="0"/>
              <a:t>?</a:t>
            </a:r>
            <a:r>
              <a:rPr lang="zh-CN" altLang="en-US" dirty="0"/>
              <a:t>）</a:t>
            </a:r>
            <a:endParaRPr dirty="0"/>
          </a:p>
        </p:txBody>
      </p:sp>
      <p:sp>
        <p:nvSpPr>
          <p:cNvPr id="57" name="íšļîḋè">
            <a:extLst>
              <a:ext uri="{FF2B5EF4-FFF2-40B4-BE49-F238E27FC236}">
                <a16:creationId xmlns:a16="http://schemas.microsoft.com/office/drawing/2014/main" id="{5743E684-D3B5-D245-BCD1-E3461DB9C129}"/>
              </a:ext>
            </a:extLst>
          </p:cNvPr>
          <p:cNvSpPr/>
          <p:nvPr/>
        </p:nvSpPr>
        <p:spPr>
          <a:xfrm>
            <a:off x="8307935" y="5154708"/>
            <a:ext cx="2509906" cy="5025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anchor="ctr">
            <a:normAutofit fontScale="925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dirty="0"/>
              <a:t>目标自定义，过程导向</a:t>
            </a:r>
            <a:endParaRPr dirty="0"/>
          </a:p>
        </p:txBody>
      </p:sp>
      <p:sp>
        <p:nvSpPr>
          <p:cNvPr id="58" name="íšļîḋè">
            <a:extLst>
              <a:ext uri="{FF2B5EF4-FFF2-40B4-BE49-F238E27FC236}">
                <a16:creationId xmlns:a16="http://schemas.microsoft.com/office/drawing/2014/main" id="{C779D349-A74A-2146-B1E0-E00CF5439469}"/>
              </a:ext>
            </a:extLst>
          </p:cNvPr>
          <p:cNvSpPr/>
          <p:nvPr/>
        </p:nvSpPr>
        <p:spPr>
          <a:xfrm>
            <a:off x="8307935" y="5775149"/>
            <a:ext cx="2509906" cy="5025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sz="1200" dirty="0"/>
              <a:t>课程难度递进，每个学期都重要</a:t>
            </a:r>
            <a:endParaRPr sz="1200" dirty="0"/>
          </a:p>
        </p:txBody>
      </p:sp>
      <p:sp>
        <p:nvSpPr>
          <p:cNvPr id="59" name="íšļîḋè">
            <a:extLst>
              <a:ext uri="{FF2B5EF4-FFF2-40B4-BE49-F238E27FC236}">
                <a16:creationId xmlns:a16="http://schemas.microsoft.com/office/drawing/2014/main" id="{52D03BE0-E698-724D-A28F-33BA57B8F8BF}"/>
              </a:ext>
            </a:extLst>
          </p:cNvPr>
          <p:cNvSpPr/>
          <p:nvPr/>
        </p:nvSpPr>
        <p:spPr>
          <a:xfrm>
            <a:off x="2965243" y="3363008"/>
            <a:ext cx="2741247" cy="5025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dirty="0"/>
              <a:t>分数从满分往下扣</a:t>
            </a:r>
            <a:endParaRPr dirty="0"/>
          </a:p>
        </p:txBody>
      </p:sp>
      <p:sp>
        <p:nvSpPr>
          <p:cNvPr id="60" name="íšļîḋè">
            <a:extLst>
              <a:ext uri="{FF2B5EF4-FFF2-40B4-BE49-F238E27FC236}">
                <a16:creationId xmlns:a16="http://schemas.microsoft.com/office/drawing/2014/main" id="{AFE17233-5BD7-DC4E-8474-E91315210DBB}"/>
              </a:ext>
            </a:extLst>
          </p:cNvPr>
          <p:cNvSpPr/>
          <p:nvPr/>
        </p:nvSpPr>
        <p:spPr>
          <a:xfrm>
            <a:off x="3570536" y="6039387"/>
            <a:ext cx="2130882" cy="5025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dirty="0"/>
              <a:t>分数从</a:t>
            </a:r>
            <a:r>
              <a:rPr lang="en-US" altLang="zh-CN" dirty="0"/>
              <a:t>0</a:t>
            </a:r>
            <a:r>
              <a:rPr lang="zh-CN" altLang="en-US" dirty="0"/>
              <a:t>开始捡</a:t>
            </a:r>
            <a:endParaRPr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157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04D67ED-06FD-4981-BC42-C88AB4CBE689}"/>
              </a:ext>
            </a:extLst>
          </p:cNvPr>
          <p:cNvSpPr/>
          <p:nvPr/>
        </p:nvSpPr>
        <p:spPr>
          <a:xfrm rot="5400000">
            <a:off x="153396" y="212381"/>
            <a:ext cx="883055" cy="777317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91B86DA-5991-40D3-A6C9-9CF08E425F41}"/>
              </a:ext>
            </a:extLst>
          </p:cNvPr>
          <p:cNvSpPr txBox="1"/>
          <p:nvPr/>
        </p:nvSpPr>
        <p:spPr>
          <a:xfrm>
            <a:off x="1164276" y="355470"/>
            <a:ext cx="63145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spc="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大学与中学的不同</a:t>
            </a:r>
            <a:r>
              <a:rPr lang="en-US" altLang="zh-CN" sz="3200" b="1" spc="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</a:t>
            </a:r>
            <a:r>
              <a:rPr lang="zh-CN" altLang="en-US" sz="3200" b="1" spc="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人际关系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E35ABF1-5117-46EC-8E0E-DD4E410B8C4F}"/>
              </a:ext>
            </a:extLst>
          </p:cNvPr>
          <p:cNvSpPr txBox="1"/>
          <p:nvPr/>
        </p:nvSpPr>
        <p:spPr>
          <a:xfrm>
            <a:off x="271574" y="339428"/>
            <a:ext cx="646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</a:rPr>
              <a:t>01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F12A7551-811B-432F-BD3B-55905D732DE8}"/>
              </a:ext>
            </a:extLst>
          </p:cNvPr>
          <p:cNvSpPr/>
          <p:nvPr/>
        </p:nvSpPr>
        <p:spPr>
          <a:xfrm rot="5400000">
            <a:off x="740653" y="784327"/>
            <a:ext cx="382346" cy="336563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3" name="图片 22" descr="文本&#10;&#10;描述已自动生成">
            <a:extLst>
              <a:ext uri="{FF2B5EF4-FFF2-40B4-BE49-F238E27FC236}">
                <a16:creationId xmlns:a16="http://schemas.microsoft.com/office/drawing/2014/main" id="{71E27FD3-20E4-460E-B047-B87A29855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674" y="-51688"/>
            <a:ext cx="3575325" cy="813123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3698229B-02CE-FB4E-93B1-586D183BD842}"/>
              </a:ext>
            </a:extLst>
          </p:cNvPr>
          <p:cNvSpPr/>
          <p:nvPr/>
        </p:nvSpPr>
        <p:spPr>
          <a:xfrm>
            <a:off x="1204690" y="1762214"/>
            <a:ext cx="103972" cy="23239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D5C74FD-7427-724B-BCD5-CDA4913D5F7A}"/>
              </a:ext>
            </a:extLst>
          </p:cNvPr>
          <p:cNvSpPr txBox="1"/>
          <p:nvPr/>
        </p:nvSpPr>
        <p:spPr>
          <a:xfrm>
            <a:off x="763544" y="2570229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高</a:t>
            </a:r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中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6212AB13-5519-B14F-AB0D-AB4C04E81190}"/>
              </a:ext>
            </a:extLst>
          </p:cNvPr>
          <p:cNvSpPr/>
          <p:nvPr/>
        </p:nvSpPr>
        <p:spPr>
          <a:xfrm>
            <a:off x="1204690" y="4226523"/>
            <a:ext cx="103972" cy="23239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9F02A8D0-C08E-134C-BB15-3413CFD93445}"/>
              </a:ext>
            </a:extLst>
          </p:cNvPr>
          <p:cNvSpPr txBox="1"/>
          <p:nvPr/>
        </p:nvSpPr>
        <p:spPr>
          <a:xfrm>
            <a:off x="763545" y="5034538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大</a:t>
            </a:r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学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97C7B1F2-92F7-7944-8BF6-7C695F6CAD77}"/>
              </a:ext>
            </a:extLst>
          </p:cNvPr>
          <p:cNvSpPr/>
          <p:nvPr/>
        </p:nvSpPr>
        <p:spPr>
          <a:xfrm rot="5400000">
            <a:off x="3518552" y="-485726"/>
            <a:ext cx="103972" cy="42632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B220398-2962-354D-8129-C0A8CDF8E704}"/>
              </a:ext>
            </a:extLst>
          </p:cNvPr>
          <p:cNvSpPr txBox="1"/>
          <p:nvPr/>
        </p:nvSpPr>
        <p:spPr>
          <a:xfrm>
            <a:off x="3221726" y="1200723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同学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CC34B234-DC14-264F-987D-917BC0002461}"/>
              </a:ext>
            </a:extLst>
          </p:cNvPr>
          <p:cNvSpPr/>
          <p:nvPr/>
        </p:nvSpPr>
        <p:spPr>
          <a:xfrm rot="5400000">
            <a:off x="8738910" y="-604107"/>
            <a:ext cx="103972" cy="450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25645750-85F5-3748-8672-639DA9B38D3D}"/>
              </a:ext>
            </a:extLst>
          </p:cNvPr>
          <p:cNvSpPr txBox="1"/>
          <p:nvPr/>
        </p:nvSpPr>
        <p:spPr>
          <a:xfrm>
            <a:off x="8267863" y="1200723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老师</a:t>
            </a:r>
          </a:p>
        </p:txBody>
      </p:sp>
      <p:sp>
        <p:nvSpPr>
          <p:cNvPr id="47" name="íšļîḋè">
            <a:extLst>
              <a:ext uri="{FF2B5EF4-FFF2-40B4-BE49-F238E27FC236}">
                <a16:creationId xmlns:a16="http://schemas.microsoft.com/office/drawing/2014/main" id="{342173B4-5988-EF46-BDD6-0CFC224B80B3}"/>
              </a:ext>
            </a:extLst>
          </p:cNvPr>
          <p:cNvSpPr/>
          <p:nvPr/>
        </p:nvSpPr>
        <p:spPr>
          <a:xfrm>
            <a:off x="3441742" y="2263781"/>
            <a:ext cx="2388473" cy="5025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anchor="ctr">
            <a:normAutofit fontScale="77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dirty="0"/>
              <a:t>普通同学：低头不见抬头见</a:t>
            </a:r>
            <a:endParaRPr dirty="0"/>
          </a:p>
        </p:txBody>
      </p:sp>
      <p:sp>
        <p:nvSpPr>
          <p:cNvPr id="48" name="íšļîḋè">
            <a:extLst>
              <a:ext uri="{FF2B5EF4-FFF2-40B4-BE49-F238E27FC236}">
                <a16:creationId xmlns:a16="http://schemas.microsoft.com/office/drawing/2014/main" id="{4EF654D9-755D-2549-B1BB-5037D3F0A009}"/>
              </a:ext>
            </a:extLst>
          </p:cNvPr>
          <p:cNvSpPr/>
          <p:nvPr/>
        </p:nvSpPr>
        <p:spPr>
          <a:xfrm>
            <a:off x="3441741" y="2890567"/>
            <a:ext cx="2388473" cy="5025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sz="1300" dirty="0"/>
              <a:t>好朋友：日夜相伴，肝胆相照</a:t>
            </a:r>
            <a:endParaRPr sz="1300" dirty="0"/>
          </a:p>
        </p:txBody>
      </p:sp>
      <p:sp>
        <p:nvSpPr>
          <p:cNvPr id="50" name="íšļîḋè">
            <a:extLst>
              <a:ext uri="{FF2B5EF4-FFF2-40B4-BE49-F238E27FC236}">
                <a16:creationId xmlns:a16="http://schemas.microsoft.com/office/drawing/2014/main" id="{54FE3D65-2700-D247-B48B-6E913DC0903A}"/>
              </a:ext>
            </a:extLst>
          </p:cNvPr>
          <p:cNvSpPr/>
          <p:nvPr/>
        </p:nvSpPr>
        <p:spPr>
          <a:xfrm>
            <a:off x="3441741" y="4351326"/>
            <a:ext cx="2388472" cy="68321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anchor="ctr">
            <a:normAutofit fontScale="850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dirty="0"/>
              <a:t>普通同学：一周见几次</a:t>
            </a:r>
            <a:endParaRPr lang="en-US" altLang="zh-CN" dirty="0"/>
          </a:p>
          <a:p>
            <a:pPr algn="ctr">
              <a:lnSpc>
                <a:spcPct val="120000"/>
              </a:lnSpc>
            </a:pPr>
            <a:r>
              <a:rPr lang="zh-CN" altLang="en-US" dirty="0"/>
              <a:t>（少量集体活动及公共课）</a:t>
            </a:r>
            <a:endParaRPr dirty="0"/>
          </a:p>
        </p:txBody>
      </p:sp>
      <p:sp>
        <p:nvSpPr>
          <p:cNvPr id="51" name="íšļîḋè">
            <a:extLst>
              <a:ext uri="{FF2B5EF4-FFF2-40B4-BE49-F238E27FC236}">
                <a16:creationId xmlns:a16="http://schemas.microsoft.com/office/drawing/2014/main" id="{17304F66-A0CD-E744-9496-7D16759B88AD}"/>
              </a:ext>
            </a:extLst>
          </p:cNvPr>
          <p:cNvSpPr/>
          <p:nvPr/>
        </p:nvSpPr>
        <p:spPr>
          <a:xfrm>
            <a:off x="3441741" y="5154708"/>
            <a:ext cx="2388472" cy="68321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anchor="ctr">
            <a:normAutofit fontScale="77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dirty="0"/>
              <a:t>好朋友：可以一起哭一起笑</a:t>
            </a:r>
            <a:endParaRPr lang="en-US" altLang="zh-CN" dirty="0"/>
          </a:p>
          <a:p>
            <a:pPr algn="ctr">
              <a:lnSpc>
                <a:spcPct val="130000"/>
              </a:lnSpc>
            </a:pPr>
            <a:r>
              <a:rPr lang="zh-CN" altLang="en-US" dirty="0"/>
              <a:t>（需要时间培养情谊）</a:t>
            </a:r>
          </a:p>
        </p:txBody>
      </p:sp>
      <p:sp>
        <p:nvSpPr>
          <p:cNvPr id="52" name="íšļîḋè">
            <a:extLst>
              <a:ext uri="{FF2B5EF4-FFF2-40B4-BE49-F238E27FC236}">
                <a16:creationId xmlns:a16="http://schemas.microsoft.com/office/drawing/2014/main" id="{AA4A6B7C-CA79-B248-BCE3-822BB1FEAB26}"/>
              </a:ext>
            </a:extLst>
          </p:cNvPr>
          <p:cNvSpPr/>
          <p:nvPr/>
        </p:nvSpPr>
        <p:spPr>
          <a:xfrm>
            <a:off x="3441741" y="5992728"/>
            <a:ext cx="2388472" cy="5025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sz="1050" dirty="0"/>
              <a:t>开学初陪伴少，孤独感明显</a:t>
            </a:r>
            <a:endParaRPr lang="en-US" altLang="zh-CN" sz="1050" dirty="0"/>
          </a:p>
          <a:p>
            <a:pPr algn="ctr"/>
            <a:r>
              <a:rPr lang="zh-CN" altLang="en-US" sz="1050" dirty="0"/>
              <a:t>（党支部班委</a:t>
            </a:r>
            <a:r>
              <a:rPr lang="en-US" altLang="zh-CN" sz="1050" dirty="0"/>
              <a:t>……</a:t>
            </a:r>
            <a:r>
              <a:rPr lang="zh-CN" altLang="en-US" sz="1050" dirty="0"/>
              <a:t>增加交流机会）</a:t>
            </a:r>
            <a:endParaRPr sz="1050" dirty="0"/>
          </a:p>
        </p:txBody>
      </p:sp>
      <p:sp>
        <p:nvSpPr>
          <p:cNvPr id="53" name="íšļîḋè">
            <a:extLst>
              <a:ext uri="{FF2B5EF4-FFF2-40B4-BE49-F238E27FC236}">
                <a16:creationId xmlns:a16="http://schemas.microsoft.com/office/drawing/2014/main" id="{9BAE33AE-C348-2D4D-B6B5-EC7C614A4B0E}"/>
              </a:ext>
            </a:extLst>
          </p:cNvPr>
          <p:cNvSpPr/>
          <p:nvPr/>
        </p:nvSpPr>
        <p:spPr>
          <a:xfrm>
            <a:off x="8238387" y="2067660"/>
            <a:ext cx="2678400" cy="5025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dirty="0"/>
              <a:t>高中老师：</a:t>
            </a:r>
            <a:r>
              <a:rPr lang="en-US" altLang="zh-CN" dirty="0"/>
              <a:t>teacher</a:t>
            </a:r>
            <a:endParaRPr dirty="0"/>
          </a:p>
        </p:txBody>
      </p:sp>
      <p:sp>
        <p:nvSpPr>
          <p:cNvPr id="54" name="íšļîḋè">
            <a:extLst>
              <a:ext uri="{FF2B5EF4-FFF2-40B4-BE49-F238E27FC236}">
                <a16:creationId xmlns:a16="http://schemas.microsoft.com/office/drawing/2014/main" id="{0BD0EF64-CEA9-B54C-A466-BAD4D1E395F5}"/>
              </a:ext>
            </a:extLst>
          </p:cNvPr>
          <p:cNvSpPr/>
          <p:nvPr/>
        </p:nvSpPr>
        <p:spPr>
          <a:xfrm>
            <a:off x="8238387" y="2681203"/>
            <a:ext cx="2678400" cy="5025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anchor="ctr">
            <a:normAutofit fontScale="850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dirty="0"/>
              <a:t>一人跟三年，主动督促学生</a:t>
            </a:r>
            <a:endParaRPr dirty="0"/>
          </a:p>
        </p:txBody>
      </p:sp>
      <p:sp>
        <p:nvSpPr>
          <p:cNvPr id="55" name="íšļîḋè">
            <a:extLst>
              <a:ext uri="{FF2B5EF4-FFF2-40B4-BE49-F238E27FC236}">
                <a16:creationId xmlns:a16="http://schemas.microsoft.com/office/drawing/2014/main" id="{DCAC7F0A-E0AE-C04E-80ED-FC26A29AAD37}"/>
              </a:ext>
            </a:extLst>
          </p:cNvPr>
          <p:cNvSpPr/>
          <p:nvPr/>
        </p:nvSpPr>
        <p:spPr>
          <a:xfrm>
            <a:off x="8238387" y="3294746"/>
            <a:ext cx="2678400" cy="5025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sz="1400" dirty="0"/>
              <a:t>学生的高考成绩影响老师绩效</a:t>
            </a:r>
            <a:endParaRPr sz="1400" dirty="0"/>
          </a:p>
        </p:txBody>
      </p:sp>
      <p:sp>
        <p:nvSpPr>
          <p:cNvPr id="56" name="íšļîḋè">
            <a:extLst>
              <a:ext uri="{FF2B5EF4-FFF2-40B4-BE49-F238E27FC236}">
                <a16:creationId xmlns:a16="http://schemas.microsoft.com/office/drawing/2014/main" id="{C9E74B9C-D071-E64D-A143-35C3C22DD6D1}"/>
              </a:ext>
            </a:extLst>
          </p:cNvPr>
          <p:cNvSpPr/>
          <p:nvPr/>
        </p:nvSpPr>
        <p:spPr>
          <a:xfrm>
            <a:off x="8238387" y="4561427"/>
            <a:ext cx="2678400" cy="5025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anchor="ctr">
            <a:normAutofit fontScale="925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dirty="0"/>
              <a:t>大学“老师”：</a:t>
            </a:r>
            <a:r>
              <a:rPr lang="en-US" altLang="zh-CN" dirty="0"/>
              <a:t>professor</a:t>
            </a:r>
            <a:endParaRPr dirty="0"/>
          </a:p>
        </p:txBody>
      </p:sp>
      <p:sp>
        <p:nvSpPr>
          <p:cNvPr id="57" name="íšļîḋè">
            <a:extLst>
              <a:ext uri="{FF2B5EF4-FFF2-40B4-BE49-F238E27FC236}">
                <a16:creationId xmlns:a16="http://schemas.microsoft.com/office/drawing/2014/main" id="{5743E684-D3B5-D245-BCD1-E3461DB9C129}"/>
              </a:ext>
            </a:extLst>
          </p:cNvPr>
          <p:cNvSpPr/>
          <p:nvPr/>
        </p:nvSpPr>
        <p:spPr>
          <a:xfrm>
            <a:off x="8238387" y="5181869"/>
            <a:ext cx="2678400" cy="50256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anchor="ctr">
            <a:normAutofit fontScale="775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dirty="0"/>
              <a:t>负责</a:t>
            </a:r>
            <a:r>
              <a:rPr lang="en-US" altLang="zh-CN" dirty="0"/>
              <a:t>16</a:t>
            </a:r>
            <a:r>
              <a:rPr lang="zh-CN" altLang="en-US" dirty="0"/>
              <a:t>学时</a:t>
            </a:r>
            <a:r>
              <a:rPr lang="en-US" altLang="zh-CN" dirty="0"/>
              <a:t>/</a:t>
            </a:r>
            <a:r>
              <a:rPr lang="zh-CN" altLang="en-US" dirty="0"/>
              <a:t>学分，靠学生主动</a:t>
            </a:r>
            <a:endParaRPr dirty="0"/>
          </a:p>
        </p:txBody>
      </p:sp>
      <p:sp>
        <p:nvSpPr>
          <p:cNvPr id="58" name="íšļîḋè">
            <a:extLst>
              <a:ext uri="{FF2B5EF4-FFF2-40B4-BE49-F238E27FC236}">
                <a16:creationId xmlns:a16="http://schemas.microsoft.com/office/drawing/2014/main" id="{C779D349-A74A-2146-B1E0-E00CF5439469}"/>
              </a:ext>
            </a:extLst>
          </p:cNvPr>
          <p:cNvSpPr/>
          <p:nvPr/>
        </p:nvSpPr>
        <p:spPr>
          <a:xfrm>
            <a:off x="8238387" y="5802310"/>
            <a:ext cx="2678400" cy="69298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91440" tIns="45720" rIns="91440" bIns="4572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zh-CN" altLang="en-US" sz="1500" dirty="0"/>
              <a:t>学生成绩与老师绩效弱相关</a:t>
            </a:r>
            <a:endParaRPr lang="en-US" altLang="zh-CN" sz="1500" dirty="0"/>
          </a:p>
          <a:p>
            <a:pPr algn="ctr">
              <a:lnSpc>
                <a:spcPct val="110000"/>
              </a:lnSpc>
            </a:pPr>
            <a:r>
              <a:rPr lang="zh-CN" altLang="en-US" sz="1500" dirty="0"/>
              <a:t>老师有自己的科研事业</a:t>
            </a:r>
            <a:endParaRPr sz="15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11C0C30-4AB1-E54D-9969-07A0660A6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919" y="2178429"/>
            <a:ext cx="1938391" cy="145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B462AC5-FB6F-824B-9EEC-74DCE81303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5415" y="1880496"/>
            <a:ext cx="1549000" cy="208268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91EE6EE-CF21-AA4B-8D27-A5E9BC1125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919" y="4226522"/>
            <a:ext cx="1938391" cy="232391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35716B5-7B11-8E46-8761-BE43B591D0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5415" y="4282586"/>
            <a:ext cx="1549000" cy="22199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186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4950EFD-6C74-4F12-A945-2854C68C96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32" b="48526"/>
          <a:stretch/>
        </p:blipFill>
        <p:spPr>
          <a:xfrm>
            <a:off x="-1" y="1160309"/>
            <a:ext cx="10118601" cy="569769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4D15B5-B202-43DB-A99B-2A534D9679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174" r="25859"/>
          <a:stretch/>
        </p:blipFill>
        <p:spPr>
          <a:xfrm>
            <a:off x="10153481" y="0"/>
            <a:ext cx="2038519" cy="259040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72C195D-2045-4DFC-BDA2-D640C745ED6C}"/>
              </a:ext>
            </a:extLst>
          </p:cNvPr>
          <p:cNvSpPr txBox="1"/>
          <p:nvPr/>
        </p:nvSpPr>
        <p:spPr>
          <a:xfrm>
            <a:off x="766763" y="2031276"/>
            <a:ext cx="247277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ea"/>
              </a:rPr>
              <a:t>02</a:t>
            </a:r>
            <a:endParaRPr lang="zh-CN" altLang="en-US" sz="11500" b="1" dirty="0">
              <a:solidFill>
                <a:schemeClr val="accent3">
                  <a:lumMod val="20000"/>
                  <a:lumOff val="80000"/>
                </a:schemeClr>
              </a:solidFill>
              <a:latin typeface="+mn-ea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16C853E-6415-49C4-A4CD-83444689E58A}"/>
              </a:ext>
            </a:extLst>
          </p:cNvPr>
          <p:cNvSpPr txBox="1"/>
          <p:nvPr/>
        </p:nvSpPr>
        <p:spPr>
          <a:xfrm>
            <a:off x="766763" y="3893325"/>
            <a:ext cx="66244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000" b="1" spc="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对大学的错误期待</a:t>
            </a: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B6FC3C2D-B56B-4187-9D17-AB05832576AD}"/>
              </a:ext>
            </a:extLst>
          </p:cNvPr>
          <p:cNvSpPr/>
          <p:nvPr/>
        </p:nvSpPr>
        <p:spPr>
          <a:xfrm rot="5400000">
            <a:off x="10736913" y="1865855"/>
            <a:ext cx="1283029" cy="1129398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5A6FA8ED-D3D3-4545-95AD-08426AEFD55D}"/>
              </a:ext>
            </a:extLst>
          </p:cNvPr>
          <p:cNvSpPr/>
          <p:nvPr/>
        </p:nvSpPr>
        <p:spPr>
          <a:xfrm rot="5400000">
            <a:off x="9397939" y="-188907"/>
            <a:ext cx="1851072" cy="1629423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3253FA98-EE50-443C-A748-681D051F3A60}"/>
              </a:ext>
            </a:extLst>
          </p:cNvPr>
          <p:cNvSpPr/>
          <p:nvPr/>
        </p:nvSpPr>
        <p:spPr>
          <a:xfrm rot="5400000">
            <a:off x="9438006" y="1467930"/>
            <a:ext cx="599222" cy="527470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ABF3114B-F0D6-4285-AB0A-463C70E4FC93}"/>
              </a:ext>
            </a:extLst>
          </p:cNvPr>
          <p:cNvSpPr/>
          <p:nvPr/>
        </p:nvSpPr>
        <p:spPr>
          <a:xfrm rot="5400000">
            <a:off x="9131903" y="1185034"/>
            <a:ext cx="299611" cy="263735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4543C0E7-5B10-4FEF-965A-C862B46EC9F5}"/>
              </a:ext>
            </a:extLst>
          </p:cNvPr>
          <p:cNvSpPr/>
          <p:nvPr/>
        </p:nvSpPr>
        <p:spPr>
          <a:xfrm rot="5400000">
            <a:off x="8663249" y="-130032"/>
            <a:ext cx="803970" cy="707701"/>
          </a:xfrm>
          <a:custGeom>
            <a:avLst/>
            <a:gdLst>
              <a:gd name="connsiteX0" fmla="*/ 3453203 w 4492978"/>
              <a:gd name="connsiteY0" fmla="*/ 107707 h 3954984"/>
              <a:gd name="connsiteX1" fmla="*/ 3474810 w 4492978"/>
              <a:gd name="connsiteY1" fmla="*/ 147515 h 3954984"/>
              <a:gd name="connsiteX2" fmla="*/ 3475009 w 4492978"/>
              <a:gd name="connsiteY2" fmla="*/ 148157 h 3954984"/>
              <a:gd name="connsiteX3" fmla="*/ 4445420 w 4492978"/>
              <a:gd name="connsiteY3" fmla="*/ 1828959 h 3954984"/>
              <a:gd name="connsiteX4" fmla="*/ 4445873 w 4492978"/>
              <a:gd name="connsiteY4" fmla="*/ 1829449 h 3954984"/>
              <a:gd name="connsiteX5" fmla="*/ 4469544 w 4492978"/>
              <a:gd name="connsiteY5" fmla="*/ 1868065 h 3954984"/>
              <a:gd name="connsiteX6" fmla="*/ 4482045 w 4492978"/>
              <a:gd name="connsiteY6" fmla="*/ 1901543 h 3954984"/>
              <a:gd name="connsiteX7" fmla="*/ 4482809 w 4492978"/>
              <a:gd name="connsiteY7" fmla="*/ 1903240 h 3954984"/>
              <a:gd name="connsiteX8" fmla="*/ 4483010 w 4492978"/>
              <a:gd name="connsiteY8" fmla="*/ 1904129 h 3954984"/>
              <a:gd name="connsiteX9" fmla="*/ 4485273 w 4492978"/>
              <a:gd name="connsiteY9" fmla="*/ 1910189 h 3954984"/>
              <a:gd name="connsiteX10" fmla="*/ 4485670 w 4492978"/>
              <a:gd name="connsiteY10" fmla="*/ 1915878 h 3954984"/>
              <a:gd name="connsiteX11" fmla="*/ 4492978 w 4492978"/>
              <a:gd name="connsiteY11" fmla="*/ 1948164 h 3954984"/>
              <a:gd name="connsiteX12" fmla="*/ 4490450 w 4492978"/>
              <a:gd name="connsiteY12" fmla="*/ 1984427 h 3954984"/>
              <a:gd name="connsiteX13" fmla="*/ 4491523 w 4492978"/>
              <a:gd name="connsiteY13" fmla="*/ 1999813 h 3954984"/>
              <a:gd name="connsiteX14" fmla="*/ 4488815 w 4492978"/>
              <a:gd name="connsiteY14" fmla="*/ 2007863 h 3954984"/>
              <a:gd name="connsiteX15" fmla="*/ 4486729 w 4492978"/>
              <a:gd name="connsiteY15" fmla="*/ 2037787 h 3954984"/>
              <a:gd name="connsiteX16" fmla="*/ 4447329 w 4492978"/>
              <a:gd name="connsiteY16" fmla="*/ 2118527 h 3954984"/>
              <a:gd name="connsiteX17" fmla="*/ 4439124 w 4492978"/>
              <a:gd name="connsiteY17" fmla="*/ 2127403 h 3954984"/>
              <a:gd name="connsiteX18" fmla="*/ 3455655 w 4492978"/>
              <a:gd name="connsiteY18" fmla="*/ 3830821 h 3954984"/>
              <a:gd name="connsiteX19" fmla="*/ 3394096 w 4492978"/>
              <a:gd name="connsiteY19" fmla="*/ 3900612 h 3954984"/>
              <a:gd name="connsiteX20" fmla="*/ 3383325 w 4492978"/>
              <a:gd name="connsiteY20" fmla="*/ 3907214 h 3954984"/>
              <a:gd name="connsiteX21" fmla="*/ 3379319 w 4492978"/>
              <a:gd name="connsiteY21" fmla="*/ 3910520 h 3954984"/>
              <a:gd name="connsiteX22" fmla="*/ 3367214 w 4492978"/>
              <a:gd name="connsiteY22" fmla="*/ 3917090 h 3954984"/>
              <a:gd name="connsiteX23" fmla="*/ 3355479 w 4492978"/>
              <a:gd name="connsiteY23" fmla="*/ 3924282 h 3954984"/>
              <a:gd name="connsiteX24" fmla="*/ 3350617 w 4492978"/>
              <a:gd name="connsiteY24" fmla="*/ 3926098 h 3954984"/>
              <a:gd name="connsiteX25" fmla="*/ 3339511 w 4492978"/>
              <a:gd name="connsiteY25" fmla="*/ 3932127 h 3954984"/>
              <a:gd name="connsiteX26" fmla="*/ 3248291 w 4492978"/>
              <a:gd name="connsiteY26" fmla="*/ 3950543 h 3954984"/>
              <a:gd name="connsiteX27" fmla="*/ 1281349 w 4492978"/>
              <a:gd name="connsiteY27" fmla="*/ 3950542 h 3954984"/>
              <a:gd name="connsiteX28" fmla="*/ 1269565 w 4492978"/>
              <a:gd name="connsiteY28" fmla="*/ 3953209 h 3954984"/>
              <a:gd name="connsiteX29" fmla="*/ 1099202 w 4492978"/>
              <a:gd name="connsiteY29" fmla="*/ 3907561 h 3954984"/>
              <a:gd name="connsiteX30" fmla="*/ 1089443 w 4492978"/>
              <a:gd name="connsiteY30" fmla="*/ 3898538 h 3954984"/>
              <a:gd name="connsiteX31" fmla="*/ 1086809 w 4492978"/>
              <a:gd name="connsiteY31" fmla="*/ 3897027 h 3954984"/>
              <a:gd name="connsiteX32" fmla="*/ 1082800 w 4492978"/>
              <a:gd name="connsiteY32" fmla="*/ 3892396 h 3954984"/>
              <a:gd name="connsiteX33" fmla="*/ 1065381 w 4492978"/>
              <a:gd name="connsiteY33" fmla="*/ 3876292 h 3954984"/>
              <a:gd name="connsiteX34" fmla="*/ 1048199 w 4492978"/>
              <a:gd name="connsiteY34" fmla="*/ 3852430 h 3954984"/>
              <a:gd name="connsiteX35" fmla="*/ 1035455 w 4492978"/>
              <a:gd name="connsiteY35" fmla="*/ 3837710 h 3954984"/>
              <a:gd name="connsiteX36" fmla="*/ 1030879 w 4492978"/>
              <a:gd name="connsiteY36" fmla="*/ 3826056 h 3954984"/>
              <a:gd name="connsiteX37" fmla="*/ 49332 w 4492978"/>
              <a:gd name="connsiteY37" fmla="*/ 2125966 h 3954984"/>
              <a:gd name="connsiteX38" fmla="*/ 48880 w 4492978"/>
              <a:gd name="connsiteY38" fmla="*/ 2125476 h 3954984"/>
              <a:gd name="connsiteX39" fmla="*/ 25208 w 4492978"/>
              <a:gd name="connsiteY39" fmla="*/ 2086861 h 3954984"/>
              <a:gd name="connsiteX40" fmla="*/ 12710 w 4492978"/>
              <a:gd name="connsiteY40" fmla="*/ 2053385 h 3954984"/>
              <a:gd name="connsiteX41" fmla="*/ 11944 w 4492978"/>
              <a:gd name="connsiteY41" fmla="*/ 2051686 h 3954984"/>
              <a:gd name="connsiteX42" fmla="*/ 11743 w 4492978"/>
              <a:gd name="connsiteY42" fmla="*/ 2050797 h 3954984"/>
              <a:gd name="connsiteX43" fmla="*/ 9480 w 4492978"/>
              <a:gd name="connsiteY43" fmla="*/ 2044737 h 3954984"/>
              <a:gd name="connsiteX44" fmla="*/ 6927 w 4492978"/>
              <a:gd name="connsiteY44" fmla="*/ 2029524 h 3954984"/>
              <a:gd name="connsiteX45" fmla="*/ 1775 w 4492978"/>
              <a:gd name="connsiteY45" fmla="*/ 2006762 h 3954984"/>
              <a:gd name="connsiteX46" fmla="*/ 47424 w 4492978"/>
              <a:gd name="connsiteY46" fmla="*/ 1836398 h 3954984"/>
              <a:gd name="connsiteX47" fmla="*/ 55631 w 4492978"/>
              <a:gd name="connsiteY47" fmla="*/ 1827522 h 3954984"/>
              <a:gd name="connsiteX48" fmla="*/ 1039099 w 4492978"/>
              <a:gd name="connsiteY48" fmla="*/ 124105 h 3954984"/>
              <a:gd name="connsiteX49" fmla="*/ 1100658 w 4492978"/>
              <a:gd name="connsiteY49" fmla="*/ 54315 h 3954984"/>
              <a:gd name="connsiteX50" fmla="*/ 1111428 w 4492978"/>
              <a:gd name="connsiteY50" fmla="*/ 47713 h 3954984"/>
              <a:gd name="connsiteX51" fmla="*/ 1115435 w 4492978"/>
              <a:gd name="connsiteY51" fmla="*/ 44406 h 3954984"/>
              <a:gd name="connsiteX52" fmla="*/ 1127541 w 4492978"/>
              <a:gd name="connsiteY52" fmla="*/ 37835 h 3954984"/>
              <a:gd name="connsiteX53" fmla="*/ 1139274 w 4492978"/>
              <a:gd name="connsiteY53" fmla="*/ 30643 h 3954984"/>
              <a:gd name="connsiteX54" fmla="*/ 1144136 w 4492978"/>
              <a:gd name="connsiteY54" fmla="*/ 28828 h 3954984"/>
              <a:gd name="connsiteX55" fmla="*/ 1155243 w 4492978"/>
              <a:gd name="connsiteY55" fmla="*/ 22800 h 3954984"/>
              <a:gd name="connsiteX56" fmla="*/ 1246462 w 4492978"/>
              <a:gd name="connsiteY56" fmla="*/ 4383 h 3954984"/>
              <a:gd name="connsiteX57" fmla="*/ 3230073 w 4492978"/>
              <a:gd name="connsiteY57" fmla="*/ 4384 h 3954984"/>
              <a:gd name="connsiteX58" fmla="*/ 3259184 w 4492978"/>
              <a:gd name="connsiteY58" fmla="*/ 0 h 3954984"/>
              <a:gd name="connsiteX59" fmla="*/ 3336231 w 4492978"/>
              <a:gd name="connsiteY59" fmla="*/ 14815 h 3954984"/>
              <a:gd name="connsiteX60" fmla="*/ 3349836 w 4492978"/>
              <a:gd name="connsiteY60" fmla="*/ 22720 h 3954984"/>
              <a:gd name="connsiteX61" fmla="*/ 3350095 w 4492978"/>
              <a:gd name="connsiteY61" fmla="*/ 22801 h 3954984"/>
              <a:gd name="connsiteX62" fmla="*/ 3389903 w 4492978"/>
              <a:gd name="connsiteY62" fmla="*/ 44407 h 3954984"/>
              <a:gd name="connsiteX63" fmla="*/ 3396424 w 4492978"/>
              <a:gd name="connsiteY63" fmla="*/ 49788 h 3954984"/>
              <a:gd name="connsiteX64" fmla="*/ 3404506 w 4492978"/>
              <a:gd name="connsiteY64" fmla="*/ 54484 h 3954984"/>
              <a:gd name="connsiteX65" fmla="*/ 3416051 w 4492978"/>
              <a:gd name="connsiteY65" fmla="*/ 65982 h 3954984"/>
              <a:gd name="connsiteX66" fmla="*/ 3424586 w 4492978"/>
              <a:gd name="connsiteY66" fmla="*/ 73024 h 3954984"/>
              <a:gd name="connsiteX67" fmla="*/ 3431337 w 4492978"/>
              <a:gd name="connsiteY67" fmla="*/ 81206 h 3954984"/>
              <a:gd name="connsiteX68" fmla="*/ 3433198 w 4492978"/>
              <a:gd name="connsiteY68" fmla="*/ 83060 h 3954984"/>
              <a:gd name="connsiteX69" fmla="*/ 3435079 w 4492978"/>
              <a:gd name="connsiteY69" fmla="*/ 85741 h 395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492978" h="3954984">
                <a:moveTo>
                  <a:pt x="3453203" y="107707"/>
                </a:moveTo>
                <a:cubicBezTo>
                  <a:pt x="3461626" y="120175"/>
                  <a:pt x="3468880" y="133496"/>
                  <a:pt x="3474810" y="147515"/>
                </a:cubicBezTo>
                <a:lnTo>
                  <a:pt x="3475009" y="148157"/>
                </a:lnTo>
                <a:lnTo>
                  <a:pt x="4445420" y="1828959"/>
                </a:lnTo>
                <a:lnTo>
                  <a:pt x="4445873" y="1829449"/>
                </a:lnTo>
                <a:cubicBezTo>
                  <a:pt x="4455049" y="1841593"/>
                  <a:pt x="4462959" y="1854537"/>
                  <a:pt x="4469544" y="1868065"/>
                </a:cubicBezTo>
                <a:lnTo>
                  <a:pt x="4482045" y="1901543"/>
                </a:lnTo>
                <a:lnTo>
                  <a:pt x="4482809" y="1903240"/>
                </a:lnTo>
                <a:lnTo>
                  <a:pt x="4483010" y="1904129"/>
                </a:lnTo>
                <a:lnTo>
                  <a:pt x="4485273" y="1910189"/>
                </a:lnTo>
                <a:lnTo>
                  <a:pt x="4485670" y="1915878"/>
                </a:lnTo>
                <a:lnTo>
                  <a:pt x="4492978" y="1948164"/>
                </a:lnTo>
                <a:lnTo>
                  <a:pt x="4490450" y="1984427"/>
                </a:lnTo>
                <a:lnTo>
                  <a:pt x="4491523" y="1999813"/>
                </a:lnTo>
                <a:lnTo>
                  <a:pt x="4488815" y="2007863"/>
                </a:lnTo>
                <a:lnTo>
                  <a:pt x="4486729" y="2037787"/>
                </a:lnTo>
                <a:cubicBezTo>
                  <a:pt x="4478968" y="2066754"/>
                  <a:pt x="4465681" y="2094239"/>
                  <a:pt x="4447329" y="2118527"/>
                </a:cubicBezTo>
                <a:lnTo>
                  <a:pt x="4439124" y="2127403"/>
                </a:lnTo>
                <a:lnTo>
                  <a:pt x="3455655" y="3830821"/>
                </a:lnTo>
                <a:cubicBezTo>
                  <a:pt x="3439477" y="3858844"/>
                  <a:pt x="3418385" y="3882260"/>
                  <a:pt x="3394096" y="3900612"/>
                </a:cubicBezTo>
                <a:lnTo>
                  <a:pt x="3383325" y="3907214"/>
                </a:lnTo>
                <a:lnTo>
                  <a:pt x="3379319" y="3910520"/>
                </a:lnTo>
                <a:lnTo>
                  <a:pt x="3367214" y="3917090"/>
                </a:lnTo>
                <a:lnTo>
                  <a:pt x="3355479" y="3924282"/>
                </a:lnTo>
                <a:lnTo>
                  <a:pt x="3350617" y="3926098"/>
                </a:lnTo>
                <a:lnTo>
                  <a:pt x="3339511" y="3932127"/>
                </a:lnTo>
                <a:cubicBezTo>
                  <a:pt x="3311473" y="3943985"/>
                  <a:pt x="3280648" y="3950543"/>
                  <a:pt x="3248291" y="3950543"/>
                </a:cubicBezTo>
                <a:lnTo>
                  <a:pt x="1281349" y="3950542"/>
                </a:lnTo>
                <a:lnTo>
                  <a:pt x="1269565" y="3953209"/>
                </a:lnTo>
                <a:cubicBezTo>
                  <a:pt x="1209144" y="3960707"/>
                  <a:pt x="1147779" y="3944265"/>
                  <a:pt x="1099202" y="3907561"/>
                </a:cubicBezTo>
                <a:lnTo>
                  <a:pt x="1089443" y="3898538"/>
                </a:lnTo>
                <a:lnTo>
                  <a:pt x="1086809" y="3897027"/>
                </a:lnTo>
                <a:lnTo>
                  <a:pt x="1082800" y="3892396"/>
                </a:lnTo>
                <a:lnTo>
                  <a:pt x="1065381" y="3876292"/>
                </a:lnTo>
                <a:lnTo>
                  <a:pt x="1048199" y="3852430"/>
                </a:lnTo>
                <a:lnTo>
                  <a:pt x="1035455" y="3837710"/>
                </a:lnTo>
                <a:lnTo>
                  <a:pt x="1030879" y="3826056"/>
                </a:lnTo>
                <a:lnTo>
                  <a:pt x="49332" y="2125966"/>
                </a:lnTo>
                <a:lnTo>
                  <a:pt x="48880" y="2125476"/>
                </a:lnTo>
                <a:cubicBezTo>
                  <a:pt x="39704" y="2113332"/>
                  <a:pt x="31795" y="2100389"/>
                  <a:pt x="25208" y="2086861"/>
                </a:cubicBezTo>
                <a:lnTo>
                  <a:pt x="12710" y="2053385"/>
                </a:lnTo>
                <a:lnTo>
                  <a:pt x="11944" y="2051686"/>
                </a:lnTo>
                <a:lnTo>
                  <a:pt x="11743" y="2050797"/>
                </a:lnTo>
                <a:lnTo>
                  <a:pt x="9480" y="2044737"/>
                </a:lnTo>
                <a:lnTo>
                  <a:pt x="6927" y="2029524"/>
                </a:lnTo>
                <a:lnTo>
                  <a:pt x="1775" y="2006762"/>
                </a:lnTo>
                <a:cubicBezTo>
                  <a:pt x="-5722" y="1946341"/>
                  <a:pt x="10721" y="1884976"/>
                  <a:pt x="47424" y="1836398"/>
                </a:cubicBezTo>
                <a:lnTo>
                  <a:pt x="55631" y="1827522"/>
                </a:lnTo>
                <a:lnTo>
                  <a:pt x="1039099" y="124105"/>
                </a:lnTo>
                <a:cubicBezTo>
                  <a:pt x="1055277" y="96083"/>
                  <a:pt x="1076369" y="72666"/>
                  <a:pt x="1100658" y="54315"/>
                </a:cubicBezTo>
                <a:lnTo>
                  <a:pt x="1111428" y="47713"/>
                </a:lnTo>
                <a:lnTo>
                  <a:pt x="1115435" y="44406"/>
                </a:lnTo>
                <a:lnTo>
                  <a:pt x="1127541" y="37835"/>
                </a:lnTo>
                <a:lnTo>
                  <a:pt x="1139274" y="30643"/>
                </a:lnTo>
                <a:lnTo>
                  <a:pt x="1144136" y="28828"/>
                </a:lnTo>
                <a:lnTo>
                  <a:pt x="1155243" y="22800"/>
                </a:lnTo>
                <a:cubicBezTo>
                  <a:pt x="1183280" y="10941"/>
                  <a:pt x="1214105" y="4383"/>
                  <a:pt x="1246462" y="4383"/>
                </a:cubicBezTo>
                <a:lnTo>
                  <a:pt x="3230073" y="4384"/>
                </a:lnTo>
                <a:lnTo>
                  <a:pt x="3259184" y="0"/>
                </a:lnTo>
                <a:cubicBezTo>
                  <a:pt x="3285562" y="591"/>
                  <a:pt x="3311627" y="5632"/>
                  <a:pt x="3336231" y="14815"/>
                </a:cubicBezTo>
                <a:lnTo>
                  <a:pt x="3349836" y="22720"/>
                </a:lnTo>
                <a:lnTo>
                  <a:pt x="3350095" y="22801"/>
                </a:lnTo>
                <a:cubicBezTo>
                  <a:pt x="3364114" y="28730"/>
                  <a:pt x="3377436" y="35985"/>
                  <a:pt x="3389903" y="44407"/>
                </a:cubicBezTo>
                <a:lnTo>
                  <a:pt x="3396424" y="49788"/>
                </a:lnTo>
                <a:lnTo>
                  <a:pt x="3404506" y="54484"/>
                </a:lnTo>
                <a:lnTo>
                  <a:pt x="3416051" y="65982"/>
                </a:lnTo>
                <a:lnTo>
                  <a:pt x="3424586" y="73024"/>
                </a:lnTo>
                <a:lnTo>
                  <a:pt x="3431337" y="81206"/>
                </a:lnTo>
                <a:lnTo>
                  <a:pt x="3433198" y="83060"/>
                </a:lnTo>
                <a:lnTo>
                  <a:pt x="3435079" y="85741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6" name="图片 5" descr="文本&#10;&#10;描述已自动生成">
            <a:extLst>
              <a:ext uri="{FF2B5EF4-FFF2-40B4-BE49-F238E27FC236}">
                <a16:creationId xmlns:a16="http://schemas.microsoft.com/office/drawing/2014/main" id="{5A39F7C7-D718-471C-91DF-F63A79E8A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9" y="-28953"/>
            <a:ext cx="4038600" cy="91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9406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PICTURE" val="#223414;#223872;#223295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897;#394044;#394237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897;#394044;#394237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PICTURE" val="#223414;#223872;#223295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PICTURE" val="#223414;#223872;#223295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PICTURE" val="#223414;#223872;#223295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2060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897;#394044;#394237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897;#394044;#394237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897;#394044;#394237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897;#394044;#394237;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F8B52"/>
      </a:accent1>
      <a:accent2>
        <a:srgbClr val="FDC741"/>
      </a:accent2>
      <a:accent3>
        <a:srgbClr val="943987"/>
      </a:accent3>
      <a:accent4>
        <a:srgbClr val="6CCECE"/>
      </a:accent4>
      <a:accent5>
        <a:srgbClr val="A5A4A5"/>
      </a:accent5>
      <a:accent6>
        <a:srgbClr val="C9C9C9"/>
      </a:accent6>
      <a:hlink>
        <a:srgbClr val="4472C4"/>
      </a:hlink>
      <a:folHlink>
        <a:srgbClr val="BFBFBF"/>
      </a:folHlink>
    </a:clrScheme>
    <a:fontScheme name="自定义 3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16088</TotalTime>
  <Words>7788</Words>
  <Application>Microsoft Macintosh PowerPoint</Application>
  <PresentationFormat>宽屏</PresentationFormat>
  <Paragraphs>375</Paragraphs>
  <Slides>23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1" baseType="lpstr">
      <vt:lpstr>等线</vt:lpstr>
      <vt:lpstr>等线 Light</vt:lpstr>
      <vt:lpstr>微软雅黑</vt:lpstr>
      <vt:lpstr>微软雅黑 Light</vt:lpstr>
      <vt:lpstr>Arial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Z701</dc:creator>
  <cp:lastModifiedBy>游 凯超</cp:lastModifiedBy>
  <cp:revision>297</cp:revision>
  <dcterms:created xsi:type="dcterms:W3CDTF">2020-03-31T14:25:56Z</dcterms:created>
  <dcterms:modified xsi:type="dcterms:W3CDTF">2021-10-04T08:53:09Z</dcterms:modified>
</cp:coreProperties>
</file>